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96" r:id="rId5"/>
    <p:sldMasterId id="2147483719" r:id="rId6"/>
    <p:sldMasterId id="2147483731" r:id="rId7"/>
    <p:sldMasterId id="2147483759" r:id="rId8"/>
  </p:sldMasterIdLst>
  <p:notesMasterIdLst>
    <p:notesMasterId r:id="rId209"/>
  </p:notesMasterIdLst>
  <p:handoutMasterIdLst>
    <p:handoutMasterId r:id="rId210"/>
  </p:handoutMasterIdLst>
  <p:sldIdLst>
    <p:sldId id="510" r:id="rId9"/>
    <p:sldId id="529" r:id="rId10"/>
    <p:sldId id="297" r:id="rId11"/>
    <p:sldId id="298" r:id="rId12"/>
    <p:sldId id="300" r:id="rId13"/>
    <p:sldId id="301" r:id="rId14"/>
    <p:sldId id="302" r:id="rId15"/>
    <p:sldId id="303" r:id="rId16"/>
    <p:sldId id="305" r:id="rId17"/>
    <p:sldId id="494" r:id="rId18"/>
    <p:sldId id="306" r:id="rId19"/>
    <p:sldId id="310" r:id="rId20"/>
    <p:sldId id="309" r:id="rId21"/>
    <p:sldId id="311" r:id="rId22"/>
    <p:sldId id="312" r:id="rId23"/>
    <p:sldId id="313" r:id="rId24"/>
    <p:sldId id="314" r:id="rId25"/>
    <p:sldId id="315" r:id="rId26"/>
    <p:sldId id="316" r:id="rId27"/>
    <p:sldId id="317" r:id="rId28"/>
    <p:sldId id="318" r:id="rId29"/>
    <p:sldId id="319" r:id="rId30"/>
    <p:sldId id="320" r:id="rId31"/>
    <p:sldId id="331" r:id="rId32"/>
    <p:sldId id="321" r:id="rId33"/>
    <p:sldId id="322" r:id="rId34"/>
    <p:sldId id="323" r:id="rId35"/>
    <p:sldId id="324" r:id="rId36"/>
    <p:sldId id="325" r:id="rId37"/>
    <p:sldId id="357" r:id="rId38"/>
    <p:sldId id="493" r:id="rId39"/>
    <p:sldId id="509" r:id="rId40"/>
    <p:sldId id="513" r:id="rId41"/>
    <p:sldId id="514" r:id="rId42"/>
    <p:sldId id="515" r:id="rId43"/>
    <p:sldId id="527" r:id="rId44"/>
    <p:sldId id="528" r:id="rId45"/>
    <p:sldId id="326" r:id="rId46"/>
    <p:sldId id="360" r:id="rId47"/>
    <p:sldId id="362" r:id="rId48"/>
    <p:sldId id="363" r:id="rId49"/>
    <p:sldId id="345" r:id="rId50"/>
    <p:sldId id="364" r:id="rId51"/>
    <p:sldId id="365" r:id="rId52"/>
    <p:sldId id="366" r:id="rId53"/>
    <p:sldId id="335" r:id="rId54"/>
    <p:sldId id="367" r:id="rId55"/>
    <p:sldId id="369" r:id="rId56"/>
    <p:sldId id="368" r:id="rId57"/>
    <p:sldId id="340" r:id="rId58"/>
    <p:sldId id="342" r:id="rId59"/>
    <p:sldId id="339" r:id="rId60"/>
    <p:sldId id="341" r:id="rId61"/>
    <p:sldId id="343" r:id="rId62"/>
    <p:sldId id="350" r:id="rId63"/>
    <p:sldId id="284" r:id="rId64"/>
    <p:sldId id="370" r:id="rId65"/>
    <p:sldId id="352" r:id="rId66"/>
    <p:sldId id="517" r:id="rId67"/>
    <p:sldId id="353" r:id="rId68"/>
    <p:sldId id="371" r:id="rId69"/>
    <p:sldId id="372" r:id="rId70"/>
    <p:sldId id="355" r:id="rId71"/>
    <p:sldId id="356" r:id="rId72"/>
    <p:sldId id="485" r:id="rId73"/>
    <p:sldId id="358" r:id="rId74"/>
    <p:sldId id="501" r:id="rId75"/>
    <p:sldId id="511" r:id="rId76"/>
    <p:sldId id="512" r:id="rId77"/>
    <p:sldId id="373" r:id="rId78"/>
    <p:sldId id="374" r:id="rId79"/>
    <p:sldId id="375" r:id="rId80"/>
    <p:sldId id="376" r:id="rId81"/>
    <p:sldId id="377" r:id="rId82"/>
    <p:sldId id="378" r:id="rId83"/>
    <p:sldId id="379" r:id="rId84"/>
    <p:sldId id="380" r:id="rId85"/>
    <p:sldId id="381" r:id="rId86"/>
    <p:sldId id="382" r:id="rId87"/>
    <p:sldId id="383" r:id="rId88"/>
    <p:sldId id="384" r:id="rId89"/>
    <p:sldId id="385" r:id="rId90"/>
    <p:sldId id="386" r:id="rId91"/>
    <p:sldId id="387" r:id="rId92"/>
    <p:sldId id="388" r:id="rId93"/>
    <p:sldId id="389" r:id="rId94"/>
    <p:sldId id="390" r:id="rId95"/>
    <p:sldId id="391" r:id="rId96"/>
    <p:sldId id="392" r:id="rId97"/>
    <p:sldId id="393" r:id="rId98"/>
    <p:sldId id="394" r:id="rId99"/>
    <p:sldId id="395" r:id="rId100"/>
    <p:sldId id="396" r:id="rId101"/>
    <p:sldId id="397" r:id="rId102"/>
    <p:sldId id="398" r:id="rId103"/>
    <p:sldId id="399" r:id="rId104"/>
    <p:sldId id="432" r:id="rId105"/>
    <p:sldId id="503" r:id="rId106"/>
    <p:sldId id="518" r:id="rId107"/>
    <p:sldId id="401" r:id="rId108"/>
    <p:sldId id="402" r:id="rId109"/>
    <p:sldId id="403" r:id="rId110"/>
    <p:sldId id="404" r:id="rId111"/>
    <p:sldId id="405" r:id="rId112"/>
    <p:sldId id="406" r:id="rId113"/>
    <p:sldId id="407" r:id="rId114"/>
    <p:sldId id="408" r:id="rId115"/>
    <p:sldId id="409" r:id="rId116"/>
    <p:sldId id="410" r:id="rId117"/>
    <p:sldId id="495" r:id="rId118"/>
    <p:sldId id="411" r:id="rId119"/>
    <p:sldId id="412" r:id="rId120"/>
    <p:sldId id="414" r:id="rId121"/>
    <p:sldId id="413" r:id="rId122"/>
    <p:sldId id="416" r:id="rId123"/>
    <p:sldId id="417" r:id="rId124"/>
    <p:sldId id="418" r:id="rId125"/>
    <p:sldId id="419" r:id="rId126"/>
    <p:sldId id="420" r:id="rId127"/>
    <p:sldId id="421" r:id="rId128"/>
    <p:sldId id="422" r:id="rId129"/>
    <p:sldId id="424" r:id="rId130"/>
    <p:sldId id="425" r:id="rId131"/>
    <p:sldId id="426" r:id="rId132"/>
    <p:sldId id="427" r:id="rId133"/>
    <p:sldId id="428" r:id="rId134"/>
    <p:sldId id="429" r:id="rId135"/>
    <p:sldId id="430" r:id="rId136"/>
    <p:sldId id="523" r:id="rId137"/>
    <p:sldId id="433" r:id="rId138"/>
    <p:sldId id="434" r:id="rId139"/>
    <p:sldId id="435" r:id="rId140"/>
    <p:sldId id="436" r:id="rId141"/>
    <p:sldId id="437" r:id="rId142"/>
    <p:sldId id="438" r:id="rId143"/>
    <p:sldId id="496" r:id="rId144"/>
    <p:sldId id="439" r:id="rId145"/>
    <p:sldId id="440" r:id="rId146"/>
    <p:sldId id="441" r:id="rId147"/>
    <p:sldId id="497" r:id="rId148"/>
    <p:sldId id="442" r:id="rId149"/>
    <p:sldId id="502" r:id="rId150"/>
    <p:sldId id="443" r:id="rId151"/>
    <p:sldId id="444" r:id="rId152"/>
    <p:sldId id="446" r:id="rId153"/>
    <p:sldId id="445" r:id="rId154"/>
    <p:sldId id="486" r:id="rId155"/>
    <p:sldId id="492" r:id="rId156"/>
    <p:sldId id="522" r:id="rId157"/>
    <p:sldId id="521" r:id="rId158"/>
    <p:sldId id="525" r:id="rId159"/>
    <p:sldId id="524" r:id="rId160"/>
    <p:sldId id="526" r:id="rId161"/>
    <p:sldId id="447" r:id="rId162"/>
    <p:sldId id="448" r:id="rId163"/>
    <p:sldId id="449" r:id="rId164"/>
    <p:sldId id="450" r:id="rId165"/>
    <p:sldId id="291" r:id="rId166"/>
    <p:sldId id="499" r:id="rId167"/>
    <p:sldId id="451" r:id="rId168"/>
    <p:sldId id="453" r:id="rId169"/>
    <p:sldId id="500" r:id="rId170"/>
    <p:sldId id="454" r:id="rId171"/>
    <p:sldId id="498" r:id="rId172"/>
    <p:sldId id="455" r:id="rId173"/>
    <p:sldId id="457" r:id="rId174"/>
    <p:sldId id="456" r:id="rId175"/>
    <p:sldId id="504" r:id="rId176"/>
    <p:sldId id="505" r:id="rId177"/>
    <p:sldId id="506" r:id="rId178"/>
    <p:sldId id="507" r:id="rId179"/>
    <p:sldId id="508" r:id="rId180"/>
    <p:sldId id="285" r:id="rId181"/>
    <p:sldId id="458" r:id="rId182"/>
    <p:sldId id="459" r:id="rId183"/>
    <p:sldId id="283" r:id="rId184"/>
    <p:sldId id="460" r:id="rId185"/>
    <p:sldId id="461" r:id="rId186"/>
    <p:sldId id="462" r:id="rId187"/>
    <p:sldId id="464" r:id="rId188"/>
    <p:sldId id="465" r:id="rId189"/>
    <p:sldId id="466" r:id="rId190"/>
    <p:sldId id="467" r:id="rId191"/>
    <p:sldId id="468" r:id="rId192"/>
    <p:sldId id="470" r:id="rId193"/>
    <p:sldId id="469" r:id="rId194"/>
    <p:sldId id="471" r:id="rId195"/>
    <p:sldId id="481" r:id="rId196"/>
    <p:sldId id="473" r:id="rId197"/>
    <p:sldId id="482" r:id="rId198"/>
    <p:sldId id="475" r:id="rId199"/>
    <p:sldId id="483" r:id="rId200"/>
    <p:sldId id="477" r:id="rId201"/>
    <p:sldId id="478" r:id="rId202"/>
    <p:sldId id="479" r:id="rId203"/>
    <p:sldId id="480" r:id="rId204"/>
    <p:sldId id="489" r:id="rId205"/>
    <p:sldId id="519" r:id="rId206"/>
    <p:sldId id="520" r:id="rId207"/>
    <p:sldId id="491" r:id="rId208"/>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7A4A5D-A19B-44E3-9A81-9EE6B2EFB955}">
          <p14:sldIdLst>
            <p14:sldId id="510"/>
            <p14:sldId id="529"/>
            <p14:sldId id="297"/>
            <p14:sldId id="298"/>
          </p14:sldIdLst>
        </p14:section>
        <p14:section name="Session 1: Principles of Personal Evangelism" id="{D7517828-E2AA-4A61-8294-9B19AC38C7A2}">
          <p14:sldIdLst>
            <p14:sldId id="300"/>
            <p14:sldId id="301"/>
            <p14:sldId id="302"/>
            <p14:sldId id="303"/>
            <p14:sldId id="305"/>
            <p14:sldId id="494"/>
            <p14:sldId id="306"/>
            <p14:sldId id="310"/>
            <p14:sldId id="309"/>
            <p14:sldId id="311"/>
            <p14:sldId id="312"/>
            <p14:sldId id="313"/>
            <p14:sldId id="314"/>
            <p14:sldId id="315"/>
            <p14:sldId id="316"/>
            <p14:sldId id="317"/>
            <p14:sldId id="318"/>
            <p14:sldId id="319"/>
            <p14:sldId id="320"/>
            <p14:sldId id="331"/>
            <p14:sldId id="321"/>
            <p14:sldId id="322"/>
            <p14:sldId id="323"/>
            <p14:sldId id="324"/>
            <p14:sldId id="325"/>
            <p14:sldId id="357"/>
            <p14:sldId id="493"/>
            <p14:sldId id="509"/>
            <p14:sldId id="513"/>
          </p14:sldIdLst>
        </p14:section>
        <p14:section name="Session 2: Every Day Opportunities" id="{8F77C1F0-E4EE-4D17-A6A6-B00CEC4F2748}">
          <p14:sldIdLst>
            <p14:sldId id="514"/>
            <p14:sldId id="515"/>
            <p14:sldId id="527"/>
            <p14:sldId id="528"/>
            <p14:sldId id="326"/>
            <p14:sldId id="360"/>
            <p14:sldId id="362"/>
            <p14:sldId id="363"/>
            <p14:sldId id="345"/>
            <p14:sldId id="364"/>
            <p14:sldId id="365"/>
            <p14:sldId id="366"/>
            <p14:sldId id="335"/>
            <p14:sldId id="367"/>
            <p14:sldId id="369"/>
            <p14:sldId id="368"/>
            <p14:sldId id="340"/>
            <p14:sldId id="342"/>
            <p14:sldId id="339"/>
            <p14:sldId id="341"/>
            <p14:sldId id="343"/>
            <p14:sldId id="350"/>
            <p14:sldId id="284"/>
            <p14:sldId id="370"/>
            <p14:sldId id="352"/>
            <p14:sldId id="517"/>
            <p14:sldId id="353"/>
            <p14:sldId id="371"/>
            <p14:sldId id="372"/>
            <p14:sldId id="355"/>
            <p14:sldId id="356"/>
            <p14:sldId id="485"/>
            <p14:sldId id="358"/>
            <p14:sldId id="501"/>
          </p14:sldIdLst>
        </p14:section>
        <p14:section name="Session 3: How to Visit People" id="{4A84A638-CA2B-470C-AC9C-5F2DF1E54CA4}">
          <p14:sldIdLst>
            <p14:sldId id="511"/>
            <p14:sldId id="51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32"/>
            <p14:sldId id="503"/>
            <p14:sldId id="518"/>
          </p14:sldIdLst>
        </p14:section>
        <p14:section name="Session 4: How to Give a Bible Study" id="{82EBEE26-0FAB-47A0-B03C-88EF92B4E047}">
          <p14:sldIdLst>
            <p14:sldId id="401"/>
            <p14:sldId id="402"/>
            <p14:sldId id="403"/>
            <p14:sldId id="404"/>
            <p14:sldId id="405"/>
            <p14:sldId id="406"/>
            <p14:sldId id="407"/>
            <p14:sldId id="408"/>
            <p14:sldId id="409"/>
            <p14:sldId id="410"/>
            <p14:sldId id="495"/>
            <p14:sldId id="411"/>
            <p14:sldId id="412"/>
            <p14:sldId id="414"/>
            <p14:sldId id="413"/>
            <p14:sldId id="416"/>
            <p14:sldId id="417"/>
            <p14:sldId id="418"/>
            <p14:sldId id="419"/>
            <p14:sldId id="420"/>
            <p14:sldId id="421"/>
            <p14:sldId id="422"/>
            <p14:sldId id="424"/>
            <p14:sldId id="425"/>
            <p14:sldId id="426"/>
            <p14:sldId id="427"/>
            <p14:sldId id="428"/>
            <p14:sldId id="429"/>
            <p14:sldId id="430"/>
            <p14:sldId id="523"/>
            <p14:sldId id="433"/>
          </p14:sldIdLst>
        </p14:section>
        <p14:section name="Section 5: Having a Daily Devotional Life" id="{48F565DE-D821-432D-AB9B-9EA833C3C4C6}">
          <p14:sldIdLst>
            <p14:sldId id="434"/>
            <p14:sldId id="435"/>
            <p14:sldId id="436"/>
            <p14:sldId id="437"/>
            <p14:sldId id="438"/>
            <p14:sldId id="496"/>
            <p14:sldId id="439"/>
            <p14:sldId id="440"/>
            <p14:sldId id="441"/>
            <p14:sldId id="497"/>
            <p14:sldId id="442"/>
            <p14:sldId id="502"/>
            <p14:sldId id="443"/>
            <p14:sldId id="444"/>
            <p14:sldId id="446"/>
            <p14:sldId id="445"/>
            <p14:sldId id="486"/>
            <p14:sldId id="492"/>
          </p14:sldIdLst>
        </p14:section>
        <p14:section name="Section 6: Making Decision Getting Appeals" id="{C52E6374-B8CA-48C5-A4AF-0744C2D4AE05}">
          <p14:sldIdLst>
            <p14:sldId id="522"/>
            <p14:sldId id="521"/>
            <p14:sldId id="525"/>
            <p14:sldId id="524"/>
            <p14:sldId id="526"/>
            <p14:sldId id="447"/>
            <p14:sldId id="448"/>
            <p14:sldId id="449"/>
            <p14:sldId id="450"/>
            <p14:sldId id="291"/>
            <p14:sldId id="499"/>
            <p14:sldId id="451"/>
            <p14:sldId id="453"/>
            <p14:sldId id="500"/>
            <p14:sldId id="454"/>
            <p14:sldId id="498"/>
            <p14:sldId id="455"/>
            <p14:sldId id="457"/>
            <p14:sldId id="456"/>
            <p14:sldId id="504"/>
            <p14:sldId id="505"/>
            <p14:sldId id="506"/>
            <p14:sldId id="507"/>
            <p14:sldId id="508"/>
            <p14:sldId id="285"/>
            <p14:sldId id="458"/>
            <p14:sldId id="459"/>
            <p14:sldId id="283"/>
            <p14:sldId id="460"/>
            <p14:sldId id="461"/>
            <p14:sldId id="462"/>
            <p14:sldId id="464"/>
            <p14:sldId id="465"/>
            <p14:sldId id="466"/>
            <p14:sldId id="467"/>
            <p14:sldId id="468"/>
            <p14:sldId id="470"/>
            <p14:sldId id="469"/>
            <p14:sldId id="471"/>
            <p14:sldId id="481"/>
            <p14:sldId id="473"/>
            <p14:sldId id="482"/>
            <p14:sldId id="475"/>
            <p14:sldId id="483"/>
            <p14:sldId id="477"/>
            <p14:sldId id="478"/>
            <p14:sldId id="479"/>
            <p14:sldId id="480"/>
            <p14:sldId id="489"/>
            <p14:sldId id="519"/>
            <p14:sldId id="520"/>
            <p14:sldId id="4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F2F2"/>
    <a:srgbClr val="0099CC"/>
    <a:srgbClr val="3494BA"/>
    <a:srgbClr val="343434"/>
    <a:srgbClr val="5353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B49601-4659-4194-BE43-329F86EE4F91}" v="14" dt="2025-04-14T14:05:37.518"/>
  </p1510:revLst>
</p1510:revInfo>
</file>

<file path=ppt/tableStyles.xml><?xml version="1.0" encoding="utf-8"?>
<a:tblStyleLst xmlns:a="http://schemas.openxmlformats.org/drawingml/2006/main" def="{6E25E649-3F16-4E02-A733-19D2CDBF48F0}"/>
</file>

<file path=ppt/viewProps.xml><?xml version="1.0" encoding="utf-8"?>
<p:viewPr xmlns:a="http://schemas.openxmlformats.org/drawingml/2006/main" xmlns:r="http://schemas.openxmlformats.org/officeDocument/2006/relationships" xmlns:p="http://schemas.openxmlformats.org/presentationml/2006/main">
  <p:normalViewPr>
    <p:restoredLeft sz="10475" autoAdjust="0"/>
    <p:restoredTop sz="67717" autoAdjust="0"/>
  </p:normalViewPr>
  <p:slideViewPr>
    <p:cSldViewPr snapToGrid="0">
      <p:cViewPr varScale="1">
        <p:scale>
          <a:sx n="53" d="100"/>
          <a:sy n="53" d="100"/>
        </p:scale>
        <p:origin x="2050" y="48"/>
      </p:cViewPr>
      <p:guideLst/>
    </p:cSldViewPr>
  </p:slideViewPr>
  <p:notesTextViewPr>
    <p:cViewPr>
      <p:scale>
        <a:sx n="3" d="2"/>
        <a:sy n="3" d="2"/>
      </p:scale>
      <p:origin x="0" y="0"/>
    </p:cViewPr>
  </p:notesTextViewPr>
  <p:sorterViewPr>
    <p:cViewPr varScale="1">
      <p:scale>
        <a:sx n="100" d="100"/>
        <a:sy n="100" d="100"/>
      </p:scale>
      <p:origin x="0" y="-72"/>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slide" Target="slides/slide183.xml"/><Relationship Id="rId205" Type="http://schemas.openxmlformats.org/officeDocument/2006/relationships/slide" Target="slides/slide197.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2.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slide" Target="slides/slide184.xml"/><Relationship Id="rId206" Type="http://schemas.openxmlformats.org/officeDocument/2006/relationships/slide" Target="slides/slide198.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6" Type="http://schemas.openxmlformats.org/officeDocument/2006/relationships/slideMaster" Target="slideMasters/slideMaster3.xml"/><Relationship Id="rId23" Type="http://schemas.openxmlformats.org/officeDocument/2006/relationships/slide" Target="slides/slide15.xml"/><Relationship Id="rId119" Type="http://schemas.openxmlformats.org/officeDocument/2006/relationships/slide" Target="slides/slide111.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93" Type="http://schemas.openxmlformats.org/officeDocument/2006/relationships/slide" Target="slides/slide185.xml"/><Relationship Id="rId207" Type="http://schemas.openxmlformats.org/officeDocument/2006/relationships/slide" Target="slides/slide199.xml"/><Relationship Id="rId13" Type="http://schemas.openxmlformats.org/officeDocument/2006/relationships/slide" Target="slides/slide5.xml"/><Relationship Id="rId109" Type="http://schemas.openxmlformats.org/officeDocument/2006/relationships/slide" Target="slides/slide101.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7" Type="http://schemas.openxmlformats.org/officeDocument/2006/relationships/slideMaster" Target="slideMasters/slideMaster4.xml"/><Relationship Id="rId162" Type="http://schemas.openxmlformats.org/officeDocument/2006/relationships/slide" Target="slides/slide154.xml"/><Relationship Id="rId183" Type="http://schemas.openxmlformats.org/officeDocument/2006/relationships/slide" Target="slides/slide175.xml"/><Relationship Id="rId24" Type="http://schemas.openxmlformats.org/officeDocument/2006/relationships/slide" Target="slides/slide16.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31" Type="http://schemas.openxmlformats.org/officeDocument/2006/relationships/slide" Target="slides/slide123.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208" Type="http://schemas.openxmlformats.org/officeDocument/2006/relationships/slide" Target="slides/slide200.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3" Type="http://schemas.openxmlformats.org/officeDocument/2006/relationships/customXml" Target="../customXml/item3.xml"/><Relationship Id="rId214" Type="http://schemas.openxmlformats.org/officeDocument/2006/relationships/tableStyles" Target="tableStyles.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slide" Target="slides/slide187.xml"/><Relationship Id="rId209" Type="http://schemas.openxmlformats.org/officeDocument/2006/relationships/notesMaster" Target="notesMasters/notesMaster1.xml"/><Relationship Id="rId190" Type="http://schemas.openxmlformats.org/officeDocument/2006/relationships/slide" Target="slides/slide182.xml"/><Relationship Id="rId204" Type="http://schemas.openxmlformats.org/officeDocument/2006/relationships/slide" Target="slides/slide196.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1.xml"/><Relationship Id="rId9" Type="http://schemas.openxmlformats.org/officeDocument/2006/relationships/slide" Target="slides/slide1.xml"/><Relationship Id="rId180" Type="http://schemas.openxmlformats.org/officeDocument/2006/relationships/slide" Target="slides/slide172.xml"/><Relationship Id="rId210" Type="http://schemas.openxmlformats.org/officeDocument/2006/relationships/handoutMaster" Target="handoutMasters/handoutMaster1.xml"/><Relationship Id="rId215" Type="http://schemas.microsoft.com/office/2015/10/relationships/revisionInfo" Target="revisionInfo.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11" Type="http://schemas.openxmlformats.org/officeDocument/2006/relationships/presProps" Target="presProps.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slide" Target="slides/slide193.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customXml" Target="../customXml/item1.xml"/><Relationship Id="rId212" Type="http://schemas.openxmlformats.org/officeDocument/2006/relationships/viewProps" Target="viewProps.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202" Type="http://schemas.openxmlformats.org/officeDocument/2006/relationships/slide" Target="slides/slide194.xml"/><Relationship Id="rId18" Type="http://schemas.openxmlformats.org/officeDocument/2006/relationships/slide" Target="slides/slide10.xml"/><Relationship Id="rId39" Type="http://schemas.openxmlformats.org/officeDocument/2006/relationships/slide" Target="slides/slide31.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1" Type="http://schemas.openxmlformats.org/officeDocument/2006/relationships/slide" Target="slides/slide63.xml"/><Relationship Id="rId92" Type="http://schemas.openxmlformats.org/officeDocument/2006/relationships/slide" Target="slides/slide84.xml"/><Relationship Id="rId213"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1.xml"/><Relationship Id="rId40" Type="http://schemas.openxmlformats.org/officeDocument/2006/relationships/slide" Target="slides/slide32.xml"/><Relationship Id="rId115" Type="http://schemas.openxmlformats.org/officeDocument/2006/relationships/slide" Target="slides/slide107.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99" Type="http://schemas.openxmlformats.org/officeDocument/2006/relationships/slide" Target="slides/slide191.xml"/><Relationship Id="rId203" Type="http://schemas.openxmlformats.org/officeDocument/2006/relationships/slide" Target="slides/slide195.xml"/></Relationships>
</file>

<file path=ppt/diagrams/_rels/data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slide" Target="../slides/slide70.xml"/><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5.svg"/><Relationship Id="rId2" Type="http://schemas.openxmlformats.org/officeDocument/2006/relationships/slide" Target="../slides/slide38.xml"/><Relationship Id="rId16" Type="http://schemas.openxmlformats.org/officeDocument/2006/relationships/image" Target="../media/image14.png"/><Relationship Id="rId1" Type="http://schemas.openxmlformats.org/officeDocument/2006/relationships/slide" Target="../slides/slide5.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slide" Target="../slides/slide131.xml"/><Relationship Id="rId10" Type="http://schemas.openxmlformats.org/officeDocument/2006/relationships/image" Target="../media/image9.svg"/><Relationship Id="rId4" Type="http://schemas.openxmlformats.org/officeDocument/2006/relationships/slide" Target="../slides/slide100.xml"/><Relationship Id="rId9" Type="http://schemas.openxmlformats.org/officeDocument/2006/relationships/image" Target="../media/image8.png"/><Relationship Id="rId14" Type="http://schemas.openxmlformats.org/officeDocument/2006/relationships/image" Target="../media/image13.svg"/></Relationships>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www.goodfreephotos.com/Free-Stock-Photos/group-of-members-users-icon.png.php" TargetMode="External"/><Relationship Id="rId2" Type="http://schemas.openxmlformats.org/officeDocument/2006/relationships/hyperlink" Target="http://commons.wikimedia.org/wiki/File:Cute-Ball-Stop-icon.png" TargetMode="External"/><Relationship Id="rId1" Type="http://schemas.openxmlformats.org/officeDocument/2006/relationships/image" Target="../media/image21.png"/><Relationship Id="rId6" Type="http://schemas.openxmlformats.org/officeDocument/2006/relationships/image" Target="../media/image23.png"/><Relationship Id="rId5" Type="http://schemas.openxmlformats.org/officeDocument/2006/relationships/hyperlink" Target="http://aliem.com/making-your-match-rank-list" TargetMode="External"/><Relationship Id="rId4" Type="http://schemas.microsoft.com/office/2007/relationships/hdphoto" Target="../media/hdphoto1.wdp"/></Relationships>
</file>

<file path=ppt/diagrams/_rels/data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slide" Target="../slides/slide70.xml"/><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5.svg"/><Relationship Id="rId2" Type="http://schemas.openxmlformats.org/officeDocument/2006/relationships/slide" Target="../slides/slide38.xml"/><Relationship Id="rId16" Type="http://schemas.openxmlformats.org/officeDocument/2006/relationships/image" Target="../media/image14.png"/><Relationship Id="rId1" Type="http://schemas.openxmlformats.org/officeDocument/2006/relationships/slide" Target="../slides/slide5.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slide" Target="../slides/slide131.xml"/><Relationship Id="rId10" Type="http://schemas.openxmlformats.org/officeDocument/2006/relationships/image" Target="../media/image9.svg"/><Relationship Id="rId4" Type="http://schemas.openxmlformats.org/officeDocument/2006/relationships/slide" Target="../slides/slide100.xml"/><Relationship Id="rId9" Type="http://schemas.openxmlformats.org/officeDocument/2006/relationships/image" Target="../media/image8.png"/><Relationship Id="rId14" Type="http://schemas.openxmlformats.org/officeDocument/2006/relationships/image" Target="../media/image13.svg"/></Relationships>
</file>

<file path=ppt/diagrams/_rels/data4.xml.rels><?xml version="1.0" encoding="UTF-8" standalone="yes"?>
<Relationships xmlns="http://schemas.openxmlformats.org/package/2006/relationships"><Relationship Id="rId8" Type="http://schemas.openxmlformats.org/officeDocument/2006/relationships/hyperlink" Target="https://commons.wikimedia.org/wiki/File:LetterT.svg" TargetMode="External"/><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hyperlink" Target="https://commons.wikimedia.org/wiki/File:Latin_letter_small_capital_F.svg" TargetMode="External"/><Relationship Id="rId1" Type="http://schemas.openxmlformats.org/officeDocument/2006/relationships/image" Target="../media/image48.png"/><Relationship Id="rId6" Type="http://schemas.openxmlformats.org/officeDocument/2006/relationships/hyperlink" Target="https://en.wiktionary.org/wiki/R" TargetMode="External"/><Relationship Id="rId5" Type="http://schemas.openxmlformats.org/officeDocument/2006/relationships/image" Target="../media/image50.png"/><Relationship Id="rId4" Type="http://schemas.openxmlformats.org/officeDocument/2006/relationships/hyperlink" Target="http://commons.wikimedia.org/wiki/File:Letter_o.svg" TargetMode="External"/></Relationships>
</file>

<file path=ppt/diagrams/_rels/data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slide" Target="../slides/slide70.xml"/><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5.svg"/><Relationship Id="rId2" Type="http://schemas.openxmlformats.org/officeDocument/2006/relationships/slide" Target="../slides/slide38.xml"/><Relationship Id="rId16" Type="http://schemas.openxmlformats.org/officeDocument/2006/relationships/image" Target="../media/image14.png"/><Relationship Id="rId1" Type="http://schemas.openxmlformats.org/officeDocument/2006/relationships/slide" Target="../slides/slide5.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slide" Target="../slides/slide131.xml"/><Relationship Id="rId10" Type="http://schemas.openxmlformats.org/officeDocument/2006/relationships/image" Target="../media/image9.svg"/><Relationship Id="rId4" Type="http://schemas.openxmlformats.org/officeDocument/2006/relationships/slide" Target="../slides/slide100.xml"/><Relationship Id="rId9" Type="http://schemas.openxmlformats.org/officeDocument/2006/relationships/image" Target="../media/image8.png"/><Relationship Id="rId14" Type="http://schemas.openxmlformats.org/officeDocument/2006/relationships/image" Target="../media/image13.svg"/></Relationships>
</file>

<file path=ppt/diagrams/_rels/data6.xml.rels><?xml version="1.0" encoding="UTF-8" standalone="yes"?>
<Relationships xmlns="http://schemas.openxmlformats.org/package/2006/relationships"><Relationship Id="rId8" Type="http://schemas.openxmlformats.org/officeDocument/2006/relationships/hyperlink" Target="https://commons.wikimedia.org/wiki/File:LetterT.svg" TargetMode="External"/><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hyperlink" Target="https://commons.wikimedia.org/wiki/File:Latin_letter_small_capital_F.svg" TargetMode="External"/><Relationship Id="rId1" Type="http://schemas.openxmlformats.org/officeDocument/2006/relationships/image" Target="../media/image48.png"/><Relationship Id="rId6" Type="http://schemas.openxmlformats.org/officeDocument/2006/relationships/hyperlink" Target="https://en.wiktionary.org/wiki/R" TargetMode="External"/><Relationship Id="rId5" Type="http://schemas.openxmlformats.org/officeDocument/2006/relationships/image" Target="../media/image50.png"/><Relationship Id="rId4" Type="http://schemas.openxmlformats.org/officeDocument/2006/relationships/hyperlink" Target="http://commons.wikimedia.org/wiki/File:Letter_o.svg" TargetMode="External"/></Relationships>
</file>

<file path=ppt/diagrams/_rels/data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slide" Target="../slides/slide70.xml"/><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5.svg"/><Relationship Id="rId2" Type="http://schemas.openxmlformats.org/officeDocument/2006/relationships/slide" Target="../slides/slide38.xml"/><Relationship Id="rId16" Type="http://schemas.openxmlformats.org/officeDocument/2006/relationships/image" Target="../media/image14.png"/><Relationship Id="rId1" Type="http://schemas.openxmlformats.org/officeDocument/2006/relationships/slide" Target="../slides/slide5.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slide" Target="../slides/slide131.xml"/><Relationship Id="rId10" Type="http://schemas.openxmlformats.org/officeDocument/2006/relationships/image" Target="../media/image9.svg"/><Relationship Id="rId4" Type="http://schemas.openxmlformats.org/officeDocument/2006/relationships/slide" Target="../slides/slide100.xml"/><Relationship Id="rId9" Type="http://schemas.openxmlformats.org/officeDocument/2006/relationships/image" Target="../media/image8.png"/><Relationship Id="rId14" Type="http://schemas.openxmlformats.org/officeDocument/2006/relationships/image" Target="../media/image13.svg"/></Relationships>
</file>

<file path=ppt/diagrams/_rels/data8.xml.rels><?xml version="1.0" encoding="UTF-8" standalone="yes"?>
<Relationships xmlns="http://schemas.openxmlformats.org/package/2006/relationships"><Relationship Id="rId8" Type="http://schemas.openxmlformats.org/officeDocument/2006/relationships/hyperlink" Target="https://thesarcasticmuse.com/2014/09/18/10-uses-for-the-author-business-card/" TargetMode="External"/><Relationship Id="rId3" Type="http://schemas.openxmlformats.org/officeDocument/2006/relationships/image" Target="../media/image108.jpg"/><Relationship Id="rId7" Type="http://schemas.openxmlformats.org/officeDocument/2006/relationships/image" Target="../media/image110.jpeg"/><Relationship Id="rId2" Type="http://schemas.openxmlformats.org/officeDocument/2006/relationships/hyperlink" Target="https://2012books.lardbucket.org/books/a-primer-on-communication-studies/s09-preparing-a-speech.html" TargetMode="External"/><Relationship Id="rId1" Type="http://schemas.openxmlformats.org/officeDocument/2006/relationships/image" Target="../media/image107.jpeg"/><Relationship Id="rId6" Type="http://schemas.openxmlformats.org/officeDocument/2006/relationships/hyperlink" Target="http://www.plainbibleteaching.com/2014/02/20/what-makes-one-a-preacher/" TargetMode="External"/><Relationship Id="rId5" Type="http://schemas.openxmlformats.org/officeDocument/2006/relationships/image" Target="../media/image109.jpg"/><Relationship Id="rId4" Type="http://schemas.openxmlformats.org/officeDocument/2006/relationships/hyperlink" Target="http://rectorymusings.blogspot.com/2012/11/a-prayer-for-direection.html"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www.goodfreephotos.com/Free-Stock-Photos/group-of-members-users-icon.png.php" TargetMode="External"/><Relationship Id="rId2" Type="http://schemas.openxmlformats.org/officeDocument/2006/relationships/hyperlink" Target="http://commons.wikimedia.org/wiki/File:Cute-Ball-Stop-icon.png" TargetMode="External"/><Relationship Id="rId1" Type="http://schemas.openxmlformats.org/officeDocument/2006/relationships/image" Target="../media/image21.png"/><Relationship Id="rId6" Type="http://schemas.openxmlformats.org/officeDocument/2006/relationships/image" Target="../media/image23.png"/><Relationship Id="rId5" Type="http://schemas.openxmlformats.org/officeDocument/2006/relationships/hyperlink" Target="http://aliem.com/making-your-match-rank-list" TargetMode="External"/><Relationship Id="rId4" Type="http://schemas.microsoft.com/office/2007/relationships/hdphoto" Target="../media/hdphoto1.wdp"/></Relationships>
</file>

<file path=ppt/diagrams/_rels/drawing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4.xml.rels><?xml version="1.0" encoding="UTF-8" standalone="yes"?>
<Relationships xmlns="http://schemas.openxmlformats.org/package/2006/relationships"><Relationship Id="rId8" Type="http://schemas.openxmlformats.org/officeDocument/2006/relationships/hyperlink" Target="https://commons.wikimedia.org/wiki/File:LetterT.svg" TargetMode="External"/><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hyperlink" Target="https://commons.wikimedia.org/wiki/File:Latin_letter_small_capital_F.svg" TargetMode="External"/><Relationship Id="rId1" Type="http://schemas.openxmlformats.org/officeDocument/2006/relationships/image" Target="../media/image48.png"/><Relationship Id="rId6" Type="http://schemas.openxmlformats.org/officeDocument/2006/relationships/hyperlink" Target="https://en.wiktionary.org/wiki/R" TargetMode="External"/><Relationship Id="rId5" Type="http://schemas.openxmlformats.org/officeDocument/2006/relationships/image" Target="../media/image50.png"/><Relationship Id="rId4" Type="http://schemas.openxmlformats.org/officeDocument/2006/relationships/hyperlink" Target="http://commons.wikimedia.org/wiki/File:Letter_o.svg" TargetMode="External"/></Relationships>
</file>

<file path=ppt/diagrams/_rels/drawing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6.xml.rels><?xml version="1.0" encoding="UTF-8" standalone="yes"?>
<Relationships xmlns="http://schemas.openxmlformats.org/package/2006/relationships"><Relationship Id="rId8" Type="http://schemas.openxmlformats.org/officeDocument/2006/relationships/hyperlink" Target="https://commons.wikimedia.org/wiki/File:LetterT.svg" TargetMode="External"/><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hyperlink" Target="https://commons.wikimedia.org/wiki/File:Latin_letter_small_capital_F.svg" TargetMode="External"/><Relationship Id="rId1" Type="http://schemas.openxmlformats.org/officeDocument/2006/relationships/image" Target="../media/image48.png"/><Relationship Id="rId6" Type="http://schemas.openxmlformats.org/officeDocument/2006/relationships/hyperlink" Target="https://en.wiktionary.org/wiki/R" TargetMode="External"/><Relationship Id="rId5" Type="http://schemas.openxmlformats.org/officeDocument/2006/relationships/image" Target="../media/image50.png"/><Relationship Id="rId4" Type="http://schemas.openxmlformats.org/officeDocument/2006/relationships/hyperlink" Target="http://commons.wikimedia.org/wiki/File:Letter_o.svg" TargetMode="External"/></Relationships>
</file>

<file path=ppt/diagrams/_rels/drawing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8.xml.rels><?xml version="1.0" encoding="UTF-8" standalone="yes"?>
<Relationships xmlns="http://schemas.openxmlformats.org/package/2006/relationships"><Relationship Id="rId8" Type="http://schemas.openxmlformats.org/officeDocument/2006/relationships/hyperlink" Target="https://thesarcasticmuse.com/2014/09/18/10-uses-for-the-author-business-card/" TargetMode="External"/><Relationship Id="rId3" Type="http://schemas.openxmlformats.org/officeDocument/2006/relationships/image" Target="../media/image108.jpg"/><Relationship Id="rId7" Type="http://schemas.openxmlformats.org/officeDocument/2006/relationships/image" Target="../media/image110.jpeg"/><Relationship Id="rId2" Type="http://schemas.openxmlformats.org/officeDocument/2006/relationships/hyperlink" Target="https://2012books.lardbucket.org/books/a-primer-on-communication-studies/s09-preparing-a-speech.html" TargetMode="External"/><Relationship Id="rId1" Type="http://schemas.openxmlformats.org/officeDocument/2006/relationships/image" Target="../media/image107.jpeg"/><Relationship Id="rId6" Type="http://schemas.openxmlformats.org/officeDocument/2006/relationships/hyperlink" Target="http://www.plainbibleteaching.com/2014/02/20/what-makes-one-a-preacher/" TargetMode="External"/><Relationship Id="rId5" Type="http://schemas.openxmlformats.org/officeDocument/2006/relationships/image" Target="../media/image109.jpg"/><Relationship Id="rId4" Type="http://schemas.openxmlformats.org/officeDocument/2006/relationships/hyperlink" Target="http://rectorymusings.blogspot.com/2012/11/a-prayer-for-direection.html" TargetMode="Externa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B05429-E149-42D4-AF3F-70D6BE19D0B6}" type="doc">
      <dgm:prSet loTypeId="urn:microsoft.com/office/officeart/2018/2/layout/IconCircleList" loCatId="icon" qsTypeId="urn:microsoft.com/office/officeart/2005/8/quickstyle/simple1" qsCatId="simple" csTypeId="urn:microsoft.com/office/officeart/2005/8/colors/accent6_2" csCatId="accent6" phldr="1"/>
      <dgm:spPr/>
      <dgm:t>
        <a:bodyPr/>
        <a:lstStyle/>
        <a:p>
          <a:endParaRPr lang="en-US"/>
        </a:p>
      </dgm:t>
    </dgm:pt>
    <dgm:pt modelId="{221DF810-93E8-4762-AE98-5D6296BE694C}">
      <dgm:prSet/>
      <dgm:spPr/>
      <dgm:t>
        <a:bodyPr/>
        <a:lstStyle/>
        <a:p>
          <a:r>
            <a:rPr lang="en-US" b="1" dirty="0"/>
            <a:t>Session 1</a:t>
          </a:r>
          <a:r>
            <a:rPr lang="en-US" dirty="0"/>
            <a:t>: Principles of Personal Evangelism</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54012D97-9B42-46AD-A7BF-B90C3F0AE36E}" type="parTrans" cxnId="{30D7CE60-F2C9-48D3-81B3-80866FD35F31}">
      <dgm:prSet/>
      <dgm:spPr/>
      <dgm:t>
        <a:bodyPr/>
        <a:lstStyle/>
        <a:p>
          <a:endParaRPr lang="en-US"/>
        </a:p>
      </dgm:t>
    </dgm:pt>
    <dgm:pt modelId="{CB271B1C-B192-4412-9CE8-9C60D87089C5}" type="sibTrans" cxnId="{30D7CE60-F2C9-48D3-81B3-80866FD35F31}">
      <dgm:prSet/>
      <dgm:spPr/>
      <dgm:t>
        <a:bodyPr/>
        <a:lstStyle/>
        <a:p>
          <a:endParaRPr lang="en-US"/>
        </a:p>
      </dgm:t>
    </dgm:pt>
    <dgm:pt modelId="{243740E5-EF4C-463C-BFE0-B19D69A7EA46}">
      <dgm:prSet/>
      <dgm:spPr/>
      <dgm:t>
        <a:bodyPr/>
        <a:lstStyle/>
        <a:p>
          <a:r>
            <a:rPr lang="en-US" b="1" dirty="0"/>
            <a:t>Session 2</a:t>
          </a:r>
          <a:r>
            <a:rPr lang="en-US" dirty="0"/>
            <a:t>: Every Day Opportunities </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CD78F44A-5A37-4D7F-AC3D-EFE00539EAC7}" type="parTrans" cxnId="{6822555E-D574-440E-A146-16A3AF6A007A}">
      <dgm:prSet/>
      <dgm:spPr/>
      <dgm:t>
        <a:bodyPr/>
        <a:lstStyle/>
        <a:p>
          <a:endParaRPr lang="en-US"/>
        </a:p>
      </dgm:t>
    </dgm:pt>
    <dgm:pt modelId="{AD38DF00-17F4-4B93-BDF4-926A4DCED82A}" type="sibTrans" cxnId="{6822555E-D574-440E-A146-16A3AF6A007A}">
      <dgm:prSet/>
      <dgm:spPr/>
      <dgm:t>
        <a:bodyPr/>
        <a:lstStyle/>
        <a:p>
          <a:endParaRPr lang="en-US"/>
        </a:p>
      </dgm:t>
    </dgm:pt>
    <dgm:pt modelId="{8D1B20D1-B4D8-46B9-B13B-22FFAECDE6F4}">
      <dgm:prSet/>
      <dgm:spPr/>
      <dgm:t>
        <a:bodyPr/>
        <a:lstStyle/>
        <a:p>
          <a:r>
            <a:rPr lang="en-US" b="1" dirty="0"/>
            <a:t>Session 3</a:t>
          </a:r>
          <a:r>
            <a:rPr lang="en-US" dirty="0"/>
            <a:t>: How to Visit People</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C4BF8FA-AEC6-4099-B706-0A5D0330241D}" type="parTrans" cxnId="{F04FC07C-8916-45DA-BE08-4140BC828A16}">
      <dgm:prSet/>
      <dgm:spPr/>
      <dgm:t>
        <a:bodyPr/>
        <a:lstStyle/>
        <a:p>
          <a:endParaRPr lang="en-US"/>
        </a:p>
      </dgm:t>
    </dgm:pt>
    <dgm:pt modelId="{02618E24-27CC-4AA6-95D1-D17D6191202D}" type="sibTrans" cxnId="{F04FC07C-8916-45DA-BE08-4140BC828A16}">
      <dgm:prSet/>
      <dgm:spPr/>
      <dgm:t>
        <a:bodyPr/>
        <a:lstStyle/>
        <a:p>
          <a:endParaRPr lang="en-US"/>
        </a:p>
      </dgm:t>
    </dgm:pt>
    <dgm:pt modelId="{AB33DC10-0B87-4BCF-9CBB-FF4A114E4915}">
      <dgm:prSet/>
      <dgm:spPr/>
      <dgm:t>
        <a:bodyPr/>
        <a:lstStyle/>
        <a:p>
          <a:r>
            <a:rPr lang="en-US" b="1" dirty="0"/>
            <a:t>Session 4</a:t>
          </a:r>
          <a:r>
            <a:rPr lang="en-US" dirty="0"/>
            <a:t>: How to have a Bible Study</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EAF31FE6-C396-445F-8523-FE634F1AA750}" type="parTrans" cxnId="{6654757C-97E9-4729-8F68-6B6179AF880B}">
      <dgm:prSet/>
      <dgm:spPr/>
      <dgm:t>
        <a:bodyPr/>
        <a:lstStyle/>
        <a:p>
          <a:endParaRPr lang="en-US"/>
        </a:p>
      </dgm:t>
    </dgm:pt>
    <dgm:pt modelId="{BE72C5B2-2F66-487E-B398-D7621FB18014}" type="sibTrans" cxnId="{6654757C-97E9-4729-8F68-6B6179AF880B}">
      <dgm:prSet/>
      <dgm:spPr/>
      <dgm:t>
        <a:bodyPr/>
        <a:lstStyle/>
        <a:p>
          <a:endParaRPr lang="en-US"/>
        </a:p>
      </dgm:t>
    </dgm:pt>
    <dgm:pt modelId="{12A413F1-F84D-4D8C-A9EC-9DA1F735096E}">
      <dgm:prSet/>
      <dgm:spPr/>
      <dgm:t>
        <a:bodyPr/>
        <a:lstStyle/>
        <a:p>
          <a:r>
            <a:rPr lang="en-US" b="1" dirty="0"/>
            <a:t>Session 5</a:t>
          </a:r>
          <a:r>
            <a:rPr lang="en-US" dirty="0"/>
            <a:t>: How to have a Daily Devotional Life</a:t>
          </a:r>
        </a:p>
      </dgm:t>
    </dgm:pt>
    <dgm:pt modelId="{68D8EC29-4E50-41A4-BA21-9F976985A382}" type="parTrans" cxnId="{D3187AC7-5308-4DDD-84ED-78744DE1B808}">
      <dgm:prSet/>
      <dgm:spPr/>
      <dgm:t>
        <a:bodyPr/>
        <a:lstStyle/>
        <a:p>
          <a:endParaRPr lang="en-US"/>
        </a:p>
      </dgm:t>
    </dgm:pt>
    <dgm:pt modelId="{58C6351F-A549-4DE7-B3C7-DE3F08D8E02F}" type="sibTrans" cxnId="{D3187AC7-5308-4DDD-84ED-78744DE1B808}">
      <dgm:prSet/>
      <dgm:spPr/>
      <dgm:t>
        <a:bodyPr/>
        <a:lstStyle/>
        <a:p>
          <a:endParaRPr lang="en-US"/>
        </a:p>
      </dgm:t>
    </dgm:pt>
    <dgm:pt modelId="{35F395E0-26BE-47B9-B131-69CBE7CFFEE9}">
      <dgm:prSet/>
      <dgm:spPr/>
      <dgm:t>
        <a:bodyPr/>
        <a:lstStyle/>
        <a:p>
          <a:r>
            <a:rPr lang="en-US" b="1" dirty="0"/>
            <a:t>Session 6</a:t>
          </a:r>
          <a:r>
            <a:rPr lang="en-US" dirty="0"/>
            <a:t>: Getting Decisions and Making Appeals</a:t>
          </a:r>
        </a:p>
      </dgm:t>
    </dgm:pt>
    <dgm:pt modelId="{2B8CA373-B64E-4198-9F09-4519DED4C11C}" type="parTrans" cxnId="{FA872373-A0A4-4036-A7B6-8D19D3868B4B}">
      <dgm:prSet/>
      <dgm:spPr/>
      <dgm:t>
        <a:bodyPr/>
        <a:lstStyle/>
        <a:p>
          <a:endParaRPr lang="en-US"/>
        </a:p>
      </dgm:t>
    </dgm:pt>
    <dgm:pt modelId="{40A9B3DE-A167-43C1-9A71-EE7BFB878E62}" type="sibTrans" cxnId="{FA872373-A0A4-4036-A7B6-8D19D3868B4B}">
      <dgm:prSet/>
      <dgm:spPr/>
      <dgm:t>
        <a:bodyPr/>
        <a:lstStyle/>
        <a:p>
          <a:endParaRPr lang="en-US"/>
        </a:p>
      </dgm:t>
    </dgm:pt>
    <dgm:pt modelId="{D5FFD06B-0487-4BD1-A2C9-8079C01C498F}" type="pres">
      <dgm:prSet presAssocID="{AEB05429-E149-42D4-AF3F-70D6BE19D0B6}" presName="root" presStyleCnt="0">
        <dgm:presLayoutVars>
          <dgm:dir/>
          <dgm:resizeHandles val="exact"/>
        </dgm:presLayoutVars>
      </dgm:prSet>
      <dgm:spPr/>
    </dgm:pt>
    <dgm:pt modelId="{6BC40B58-69DA-482D-8A4D-EE5CEAB8DCFF}" type="pres">
      <dgm:prSet presAssocID="{AEB05429-E149-42D4-AF3F-70D6BE19D0B6}" presName="container" presStyleCnt="0">
        <dgm:presLayoutVars>
          <dgm:dir/>
          <dgm:resizeHandles val="exact"/>
        </dgm:presLayoutVars>
      </dgm:prSet>
      <dgm:spPr/>
    </dgm:pt>
    <dgm:pt modelId="{B3FDE7EC-6BB2-46BE-99F0-53413CD95461}" type="pres">
      <dgm:prSet presAssocID="{221DF810-93E8-4762-AE98-5D6296BE694C}" presName="compNode" presStyleCnt="0"/>
      <dgm:spPr/>
    </dgm:pt>
    <dgm:pt modelId="{F800C3A6-022F-46BE-A0C6-48E9B743A970}" type="pres">
      <dgm:prSet presAssocID="{221DF810-93E8-4762-AE98-5D6296BE694C}" presName="iconBgRect" presStyleLbl="bgShp" presStyleIdx="0" presStyleCnt="6"/>
      <dgm:spPr/>
    </dgm:pt>
    <dgm:pt modelId="{FA820E8A-A95E-437D-AC64-401AF7798BDA}" type="pres">
      <dgm:prSet presAssocID="{221DF810-93E8-4762-AE98-5D6296BE694C}" presName="iconRect" presStyleLbl="node1" presStyleIdx="0" presStyleCnt="6" custScaleX="141305" custScaleY="13339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hecklist">
            <a:hlinkClick xmlns:r="http://schemas.openxmlformats.org/officeDocument/2006/relationships" r:id="rId1" action="ppaction://hlinksldjump"/>
          </dgm14:cNvPr>
        </a:ext>
      </dgm:extLst>
    </dgm:pt>
    <dgm:pt modelId="{9BF53709-A967-477A-BEB4-71E38776E403}" type="pres">
      <dgm:prSet presAssocID="{221DF810-93E8-4762-AE98-5D6296BE694C}" presName="spaceRect" presStyleCnt="0"/>
      <dgm:spPr/>
    </dgm:pt>
    <dgm:pt modelId="{129A80B1-ACB5-462C-9A41-4C7ABC790483}" type="pres">
      <dgm:prSet presAssocID="{221DF810-93E8-4762-AE98-5D6296BE694C}" presName="textRect" presStyleLbl="revTx" presStyleIdx="0" presStyleCnt="6" custScaleX="114106" custLinFactNeighborX="4509" custLinFactNeighborY="966">
        <dgm:presLayoutVars>
          <dgm:chMax val="1"/>
          <dgm:chPref val="1"/>
        </dgm:presLayoutVars>
      </dgm:prSet>
      <dgm:spPr/>
    </dgm:pt>
    <dgm:pt modelId="{4DBDF6B5-8BBF-44AF-8A20-31123A81463D}" type="pres">
      <dgm:prSet presAssocID="{CB271B1C-B192-4412-9CE8-9C60D87089C5}" presName="sibTrans" presStyleLbl="sibTrans2D1" presStyleIdx="0" presStyleCnt="0"/>
      <dgm:spPr/>
    </dgm:pt>
    <dgm:pt modelId="{4A069CA5-F667-4BA8-BA47-1AB48E2D0BEF}" type="pres">
      <dgm:prSet presAssocID="{243740E5-EF4C-463C-BFE0-B19D69A7EA46}" presName="compNode" presStyleCnt="0"/>
      <dgm:spPr/>
    </dgm:pt>
    <dgm:pt modelId="{2E16168A-95B0-47AD-9B33-31CFC4C90A0A}" type="pres">
      <dgm:prSet presAssocID="{243740E5-EF4C-463C-BFE0-B19D69A7EA46}" presName="iconBgRect" presStyleLbl="bgShp" presStyleIdx="1" presStyleCnt="6" custLinFactNeighborX="-13528" custLinFactNeighborY="966"/>
      <dgm:spPr/>
    </dgm:pt>
    <dgm:pt modelId="{71A1871C-FE1B-409E-86E2-7AC6A34CED11}" type="pres">
      <dgm:prSet presAssocID="{243740E5-EF4C-463C-BFE0-B19D69A7EA46}" presName="iconRect" presStyleLbl="node1" presStyleIdx="1" presStyleCnt="6" custScaleX="147880" custScaleY="130065" custLinFactNeighborX="-18326" custLinFactNeighborY="6828"/>
      <dgm:spPr>
        <a:blipFill>
          <a:blip xmlns:r="http://schemas.openxmlformats.org/officeDocument/2006/relationships" r:embed="rId7">
            <a:extLst>
              <a:ext uri="{96DAC541-7B7A-43D3-8B79-37D633B846F1}">
                <asvg:svgBlip xmlns:asvg="http://schemas.microsoft.com/office/drawing/2016/SVG/main" r:embed="rId8"/>
              </a:ext>
            </a:extLst>
          </a:blip>
          <a:srcRect/>
          <a:stretch>
            <a:fillRect t="-7000" b="-7000"/>
          </a:stretch>
        </a:blipFill>
        <a:ln>
          <a:noFill/>
        </a:ln>
      </dgm:spPr>
      <dgm:extLst>
        <a:ext uri="{E40237B7-FDA0-4F09-8148-C483321AD2D9}">
          <dgm14:cNvPr xmlns:dgm14="http://schemas.microsoft.com/office/drawing/2010/diagram" id="0" name="" descr="Chat">
            <a:hlinkClick xmlns:r="http://schemas.openxmlformats.org/officeDocument/2006/relationships" r:id="rId2" action="ppaction://hlinksldjump"/>
          </dgm14:cNvPr>
        </a:ext>
      </dgm:extLst>
    </dgm:pt>
    <dgm:pt modelId="{1A5FABC0-2D63-4F64-8CD4-E27CA263B223}" type="pres">
      <dgm:prSet presAssocID="{243740E5-EF4C-463C-BFE0-B19D69A7EA46}" presName="spaceRect" presStyleCnt="0"/>
      <dgm:spPr/>
    </dgm:pt>
    <dgm:pt modelId="{E4BC935C-9D35-4FCD-997C-9F30D42E16B8}" type="pres">
      <dgm:prSet presAssocID="{243740E5-EF4C-463C-BFE0-B19D69A7EA46}" presName="textRect" presStyleLbl="revTx" presStyleIdx="1" presStyleCnt="6">
        <dgm:presLayoutVars>
          <dgm:chMax val="1"/>
          <dgm:chPref val="1"/>
        </dgm:presLayoutVars>
      </dgm:prSet>
      <dgm:spPr/>
    </dgm:pt>
    <dgm:pt modelId="{D908F66E-9B34-4EDA-961E-1DA52836EE3D}" type="pres">
      <dgm:prSet presAssocID="{AD38DF00-17F4-4B93-BDF4-926A4DCED82A}" presName="sibTrans" presStyleLbl="sibTrans2D1" presStyleIdx="0" presStyleCnt="0"/>
      <dgm:spPr/>
    </dgm:pt>
    <dgm:pt modelId="{3E868CD5-FA81-4872-9542-7EC451AF5D6F}" type="pres">
      <dgm:prSet presAssocID="{8D1B20D1-B4D8-46B9-B13B-22FFAECDE6F4}" presName="compNode" presStyleCnt="0"/>
      <dgm:spPr/>
    </dgm:pt>
    <dgm:pt modelId="{5694435C-8F72-4754-8E6C-79809AE1970F}" type="pres">
      <dgm:prSet presAssocID="{8D1B20D1-B4D8-46B9-B13B-22FFAECDE6F4}" presName="iconBgRect" presStyleLbl="bgShp" presStyleIdx="2" presStyleCnt="6" custLinFactNeighborX="-12562"/>
      <dgm:spPr/>
    </dgm:pt>
    <dgm:pt modelId="{111C7A46-B0B3-47CC-A72E-A561BAB245C9}" type="pres">
      <dgm:prSet presAssocID="{8D1B20D1-B4D8-46B9-B13B-22FFAECDE6F4}" presName="iconRect" presStyleLbl="node1" presStyleIdx="2" presStyleCnt="6" custScaleX="131577" custScaleY="146725" custLinFactNeighborX="-24990" custLinFactNeighborY="-983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6000" r="-6000"/>
          </a:stretch>
        </a:blipFill>
        <a:ln>
          <a:noFill/>
        </a:ln>
      </dgm:spPr>
      <dgm:extLst>
        <a:ext uri="{E40237B7-FDA0-4F09-8148-C483321AD2D9}">
          <dgm14:cNvPr xmlns:dgm14="http://schemas.microsoft.com/office/drawing/2010/diagram" id="0" name="" descr="House">
            <a:hlinkClick xmlns:r="http://schemas.openxmlformats.org/officeDocument/2006/relationships" r:id="rId3" action="ppaction://hlinksldjump"/>
          </dgm14:cNvPr>
        </a:ext>
      </dgm:extLst>
    </dgm:pt>
    <dgm:pt modelId="{8A7DA9AC-1208-4550-BA54-8B4200500535}" type="pres">
      <dgm:prSet presAssocID="{8D1B20D1-B4D8-46B9-B13B-22FFAECDE6F4}" presName="spaceRect" presStyleCnt="0"/>
      <dgm:spPr/>
    </dgm:pt>
    <dgm:pt modelId="{0C7DEAE0-6BEC-4C76-9449-7C3776DD4B00}" type="pres">
      <dgm:prSet presAssocID="{8D1B20D1-B4D8-46B9-B13B-22FFAECDE6F4}" presName="textRect" presStyleLbl="revTx" presStyleIdx="2" presStyleCnt="6">
        <dgm:presLayoutVars>
          <dgm:chMax val="1"/>
          <dgm:chPref val="1"/>
        </dgm:presLayoutVars>
      </dgm:prSet>
      <dgm:spPr/>
    </dgm:pt>
    <dgm:pt modelId="{12C3A56C-D7D9-4F75-9353-5E2C78FC913A}" type="pres">
      <dgm:prSet presAssocID="{02618E24-27CC-4AA6-95D1-D17D6191202D}" presName="sibTrans" presStyleLbl="sibTrans2D1" presStyleIdx="0" presStyleCnt="0"/>
      <dgm:spPr/>
    </dgm:pt>
    <dgm:pt modelId="{100EFC38-A5A1-4955-AA24-CBE0DE841715}" type="pres">
      <dgm:prSet presAssocID="{AB33DC10-0B87-4BCF-9CBB-FF4A114E4915}" presName="compNode" presStyleCnt="0"/>
      <dgm:spPr/>
    </dgm:pt>
    <dgm:pt modelId="{46D9ECB9-D2B9-4434-B7D0-EA8AB92C202E}" type="pres">
      <dgm:prSet presAssocID="{AB33DC10-0B87-4BCF-9CBB-FF4A114E4915}" presName="iconBgRect" presStyleLbl="bgShp" presStyleIdx="3" presStyleCnt="6"/>
      <dgm:spPr/>
    </dgm:pt>
    <dgm:pt modelId="{A7F90842-C7FE-495E-9A9E-8E0495657BE0}" type="pres">
      <dgm:prSet presAssocID="{AB33DC10-0B87-4BCF-9CBB-FF4A114E4915}" presName="iconRect" presStyleLbl="node1" presStyleIdx="3" presStyleCnt="6" custScaleX="141305" custScaleY="140104"/>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Open book">
            <a:hlinkClick xmlns:r="http://schemas.openxmlformats.org/officeDocument/2006/relationships" r:id="rId4" action="ppaction://hlinksldjump"/>
          </dgm14:cNvPr>
        </a:ext>
      </dgm:extLst>
    </dgm:pt>
    <dgm:pt modelId="{8C6AC7C7-84CA-4BB7-9412-C1A362508A9B}" type="pres">
      <dgm:prSet presAssocID="{AB33DC10-0B87-4BCF-9CBB-FF4A114E4915}" presName="spaceRect" presStyleCnt="0"/>
      <dgm:spPr/>
    </dgm:pt>
    <dgm:pt modelId="{D9C23BA9-1EBC-445B-BF6F-33D7AC8C7BAD}" type="pres">
      <dgm:prSet presAssocID="{AB33DC10-0B87-4BCF-9CBB-FF4A114E4915}" presName="textRect" presStyleLbl="revTx" presStyleIdx="3" presStyleCnt="6" custLinFactNeighborX="-4099" custLinFactNeighborY="2899">
        <dgm:presLayoutVars>
          <dgm:chMax val="1"/>
          <dgm:chPref val="1"/>
        </dgm:presLayoutVars>
      </dgm:prSet>
      <dgm:spPr/>
    </dgm:pt>
    <dgm:pt modelId="{55B894C4-2091-40E3-9A49-737AA599F4F0}" type="pres">
      <dgm:prSet presAssocID="{BE72C5B2-2F66-487E-B398-D7621FB18014}" presName="sibTrans" presStyleLbl="sibTrans2D1" presStyleIdx="0" presStyleCnt="0"/>
      <dgm:spPr/>
    </dgm:pt>
    <dgm:pt modelId="{B604BB3D-2C32-4F8B-B35F-0E04E29F6059}" type="pres">
      <dgm:prSet presAssocID="{12A413F1-F84D-4D8C-A9EC-9DA1F735096E}" presName="compNode" presStyleCnt="0"/>
      <dgm:spPr/>
    </dgm:pt>
    <dgm:pt modelId="{C4F6E03C-EE78-4AFB-92C0-DFDCE440D500}" type="pres">
      <dgm:prSet presAssocID="{12A413F1-F84D-4D8C-A9EC-9DA1F735096E}" presName="iconBgRect" presStyleLbl="bgShp" presStyleIdx="4" presStyleCnt="6"/>
      <dgm:spPr/>
    </dgm:pt>
    <dgm:pt modelId="{5089860F-2920-4441-88C2-1839D3682601}" type="pres">
      <dgm:prSet presAssocID="{12A413F1-F84D-4D8C-A9EC-9DA1F735096E}" presName="iconRect" presStyleLbl="node1" presStyleIdx="4" presStyleCnt="6" custScaleX="153861" custScaleY="143436"/>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Watch">
            <a:hlinkClick xmlns:r="http://schemas.openxmlformats.org/officeDocument/2006/relationships" r:id="rId15" action="ppaction://hlinksldjump"/>
          </dgm14:cNvPr>
        </a:ext>
      </dgm:extLst>
    </dgm:pt>
    <dgm:pt modelId="{7368F75E-42A4-4E79-86E4-2FB252F7E56E}" type="pres">
      <dgm:prSet presAssocID="{12A413F1-F84D-4D8C-A9EC-9DA1F735096E}" presName="spaceRect" presStyleCnt="0"/>
      <dgm:spPr/>
    </dgm:pt>
    <dgm:pt modelId="{6DC12E4A-D5FF-4900-BAA9-3AB8D922C1A7}" type="pres">
      <dgm:prSet presAssocID="{12A413F1-F84D-4D8C-A9EC-9DA1F735096E}" presName="textRect" presStyleLbl="revTx" presStyleIdx="4" presStyleCnt="6">
        <dgm:presLayoutVars>
          <dgm:chMax val="1"/>
          <dgm:chPref val="1"/>
        </dgm:presLayoutVars>
      </dgm:prSet>
      <dgm:spPr/>
    </dgm:pt>
    <dgm:pt modelId="{CF8003B6-7FD7-4350-9F26-276AFBB959E6}" type="pres">
      <dgm:prSet presAssocID="{58C6351F-A549-4DE7-B3C7-DE3F08D8E02F}" presName="sibTrans" presStyleLbl="sibTrans2D1" presStyleIdx="0" presStyleCnt="0"/>
      <dgm:spPr/>
    </dgm:pt>
    <dgm:pt modelId="{86D0B3AB-8A88-42CA-9842-C5086F50C96F}" type="pres">
      <dgm:prSet presAssocID="{35F395E0-26BE-47B9-B131-69CBE7CFFEE9}" presName="compNode" presStyleCnt="0"/>
      <dgm:spPr/>
    </dgm:pt>
    <dgm:pt modelId="{432499AE-F39C-49AA-92DC-53CE91362237}" type="pres">
      <dgm:prSet presAssocID="{35F395E0-26BE-47B9-B131-69CBE7CFFEE9}" presName="iconBgRect" presStyleLbl="bgShp" presStyleIdx="5" presStyleCnt="6"/>
      <dgm:spPr/>
    </dgm:pt>
    <dgm:pt modelId="{AB3B0863-ECB1-4467-9BEC-6A43D07AFA74}" type="pres">
      <dgm:prSet presAssocID="{35F395E0-26BE-47B9-B131-69CBE7CFFEE9}" presName="iconRect" presStyleLbl="node1" presStyleIdx="5" presStyleCnt="6" custScaleX="164214" custScaleY="166760" custLinFactNeighborY="8330"/>
      <dgm:spPr>
        <a:blipFill>
          <a:blip xmlns:r="http://schemas.openxmlformats.org/officeDocument/2006/relationships"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a:blipFill>
        <a:ln>
          <a:noFill/>
        </a:ln>
      </dgm:spPr>
      <dgm:extLst>
        <a:ext uri="{E40237B7-FDA0-4F09-8148-C483321AD2D9}">
          <dgm14:cNvPr xmlns:dgm14="http://schemas.microsoft.com/office/drawing/2010/diagram" id="0" name="" descr="Handshake">
            <a:hlinkClick xmlns:r="http://schemas.openxmlformats.org/officeDocument/2006/relationships" r:id="rId15" action="ppaction://hlinksldjump"/>
          </dgm14:cNvPr>
        </a:ext>
      </dgm:extLst>
    </dgm:pt>
    <dgm:pt modelId="{DB178C4C-4132-44F1-9526-DFB384B47D89}" type="pres">
      <dgm:prSet presAssocID="{35F395E0-26BE-47B9-B131-69CBE7CFFEE9}" presName="spaceRect" presStyleCnt="0"/>
      <dgm:spPr/>
    </dgm:pt>
    <dgm:pt modelId="{0FD9051D-8E48-42D3-9194-257666C6B726}" type="pres">
      <dgm:prSet presAssocID="{35F395E0-26BE-47B9-B131-69CBE7CFFEE9}" presName="textRect" presStyleLbl="revTx" presStyleIdx="5" presStyleCnt="6">
        <dgm:presLayoutVars>
          <dgm:chMax val="1"/>
          <dgm:chPref val="1"/>
        </dgm:presLayoutVars>
      </dgm:prSet>
      <dgm:spPr/>
    </dgm:pt>
  </dgm:ptLst>
  <dgm:cxnLst>
    <dgm:cxn modelId="{AC76E71B-6275-4C48-AAC9-7C9A15A120CF}" type="presOf" srcId="{8D1B20D1-B4D8-46B9-B13B-22FFAECDE6F4}" destId="{0C7DEAE0-6BEC-4C76-9449-7C3776DD4B00}" srcOrd="0" destOrd="0" presId="urn:microsoft.com/office/officeart/2018/2/layout/IconCircleList"/>
    <dgm:cxn modelId="{320EDD2F-8F3E-459F-A18C-47E31AA1A21F}" type="presOf" srcId="{243740E5-EF4C-463C-BFE0-B19D69A7EA46}" destId="{E4BC935C-9D35-4FCD-997C-9F30D42E16B8}" srcOrd="0" destOrd="0" presId="urn:microsoft.com/office/officeart/2018/2/layout/IconCircleList"/>
    <dgm:cxn modelId="{6822555E-D574-440E-A146-16A3AF6A007A}" srcId="{AEB05429-E149-42D4-AF3F-70D6BE19D0B6}" destId="{243740E5-EF4C-463C-BFE0-B19D69A7EA46}" srcOrd="1" destOrd="0" parTransId="{CD78F44A-5A37-4D7F-AC3D-EFE00539EAC7}" sibTransId="{AD38DF00-17F4-4B93-BDF4-926A4DCED82A}"/>
    <dgm:cxn modelId="{30D7CE60-F2C9-48D3-81B3-80866FD35F31}" srcId="{AEB05429-E149-42D4-AF3F-70D6BE19D0B6}" destId="{221DF810-93E8-4762-AE98-5D6296BE694C}" srcOrd="0" destOrd="0" parTransId="{54012D97-9B42-46AD-A7BF-B90C3F0AE36E}" sibTransId="{CB271B1C-B192-4412-9CE8-9C60D87089C5}"/>
    <dgm:cxn modelId="{45A4384C-C13E-4410-B338-063FF7BD6C6D}" type="presOf" srcId="{AB33DC10-0B87-4BCF-9CBB-FF4A114E4915}" destId="{D9C23BA9-1EBC-445B-BF6F-33D7AC8C7BAD}" srcOrd="0" destOrd="0" presId="urn:microsoft.com/office/officeart/2018/2/layout/IconCircleList"/>
    <dgm:cxn modelId="{EDCD184E-DFFA-4AEA-8BE7-06E9632A83F0}" type="presOf" srcId="{12A413F1-F84D-4D8C-A9EC-9DA1F735096E}" destId="{6DC12E4A-D5FF-4900-BAA9-3AB8D922C1A7}" srcOrd="0" destOrd="0" presId="urn:microsoft.com/office/officeart/2018/2/layout/IconCircleList"/>
    <dgm:cxn modelId="{7E0C5F4F-3D06-40CA-89D9-2A2805C7E7C7}" type="presOf" srcId="{AD38DF00-17F4-4B93-BDF4-926A4DCED82A}" destId="{D908F66E-9B34-4EDA-961E-1DA52836EE3D}" srcOrd="0" destOrd="0" presId="urn:microsoft.com/office/officeart/2018/2/layout/IconCircleList"/>
    <dgm:cxn modelId="{FA872373-A0A4-4036-A7B6-8D19D3868B4B}" srcId="{AEB05429-E149-42D4-AF3F-70D6BE19D0B6}" destId="{35F395E0-26BE-47B9-B131-69CBE7CFFEE9}" srcOrd="5" destOrd="0" parTransId="{2B8CA373-B64E-4198-9F09-4519DED4C11C}" sibTransId="{40A9B3DE-A167-43C1-9A71-EE7BFB878E62}"/>
    <dgm:cxn modelId="{6654757C-97E9-4729-8F68-6B6179AF880B}" srcId="{AEB05429-E149-42D4-AF3F-70D6BE19D0B6}" destId="{AB33DC10-0B87-4BCF-9CBB-FF4A114E4915}" srcOrd="3" destOrd="0" parTransId="{EAF31FE6-C396-445F-8523-FE634F1AA750}" sibTransId="{BE72C5B2-2F66-487E-B398-D7621FB18014}"/>
    <dgm:cxn modelId="{F04FC07C-8916-45DA-BE08-4140BC828A16}" srcId="{AEB05429-E149-42D4-AF3F-70D6BE19D0B6}" destId="{8D1B20D1-B4D8-46B9-B13B-22FFAECDE6F4}" srcOrd="2" destOrd="0" parTransId="{EC4BF8FA-AEC6-4099-B706-0A5D0330241D}" sibTransId="{02618E24-27CC-4AA6-95D1-D17D6191202D}"/>
    <dgm:cxn modelId="{E8DC5F8B-CBA5-42C0-A02D-F5688C211DE9}" type="presOf" srcId="{02618E24-27CC-4AA6-95D1-D17D6191202D}" destId="{12C3A56C-D7D9-4F75-9353-5E2C78FC913A}" srcOrd="0" destOrd="0" presId="urn:microsoft.com/office/officeart/2018/2/layout/IconCircleList"/>
    <dgm:cxn modelId="{E05857AF-E2F8-429C-A077-8A4E20364C4B}" type="presOf" srcId="{BE72C5B2-2F66-487E-B398-D7621FB18014}" destId="{55B894C4-2091-40E3-9A49-737AA599F4F0}" srcOrd="0" destOrd="0" presId="urn:microsoft.com/office/officeart/2018/2/layout/IconCircleList"/>
    <dgm:cxn modelId="{D3187AC7-5308-4DDD-84ED-78744DE1B808}" srcId="{AEB05429-E149-42D4-AF3F-70D6BE19D0B6}" destId="{12A413F1-F84D-4D8C-A9EC-9DA1F735096E}" srcOrd="4" destOrd="0" parTransId="{68D8EC29-4E50-41A4-BA21-9F976985A382}" sibTransId="{58C6351F-A549-4DE7-B3C7-DE3F08D8E02F}"/>
    <dgm:cxn modelId="{342C6DCE-92D9-45E4-9A9A-FBD9EEBD4601}" type="presOf" srcId="{58C6351F-A549-4DE7-B3C7-DE3F08D8E02F}" destId="{CF8003B6-7FD7-4350-9F26-276AFBB959E6}" srcOrd="0" destOrd="0" presId="urn:microsoft.com/office/officeart/2018/2/layout/IconCircleList"/>
    <dgm:cxn modelId="{66D3CBD1-0A9D-44F8-A972-713B75EA777B}" type="presOf" srcId="{221DF810-93E8-4762-AE98-5D6296BE694C}" destId="{129A80B1-ACB5-462C-9A41-4C7ABC790483}" srcOrd="0" destOrd="0" presId="urn:microsoft.com/office/officeart/2018/2/layout/IconCircleList"/>
    <dgm:cxn modelId="{FAF124D3-286D-4A9E-9480-7D7990C732A7}" type="presOf" srcId="{CB271B1C-B192-4412-9CE8-9C60D87089C5}" destId="{4DBDF6B5-8BBF-44AF-8A20-31123A81463D}" srcOrd="0" destOrd="0" presId="urn:microsoft.com/office/officeart/2018/2/layout/IconCircleList"/>
    <dgm:cxn modelId="{DA7D14D7-A8DA-4F74-9C6F-63347AD6B2BC}" type="presOf" srcId="{35F395E0-26BE-47B9-B131-69CBE7CFFEE9}" destId="{0FD9051D-8E48-42D3-9194-257666C6B726}" srcOrd="0" destOrd="0" presId="urn:microsoft.com/office/officeart/2018/2/layout/IconCircleList"/>
    <dgm:cxn modelId="{E88D6BEF-70B8-4213-83AF-E0E1E2886120}" type="presOf" srcId="{AEB05429-E149-42D4-AF3F-70D6BE19D0B6}" destId="{D5FFD06B-0487-4BD1-A2C9-8079C01C498F}" srcOrd="0" destOrd="0" presId="urn:microsoft.com/office/officeart/2018/2/layout/IconCircleList"/>
    <dgm:cxn modelId="{2B134CA3-0A93-471A-BDE4-2129B93F8C00}" type="presParOf" srcId="{D5FFD06B-0487-4BD1-A2C9-8079C01C498F}" destId="{6BC40B58-69DA-482D-8A4D-EE5CEAB8DCFF}" srcOrd="0" destOrd="0" presId="urn:microsoft.com/office/officeart/2018/2/layout/IconCircleList"/>
    <dgm:cxn modelId="{25AE6DD9-00B8-4FA7-A328-A249396BF073}" type="presParOf" srcId="{6BC40B58-69DA-482D-8A4D-EE5CEAB8DCFF}" destId="{B3FDE7EC-6BB2-46BE-99F0-53413CD95461}" srcOrd="0" destOrd="0" presId="urn:microsoft.com/office/officeart/2018/2/layout/IconCircleList"/>
    <dgm:cxn modelId="{8CFCAD29-C47C-44F1-BC96-8DAB80B79028}" type="presParOf" srcId="{B3FDE7EC-6BB2-46BE-99F0-53413CD95461}" destId="{F800C3A6-022F-46BE-A0C6-48E9B743A970}" srcOrd="0" destOrd="0" presId="urn:microsoft.com/office/officeart/2018/2/layout/IconCircleList"/>
    <dgm:cxn modelId="{BAAC87F7-5314-4A76-B3D1-A6F733844AAE}" type="presParOf" srcId="{B3FDE7EC-6BB2-46BE-99F0-53413CD95461}" destId="{FA820E8A-A95E-437D-AC64-401AF7798BDA}" srcOrd="1" destOrd="0" presId="urn:microsoft.com/office/officeart/2018/2/layout/IconCircleList"/>
    <dgm:cxn modelId="{A76CF89A-07D0-4F7D-A005-2D9C202DF637}" type="presParOf" srcId="{B3FDE7EC-6BB2-46BE-99F0-53413CD95461}" destId="{9BF53709-A967-477A-BEB4-71E38776E403}" srcOrd="2" destOrd="0" presId="urn:microsoft.com/office/officeart/2018/2/layout/IconCircleList"/>
    <dgm:cxn modelId="{706A16F8-7679-485F-B690-701CFACDB79A}" type="presParOf" srcId="{B3FDE7EC-6BB2-46BE-99F0-53413CD95461}" destId="{129A80B1-ACB5-462C-9A41-4C7ABC790483}" srcOrd="3" destOrd="0" presId="urn:microsoft.com/office/officeart/2018/2/layout/IconCircleList"/>
    <dgm:cxn modelId="{39E352EA-82CF-4F3A-A891-1149C9B59B1C}" type="presParOf" srcId="{6BC40B58-69DA-482D-8A4D-EE5CEAB8DCFF}" destId="{4DBDF6B5-8BBF-44AF-8A20-31123A81463D}" srcOrd="1" destOrd="0" presId="urn:microsoft.com/office/officeart/2018/2/layout/IconCircleList"/>
    <dgm:cxn modelId="{F873D58B-A1D8-4253-A77C-58D6D0E0A788}" type="presParOf" srcId="{6BC40B58-69DA-482D-8A4D-EE5CEAB8DCFF}" destId="{4A069CA5-F667-4BA8-BA47-1AB48E2D0BEF}" srcOrd="2" destOrd="0" presId="urn:microsoft.com/office/officeart/2018/2/layout/IconCircleList"/>
    <dgm:cxn modelId="{C6F7970A-0E5D-4933-9B69-147AC444E03E}" type="presParOf" srcId="{4A069CA5-F667-4BA8-BA47-1AB48E2D0BEF}" destId="{2E16168A-95B0-47AD-9B33-31CFC4C90A0A}" srcOrd="0" destOrd="0" presId="urn:microsoft.com/office/officeart/2018/2/layout/IconCircleList"/>
    <dgm:cxn modelId="{3C823713-DD03-44D7-A539-95FA59A0BF3A}" type="presParOf" srcId="{4A069CA5-F667-4BA8-BA47-1AB48E2D0BEF}" destId="{71A1871C-FE1B-409E-86E2-7AC6A34CED11}" srcOrd="1" destOrd="0" presId="urn:microsoft.com/office/officeart/2018/2/layout/IconCircleList"/>
    <dgm:cxn modelId="{7C580816-C182-4B5E-AA43-EC8BDDE5C662}" type="presParOf" srcId="{4A069CA5-F667-4BA8-BA47-1AB48E2D0BEF}" destId="{1A5FABC0-2D63-4F64-8CD4-E27CA263B223}" srcOrd="2" destOrd="0" presId="urn:microsoft.com/office/officeart/2018/2/layout/IconCircleList"/>
    <dgm:cxn modelId="{13614C18-162C-4CBF-9F48-DC24B136A070}" type="presParOf" srcId="{4A069CA5-F667-4BA8-BA47-1AB48E2D0BEF}" destId="{E4BC935C-9D35-4FCD-997C-9F30D42E16B8}" srcOrd="3" destOrd="0" presId="urn:microsoft.com/office/officeart/2018/2/layout/IconCircleList"/>
    <dgm:cxn modelId="{B0FD1579-DDF8-43F3-A1D2-1135CDB185FA}" type="presParOf" srcId="{6BC40B58-69DA-482D-8A4D-EE5CEAB8DCFF}" destId="{D908F66E-9B34-4EDA-961E-1DA52836EE3D}" srcOrd="3" destOrd="0" presId="urn:microsoft.com/office/officeart/2018/2/layout/IconCircleList"/>
    <dgm:cxn modelId="{03FB8CF6-9402-4E87-A0B8-DF0FD7D912A5}" type="presParOf" srcId="{6BC40B58-69DA-482D-8A4D-EE5CEAB8DCFF}" destId="{3E868CD5-FA81-4872-9542-7EC451AF5D6F}" srcOrd="4" destOrd="0" presId="urn:microsoft.com/office/officeart/2018/2/layout/IconCircleList"/>
    <dgm:cxn modelId="{801A18B8-4811-431B-9242-24FF7BC24608}" type="presParOf" srcId="{3E868CD5-FA81-4872-9542-7EC451AF5D6F}" destId="{5694435C-8F72-4754-8E6C-79809AE1970F}" srcOrd="0" destOrd="0" presId="urn:microsoft.com/office/officeart/2018/2/layout/IconCircleList"/>
    <dgm:cxn modelId="{FA17841D-82BD-4A5F-BB64-EF5B26E37451}" type="presParOf" srcId="{3E868CD5-FA81-4872-9542-7EC451AF5D6F}" destId="{111C7A46-B0B3-47CC-A72E-A561BAB245C9}" srcOrd="1" destOrd="0" presId="urn:microsoft.com/office/officeart/2018/2/layout/IconCircleList"/>
    <dgm:cxn modelId="{C53F47DF-5CDB-48F1-911D-A822C6BD3984}" type="presParOf" srcId="{3E868CD5-FA81-4872-9542-7EC451AF5D6F}" destId="{8A7DA9AC-1208-4550-BA54-8B4200500535}" srcOrd="2" destOrd="0" presId="urn:microsoft.com/office/officeart/2018/2/layout/IconCircleList"/>
    <dgm:cxn modelId="{C1846FE6-01BC-4A14-AF7F-FE31CCE7BF70}" type="presParOf" srcId="{3E868CD5-FA81-4872-9542-7EC451AF5D6F}" destId="{0C7DEAE0-6BEC-4C76-9449-7C3776DD4B00}" srcOrd="3" destOrd="0" presId="urn:microsoft.com/office/officeart/2018/2/layout/IconCircleList"/>
    <dgm:cxn modelId="{BF00F8DD-E4E8-44B6-A9C5-E568A89E1AC0}" type="presParOf" srcId="{6BC40B58-69DA-482D-8A4D-EE5CEAB8DCFF}" destId="{12C3A56C-D7D9-4F75-9353-5E2C78FC913A}" srcOrd="5" destOrd="0" presId="urn:microsoft.com/office/officeart/2018/2/layout/IconCircleList"/>
    <dgm:cxn modelId="{D4F8768C-7D3D-4160-A4F5-24AC6F6DEA04}" type="presParOf" srcId="{6BC40B58-69DA-482D-8A4D-EE5CEAB8DCFF}" destId="{100EFC38-A5A1-4955-AA24-CBE0DE841715}" srcOrd="6" destOrd="0" presId="urn:microsoft.com/office/officeart/2018/2/layout/IconCircleList"/>
    <dgm:cxn modelId="{DE8BBC28-372F-4D73-A5BA-1C1382714DF6}" type="presParOf" srcId="{100EFC38-A5A1-4955-AA24-CBE0DE841715}" destId="{46D9ECB9-D2B9-4434-B7D0-EA8AB92C202E}" srcOrd="0" destOrd="0" presId="urn:microsoft.com/office/officeart/2018/2/layout/IconCircleList"/>
    <dgm:cxn modelId="{C739ADF4-4806-4D1C-A97F-F7B907579B4C}" type="presParOf" srcId="{100EFC38-A5A1-4955-AA24-CBE0DE841715}" destId="{A7F90842-C7FE-495E-9A9E-8E0495657BE0}" srcOrd="1" destOrd="0" presId="urn:microsoft.com/office/officeart/2018/2/layout/IconCircleList"/>
    <dgm:cxn modelId="{1AF64C43-4990-4003-9E6F-5E775F9B3B02}" type="presParOf" srcId="{100EFC38-A5A1-4955-AA24-CBE0DE841715}" destId="{8C6AC7C7-84CA-4BB7-9412-C1A362508A9B}" srcOrd="2" destOrd="0" presId="urn:microsoft.com/office/officeart/2018/2/layout/IconCircleList"/>
    <dgm:cxn modelId="{0C2A760A-93CB-4176-9865-FC79ABF1415D}" type="presParOf" srcId="{100EFC38-A5A1-4955-AA24-CBE0DE841715}" destId="{D9C23BA9-1EBC-445B-BF6F-33D7AC8C7BAD}" srcOrd="3" destOrd="0" presId="urn:microsoft.com/office/officeart/2018/2/layout/IconCircleList"/>
    <dgm:cxn modelId="{4A577C0F-9A7B-4202-A048-437DECD7F03C}" type="presParOf" srcId="{6BC40B58-69DA-482D-8A4D-EE5CEAB8DCFF}" destId="{55B894C4-2091-40E3-9A49-737AA599F4F0}" srcOrd="7" destOrd="0" presId="urn:microsoft.com/office/officeart/2018/2/layout/IconCircleList"/>
    <dgm:cxn modelId="{DB84E56D-5D26-4894-8302-B9EE1A354926}" type="presParOf" srcId="{6BC40B58-69DA-482D-8A4D-EE5CEAB8DCFF}" destId="{B604BB3D-2C32-4F8B-B35F-0E04E29F6059}" srcOrd="8" destOrd="0" presId="urn:microsoft.com/office/officeart/2018/2/layout/IconCircleList"/>
    <dgm:cxn modelId="{96DB9168-E3CC-4F44-B9D4-C07A28DD9EF4}" type="presParOf" srcId="{B604BB3D-2C32-4F8B-B35F-0E04E29F6059}" destId="{C4F6E03C-EE78-4AFB-92C0-DFDCE440D500}" srcOrd="0" destOrd="0" presId="urn:microsoft.com/office/officeart/2018/2/layout/IconCircleList"/>
    <dgm:cxn modelId="{B49EDC99-9FE0-49A7-82AE-BB31DE7278E7}" type="presParOf" srcId="{B604BB3D-2C32-4F8B-B35F-0E04E29F6059}" destId="{5089860F-2920-4441-88C2-1839D3682601}" srcOrd="1" destOrd="0" presId="urn:microsoft.com/office/officeart/2018/2/layout/IconCircleList"/>
    <dgm:cxn modelId="{36222927-6A1F-4AEA-BB61-CCBAE2168668}" type="presParOf" srcId="{B604BB3D-2C32-4F8B-B35F-0E04E29F6059}" destId="{7368F75E-42A4-4E79-86E4-2FB252F7E56E}" srcOrd="2" destOrd="0" presId="urn:microsoft.com/office/officeart/2018/2/layout/IconCircleList"/>
    <dgm:cxn modelId="{7CDD4DC8-A616-48B1-9E62-89D3654DBDBF}" type="presParOf" srcId="{B604BB3D-2C32-4F8B-B35F-0E04E29F6059}" destId="{6DC12E4A-D5FF-4900-BAA9-3AB8D922C1A7}" srcOrd="3" destOrd="0" presId="urn:microsoft.com/office/officeart/2018/2/layout/IconCircleList"/>
    <dgm:cxn modelId="{4DC89D00-3925-4D12-AFED-2E8B811462B7}" type="presParOf" srcId="{6BC40B58-69DA-482D-8A4D-EE5CEAB8DCFF}" destId="{CF8003B6-7FD7-4350-9F26-276AFBB959E6}" srcOrd="9" destOrd="0" presId="urn:microsoft.com/office/officeart/2018/2/layout/IconCircleList"/>
    <dgm:cxn modelId="{D6F150A4-E611-4A66-8C25-86A75EE5918B}" type="presParOf" srcId="{6BC40B58-69DA-482D-8A4D-EE5CEAB8DCFF}" destId="{86D0B3AB-8A88-42CA-9842-C5086F50C96F}" srcOrd="10" destOrd="0" presId="urn:microsoft.com/office/officeart/2018/2/layout/IconCircleList"/>
    <dgm:cxn modelId="{8344035B-45D9-4517-AC03-1AA11A12E958}" type="presParOf" srcId="{86D0B3AB-8A88-42CA-9842-C5086F50C96F}" destId="{432499AE-F39C-49AA-92DC-53CE91362237}" srcOrd="0" destOrd="0" presId="urn:microsoft.com/office/officeart/2018/2/layout/IconCircleList"/>
    <dgm:cxn modelId="{57454D90-CC8F-4C49-9CB3-9D6D8F14DC85}" type="presParOf" srcId="{86D0B3AB-8A88-42CA-9842-C5086F50C96F}" destId="{AB3B0863-ECB1-4467-9BEC-6A43D07AFA74}" srcOrd="1" destOrd="0" presId="urn:microsoft.com/office/officeart/2018/2/layout/IconCircleList"/>
    <dgm:cxn modelId="{2A6A633B-9B63-4294-84FB-40135E5AE141}" type="presParOf" srcId="{86D0B3AB-8A88-42CA-9842-C5086F50C96F}" destId="{DB178C4C-4132-44F1-9526-DFB384B47D89}" srcOrd="2" destOrd="0" presId="urn:microsoft.com/office/officeart/2018/2/layout/IconCircleList"/>
    <dgm:cxn modelId="{E60CDD09-EB4C-4AAE-9A3D-DF97CB288D95}" type="presParOf" srcId="{86D0B3AB-8A88-42CA-9842-C5086F50C96F}" destId="{0FD9051D-8E48-42D3-9194-257666C6B72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52ACF2-9A70-4B0D-B8CF-5E8B5DD0341E}" type="doc">
      <dgm:prSet loTypeId="urn:microsoft.com/office/officeart/2005/8/layout/hList2" loCatId="list" qsTypeId="urn:microsoft.com/office/officeart/2005/8/quickstyle/simple5" qsCatId="simple" csTypeId="urn:microsoft.com/office/officeart/2005/8/colors/accent2_3" csCatId="accent2" phldr="1"/>
      <dgm:spPr/>
      <dgm:t>
        <a:bodyPr/>
        <a:lstStyle/>
        <a:p>
          <a:endParaRPr lang="en-US"/>
        </a:p>
      </dgm:t>
    </dgm:pt>
    <dgm:pt modelId="{082712D7-E199-41A6-A280-564BF8B464A1}">
      <dgm:prSet phldrT="[Text]"/>
      <dgm:spPr/>
      <dgm:t>
        <a:bodyPr/>
        <a:lstStyle/>
        <a:p>
          <a:pPr algn="ctr"/>
          <a:r>
            <a:rPr lang="en-US" b="1" dirty="0">
              <a:latin typeface="Abadi Extra Light" panose="020B0204020104020204" pitchFamily="34" charset="0"/>
              <a:cs typeface="Aharoni" panose="02010803020104030203" pitchFamily="2" charset="-79"/>
            </a:rPr>
            <a:t>First Group</a:t>
          </a:r>
        </a:p>
      </dgm:t>
    </dgm:pt>
    <dgm:pt modelId="{E315045E-878A-4607-8ABA-CA63ADD907D1}" type="parTrans" cxnId="{8202049A-2894-4BDF-8B67-170E0E0C2947}">
      <dgm:prSet/>
      <dgm:spPr/>
      <dgm:t>
        <a:bodyPr/>
        <a:lstStyle/>
        <a:p>
          <a:endParaRPr lang="en-US"/>
        </a:p>
      </dgm:t>
    </dgm:pt>
    <dgm:pt modelId="{A4B5A859-F489-4AD7-B929-631E049C52A2}" type="sibTrans" cxnId="{8202049A-2894-4BDF-8B67-170E0E0C2947}">
      <dgm:prSet/>
      <dgm:spPr/>
      <dgm:t>
        <a:bodyPr/>
        <a:lstStyle/>
        <a:p>
          <a:endParaRPr lang="en-US"/>
        </a:p>
      </dgm:t>
    </dgm:pt>
    <dgm:pt modelId="{F3B854ED-D02A-4185-8400-4569A5E40A3D}">
      <dgm:prSet phldrT="[Text]"/>
      <dgm:spPr/>
      <dgm:t>
        <a:bodyPr/>
        <a:lstStyle/>
        <a:p>
          <a:pPr algn="ctr"/>
          <a:r>
            <a:rPr lang="en-US" b="1" dirty="0">
              <a:latin typeface="Abadi Extra Light" panose="020B0204020104020204" pitchFamily="34" charset="0"/>
            </a:rPr>
            <a:t>Second Group</a:t>
          </a:r>
        </a:p>
      </dgm:t>
    </dgm:pt>
    <dgm:pt modelId="{D96D177B-044C-4DE9-8671-1D0268A65440}" type="parTrans" cxnId="{A019ADCA-7EAC-4064-A955-E3F5B946E009}">
      <dgm:prSet/>
      <dgm:spPr/>
      <dgm:t>
        <a:bodyPr/>
        <a:lstStyle/>
        <a:p>
          <a:endParaRPr lang="en-US"/>
        </a:p>
      </dgm:t>
    </dgm:pt>
    <dgm:pt modelId="{F83A1D9A-08FC-4A12-87CF-98895B93F369}" type="sibTrans" cxnId="{A019ADCA-7EAC-4064-A955-E3F5B946E009}">
      <dgm:prSet/>
      <dgm:spPr/>
      <dgm:t>
        <a:bodyPr/>
        <a:lstStyle/>
        <a:p>
          <a:endParaRPr lang="en-US"/>
        </a:p>
      </dgm:t>
    </dgm:pt>
    <dgm:pt modelId="{21818118-523C-4581-9EE7-1EA5C3CAA21B}">
      <dgm:prSet phldrT="[Text]" custT="1"/>
      <dgm:spPr/>
      <dgm:t>
        <a:bodyPr/>
        <a:lstStyle/>
        <a:p>
          <a:r>
            <a:rPr lang="en-US" sz="2400" b="0" dirty="0">
              <a:effectLst>
                <a:outerShdw blurRad="38100" dist="38100" dir="2700000" algn="tl">
                  <a:srgbClr val="000000">
                    <a:alpha val="43137"/>
                  </a:srgbClr>
                </a:outerShdw>
              </a:effectLst>
              <a:latin typeface="Abadi" panose="020B0604020104020204" pitchFamily="34" charset="0"/>
            </a:rPr>
            <a:t>Those who did not make a decision</a:t>
          </a:r>
        </a:p>
      </dgm:t>
    </dgm:pt>
    <dgm:pt modelId="{7E82CF27-38F6-48FC-8A57-7EFB3C4AC778}" type="parTrans" cxnId="{501435EC-BD80-4BD1-A874-BC88DC7BE993}">
      <dgm:prSet/>
      <dgm:spPr/>
      <dgm:t>
        <a:bodyPr/>
        <a:lstStyle/>
        <a:p>
          <a:endParaRPr lang="en-US"/>
        </a:p>
      </dgm:t>
    </dgm:pt>
    <dgm:pt modelId="{5189CD64-440D-489A-BDAD-32EB6D3FDCA5}" type="sibTrans" cxnId="{501435EC-BD80-4BD1-A874-BC88DC7BE993}">
      <dgm:prSet/>
      <dgm:spPr/>
      <dgm:t>
        <a:bodyPr/>
        <a:lstStyle/>
        <a:p>
          <a:endParaRPr lang="en-US"/>
        </a:p>
      </dgm:t>
    </dgm:pt>
    <dgm:pt modelId="{7F87DC04-DF8F-41A7-81DC-FE7F12B7D41C}">
      <dgm:prSet phldrT="[Text]"/>
      <dgm:spPr/>
      <dgm:t>
        <a:bodyPr/>
        <a:lstStyle/>
        <a:p>
          <a:pPr algn="ctr"/>
          <a:r>
            <a:rPr lang="en-US" b="1" dirty="0">
              <a:latin typeface="Abadi Extra Light" panose="020B0204020104020204" pitchFamily="34" charset="0"/>
            </a:rPr>
            <a:t>Third Group</a:t>
          </a:r>
        </a:p>
      </dgm:t>
    </dgm:pt>
    <dgm:pt modelId="{81877A41-7638-439B-AA18-2402F7145AFD}" type="parTrans" cxnId="{D419ED58-7CB3-4E5E-B837-A150E8CF9AC4}">
      <dgm:prSet/>
      <dgm:spPr/>
      <dgm:t>
        <a:bodyPr/>
        <a:lstStyle/>
        <a:p>
          <a:endParaRPr lang="en-US"/>
        </a:p>
      </dgm:t>
    </dgm:pt>
    <dgm:pt modelId="{1DBB5202-3E15-431C-8992-7FEDA9529E48}" type="sibTrans" cxnId="{D419ED58-7CB3-4E5E-B837-A150E8CF9AC4}">
      <dgm:prSet/>
      <dgm:spPr/>
      <dgm:t>
        <a:bodyPr/>
        <a:lstStyle/>
        <a:p>
          <a:endParaRPr lang="en-US"/>
        </a:p>
      </dgm:t>
    </dgm:pt>
    <dgm:pt modelId="{9D82A4D8-3605-4C83-9E53-0E720681F6BB}">
      <dgm:prSet phldrT="[Text]" custT="1"/>
      <dgm:spPr/>
      <dgm:t>
        <a:bodyPr/>
        <a:lstStyle/>
        <a:p>
          <a:r>
            <a:rPr lang="en-US" sz="2400" dirty="0">
              <a:effectLst>
                <a:outerShdw blurRad="38100" dist="38100" dir="2700000" algn="tl">
                  <a:srgbClr val="000000">
                    <a:alpha val="43137"/>
                  </a:srgbClr>
                </a:outerShdw>
              </a:effectLst>
              <a:latin typeface="Abadi" panose="020B0604020104020204" pitchFamily="34" charset="0"/>
            </a:rPr>
            <a:t>Those who became active members</a:t>
          </a:r>
        </a:p>
      </dgm:t>
    </dgm:pt>
    <dgm:pt modelId="{35A04348-A901-45ED-BFB5-7BF08E380B75}" type="parTrans" cxnId="{5AC2A764-856F-4B2C-A878-28957E2AA120}">
      <dgm:prSet/>
      <dgm:spPr/>
      <dgm:t>
        <a:bodyPr/>
        <a:lstStyle/>
        <a:p>
          <a:endParaRPr lang="en-US"/>
        </a:p>
      </dgm:t>
    </dgm:pt>
    <dgm:pt modelId="{34FB6F14-1947-4C2B-BA0D-BB5EE101FB89}" type="sibTrans" cxnId="{5AC2A764-856F-4B2C-A878-28957E2AA120}">
      <dgm:prSet/>
      <dgm:spPr/>
      <dgm:t>
        <a:bodyPr/>
        <a:lstStyle/>
        <a:p>
          <a:endParaRPr lang="en-US"/>
        </a:p>
      </dgm:t>
    </dgm:pt>
    <dgm:pt modelId="{6F53B3A9-EE42-484F-98C5-8C2C0E7AB006}">
      <dgm:prSet phldrT="[Text]" custT="1"/>
      <dgm:spPr/>
      <dgm:t>
        <a:bodyPr/>
        <a:lstStyle/>
        <a:p>
          <a:pPr algn="l"/>
          <a:r>
            <a:rPr lang="en-US" sz="2400" dirty="0">
              <a:effectLst>
                <a:outerShdw blurRad="38100" dist="38100" dir="2700000" algn="tl">
                  <a:srgbClr val="000000">
                    <a:alpha val="43137"/>
                  </a:srgbClr>
                </a:outerShdw>
              </a:effectLst>
              <a:latin typeface="Abadi" panose="020B0604020104020204" pitchFamily="34" charset="0"/>
            </a:rPr>
            <a:t>Those who dropped out </a:t>
          </a:r>
          <a:r>
            <a:rPr lang="en-US" sz="2400" dirty="0">
              <a:effectLst>
                <a:outerShdw blurRad="38100" dist="38100" dir="2700000" algn="tl">
                  <a:srgbClr val="000000">
                    <a:alpha val="43137"/>
                  </a:srgbClr>
                </a:outerShdw>
              </a:effectLst>
              <a:latin typeface="Abadi" panose="020B0604020104020204" pitchFamily="34" charset="0"/>
              <a:cs typeface="Aldhabi" panose="020B0604020202020204" pitchFamily="2" charset="-78"/>
            </a:rPr>
            <a:t>of</a:t>
          </a:r>
          <a:r>
            <a:rPr lang="en-US" sz="2400" dirty="0">
              <a:effectLst>
                <a:outerShdw blurRad="38100" dist="38100" dir="2700000" algn="tl">
                  <a:srgbClr val="000000">
                    <a:alpha val="43137"/>
                  </a:srgbClr>
                </a:outerShdw>
              </a:effectLst>
              <a:latin typeface="Abadi" panose="020B0604020104020204" pitchFamily="34" charset="0"/>
            </a:rPr>
            <a:t> the </a:t>
          </a:r>
          <a:r>
            <a:rPr lang="en-US" sz="2400" b="0" dirty="0">
              <a:effectLst>
                <a:outerShdw blurRad="38100" dist="38100" dir="2700000" algn="tl">
                  <a:srgbClr val="000000">
                    <a:alpha val="43137"/>
                  </a:srgbClr>
                </a:outerShdw>
              </a:effectLst>
              <a:latin typeface="Abadi" panose="020B0604020104020204" pitchFamily="34" charset="0"/>
            </a:rPr>
            <a:t>church</a:t>
          </a:r>
        </a:p>
      </dgm:t>
    </dgm:pt>
    <dgm:pt modelId="{B22C1AB1-C5A4-4FF8-AF32-2161969C7687}" type="sibTrans" cxnId="{1E25E61F-A22E-4B19-B390-2D0A0D589AEF}">
      <dgm:prSet/>
      <dgm:spPr/>
      <dgm:t>
        <a:bodyPr/>
        <a:lstStyle/>
        <a:p>
          <a:endParaRPr lang="en-US"/>
        </a:p>
      </dgm:t>
    </dgm:pt>
    <dgm:pt modelId="{A54FE8F1-FC95-41D4-8FC1-8AE7CCC47A86}" type="parTrans" cxnId="{1E25E61F-A22E-4B19-B390-2D0A0D589AEF}">
      <dgm:prSet/>
      <dgm:spPr/>
      <dgm:t>
        <a:bodyPr/>
        <a:lstStyle/>
        <a:p>
          <a:endParaRPr lang="en-US"/>
        </a:p>
      </dgm:t>
    </dgm:pt>
    <dgm:pt modelId="{7A18B785-DAEB-4190-8597-7E50F92821A8}" type="pres">
      <dgm:prSet presAssocID="{8952ACF2-9A70-4B0D-B8CF-5E8B5DD0341E}" presName="linearFlow" presStyleCnt="0">
        <dgm:presLayoutVars>
          <dgm:dir/>
          <dgm:animLvl val="lvl"/>
          <dgm:resizeHandles/>
        </dgm:presLayoutVars>
      </dgm:prSet>
      <dgm:spPr/>
    </dgm:pt>
    <dgm:pt modelId="{19488769-9F97-4C2F-A4DA-389F4E72137E}" type="pres">
      <dgm:prSet presAssocID="{082712D7-E199-41A6-A280-564BF8B464A1}" presName="compositeNode" presStyleCnt="0">
        <dgm:presLayoutVars>
          <dgm:bulletEnabled val="1"/>
        </dgm:presLayoutVars>
      </dgm:prSet>
      <dgm:spPr/>
    </dgm:pt>
    <dgm:pt modelId="{C323EED3-89D0-4211-9E51-8878C7F0D657}" type="pres">
      <dgm:prSet presAssocID="{082712D7-E199-41A6-A280-564BF8B464A1}"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dgm:spPr>
    </dgm:pt>
    <dgm:pt modelId="{D271733E-5109-49C1-B421-A8B908985C6E}" type="pres">
      <dgm:prSet presAssocID="{082712D7-E199-41A6-A280-564BF8B464A1}" presName="childNode" presStyleLbl="node1" presStyleIdx="0" presStyleCnt="3">
        <dgm:presLayoutVars>
          <dgm:bulletEnabled val="1"/>
        </dgm:presLayoutVars>
      </dgm:prSet>
      <dgm:spPr/>
    </dgm:pt>
    <dgm:pt modelId="{81BC19CB-1372-417B-B897-76AF3E240BE3}" type="pres">
      <dgm:prSet presAssocID="{082712D7-E199-41A6-A280-564BF8B464A1}" presName="parentNode" presStyleLbl="revTx" presStyleIdx="0" presStyleCnt="3">
        <dgm:presLayoutVars>
          <dgm:chMax val="0"/>
          <dgm:bulletEnabled val="1"/>
        </dgm:presLayoutVars>
      </dgm:prSet>
      <dgm:spPr/>
    </dgm:pt>
    <dgm:pt modelId="{18EB1F4E-B39A-4A44-9A4B-8B3CFFEA6050}" type="pres">
      <dgm:prSet presAssocID="{A4B5A859-F489-4AD7-B929-631E049C52A2}" presName="sibTrans" presStyleCnt="0"/>
      <dgm:spPr/>
    </dgm:pt>
    <dgm:pt modelId="{8F64B3A8-E6CC-486F-967B-3572A34405AC}" type="pres">
      <dgm:prSet presAssocID="{F3B854ED-D02A-4185-8400-4569A5E40A3D}" presName="compositeNode" presStyleCnt="0">
        <dgm:presLayoutVars>
          <dgm:bulletEnabled val="1"/>
        </dgm:presLayoutVars>
      </dgm:prSet>
      <dgm:spPr/>
    </dgm:pt>
    <dgm:pt modelId="{914534FA-C498-41A6-B795-7B44B2560FF4}" type="pres">
      <dgm:prSet presAssocID="{F3B854ED-D02A-4185-8400-4569A5E40A3D}" presName="image" presStyleLbl="fgImgPlace1" presStyleIdx="1" presStyleCnt="3"/>
      <dgm:spPr>
        <a:blipFill>
          <a:blip xmlns:r="http://schemas.openxmlformats.org/officeDocument/2006/relationships" r:embed="rId3">
            <a:extLst>
              <a:ext uri="{BEBA8EAE-BF5A-486C-A8C5-ECC9F3942E4B}">
                <a14:imgProps xmlns:a14="http://schemas.microsoft.com/office/drawing/2010/main">
                  <a14:imgLayer r:embed="rId4">
                    <a14:imgEffect>
                      <a14:backgroundRemoval t="9709" b="98382" l="10825" r="87371">
                        <a14:foregroundMark x1="79639" y1="44337" x2="79639" y2="28803"/>
                        <a14:foregroundMark x1="83505" y1="89968" x2="71134" y2="86408"/>
                        <a14:foregroundMark x1="80670" y1="79288" x2="77835" y2="45631"/>
                        <a14:foregroundMark x1="79639" y1="22654" x2="80670" y2="19094"/>
                        <a14:foregroundMark x1="13918" y1="44337" x2="13918" y2="44337"/>
                        <a14:foregroundMark x1="13918" y1="42071" x2="20619" y2="42071"/>
                        <a14:foregroundMark x1="11082" y1="54045" x2="20619" y2="52751"/>
                        <a14:foregroundMark x1="83505" y1="98382" x2="87371" y2="77994"/>
                      </a14:backgroundRemoval>
                    </a14:imgEffect>
                  </a14:imgLayer>
                </a14:imgProps>
              </a:ext>
              <a:ext uri="{837473B0-CC2E-450A-ABE3-18F120FF3D39}">
                <a1611:picAttrSrcUrl xmlns:a1611="http://schemas.microsoft.com/office/drawing/2016/11/main" r:id="rId5"/>
              </a:ext>
            </a:extLst>
          </a:blip>
          <a:srcRect/>
          <a:stretch>
            <a:fillRect l="-13000" r="-13000"/>
          </a:stretch>
        </a:blipFill>
      </dgm:spPr>
    </dgm:pt>
    <dgm:pt modelId="{CAC4452A-12C4-45B2-939B-EEE8F8647202}" type="pres">
      <dgm:prSet presAssocID="{F3B854ED-D02A-4185-8400-4569A5E40A3D}" presName="childNode" presStyleLbl="node1" presStyleIdx="1" presStyleCnt="3">
        <dgm:presLayoutVars>
          <dgm:bulletEnabled val="1"/>
        </dgm:presLayoutVars>
      </dgm:prSet>
      <dgm:spPr/>
    </dgm:pt>
    <dgm:pt modelId="{DCF3A68D-98F1-4EDB-9D92-328B8026C6A5}" type="pres">
      <dgm:prSet presAssocID="{F3B854ED-D02A-4185-8400-4569A5E40A3D}" presName="parentNode" presStyleLbl="revTx" presStyleIdx="1" presStyleCnt="3">
        <dgm:presLayoutVars>
          <dgm:chMax val="0"/>
          <dgm:bulletEnabled val="1"/>
        </dgm:presLayoutVars>
      </dgm:prSet>
      <dgm:spPr/>
    </dgm:pt>
    <dgm:pt modelId="{39C065B4-FC0F-455B-B31C-2C18A6D1B5F1}" type="pres">
      <dgm:prSet presAssocID="{F83A1D9A-08FC-4A12-87CF-98895B93F369}" presName="sibTrans" presStyleCnt="0"/>
      <dgm:spPr/>
    </dgm:pt>
    <dgm:pt modelId="{69DD4434-1605-4CDA-AD69-1D044B792FD9}" type="pres">
      <dgm:prSet presAssocID="{7F87DC04-DF8F-41A7-81DC-FE7F12B7D41C}" presName="compositeNode" presStyleCnt="0">
        <dgm:presLayoutVars>
          <dgm:bulletEnabled val="1"/>
        </dgm:presLayoutVars>
      </dgm:prSet>
      <dgm:spPr/>
    </dgm:pt>
    <dgm:pt modelId="{F62805FA-7C24-4E79-81F4-F379D1CB5D86}" type="pres">
      <dgm:prSet presAssocID="{7F87DC04-DF8F-41A7-81DC-FE7F12B7D41C}" presName="image" presStyleLbl="fgImgPlace1" presStyleIdx="2" presStyleCnt="3"/>
      <dgm:spPr>
        <a:blipFill>
          <a:blip xmlns:r="http://schemas.openxmlformats.org/officeDocument/2006/relationships" r:embed="rId6">
            <a:extLst>
              <a:ext uri="{837473B0-CC2E-450A-ABE3-18F120FF3D39}">
                <a1611:picAttrSrcUrl xmlns:a1611="http://schemas.microsoft.com/office/drawing/2016/11/main" r:id="rId7"/>
              </a:ext>
            </a:extLst>
          </a:blip>
          <a:srcRect/>
          <a:stretch>
            <a:fillRect/>
          </a:stretch>
        </a:blipFill>
      </dgm:spPr>
    </dgm:pt>
    <dgm:pt modelId="{F91B38EC-2AAF-421C-9A43-5E712771997F}" type="pres">
      <dgm:prSet presAssocID="{7F87DC04-DF8F-41A7-81DC-FE7F12B7D41C}" presName="childNode" presStyleLbl="node1" presStyleIdx="2" presStyleCnt="3">
        <dgm:presLayoutVars>
          <dgm:bulletEnabled val="1"/>
        </dgm:presLayoutVars>
      </dgm:prSet>
      <dgm:spPr/>
    </dgm:pt>
    <dgm:pt modelId="{B76AA734-1594-44C1-B2DF-938D4A0E0715}" type="pres">
      <dgm:prSet presAssocID="{7F87DC04-DF8F-41A7-81DC-FE7F12B7D41C}" presName="parentNode" presStyleLbl="revTx" presStyleIdx="2" presStyleCnt="3">
        <dgm:presLayoutVars>
          <dgm:chMax val="0"/>
          <dgm:bulletEnabled val="1"/>
        </dgm:presLayoutVars>
      </dgm:prSet>
      <dgm:spPr/>
    </dgm:pt>
  </dgm:ptLst>
  <dgm:cxnLst>
    <dgm:cxn modelId="{1E25E61F-A22E-4B19-B390-2D0A0D589AEF}" srcId="{082712D7-E199-41A6-A280-564BF8B464A1}" destId="{6F53B3A9-EE42-484F-98C5-8C2C0E7AB006}" srcOrd="0" destOrd="0" parTransId="{A54FE8F1-FC95-41D4-8FC1-8AE7CCC47A86}" sibTransId="{B22C1AB1-C5A4-4FF8-AF32-2161969C7687}"/>
    <dgm:cxn modelId="{5AC2A764-856F-4B2C-A878-28957E2AA120}" srcId="{7F87DC04-DF8F-41A7-81DC-FE7F12B7D41C}" destId="{9D82A4D8-3605-4C83-9E53-0E720681F6BB}" srcOrd="0" destOrd="0" parTransId="{35A04348-A901-45ED-BFB5-7BF08E380B75}" sibTransId="{34FB6F14-1947-4C2B-BA0D-BB5EE101FB89}"/>
    <dgm:cxn modelId="{06920766-EC8A-48DF-AAC0-5A5710B0F4DD}" type="presOf" srcId="{8952ACF2-9A70-4B0D-B8CF-5E8B5DD0341E}" destId="{7A18B785-DAEB-4190-8597-7E50F92821A8}" srcOrd="0" destOrd="0" presId="urn:microsoft.com/office/officeart/2005/8/layout/hList2"/>
    <dgm:cxn modelId="{EE513B48-988C-446C-95C1-9BE1E5456EEF}" type="presOf" srcId="{9D82A4D8-3605-4C83-9E53-0E720681F6BB}" destId="{F91B38EC-2AAF-421C-9A43-5E712771997F}" srcOrd="0" destOrd="0" presId="urn:microsoft.com/office/officeart/2005/8/layout/hList2"/>
    <dgm:cxn modelId="{A67CF669-BA7F-44FF-9E97-AFB0E228360D}" type="presOf" srcId="{6F53B3A9-EE42-484F-98C5-8C2C0E7AB006}" destId="{D271733E-5109-49C1-B421-A8B908985C6E}" srcOrd="0" destOrd="0" presId="urn:microsoft.com/office/officeart/2005/8/layout/hList2"/>
    <dgm:cxn modelId="{D419ED58-7CB3-4E5E-B837-A150E8CF9AC4}" srcId="{8952ACF2-9A70-4B0D-B8CF-5E8B5DD0341E}" destId="{7F87DC04-DF8F-41A7-81DC-FE7F12B7D41C}" srcOrd="2" destOrd="0" parTransId="{81877A41-7638-439B-AA18-2402F7145AFD}" sibTransId="{1DBB5202-3E15-431C-8992-7FEDA9529E48}"/>
    <dgm:cxn modelId="{FD817D5A-6247-4BE6-A12C-11FBE0302B5D}" type="presOf" srcId="{21818118-523C-4581-9EE7-1EA5C3CAA21B}" destId="{CAC4452A-12C4-45B2-939B-EEE8F8647202}" srcOrd="0" destOrd="0" presId="urn:microsoft.com/office/officeart/2005/8/layout/hList2"/>
    <dgm:cxn modelId="{8202049A-2894-4BDF-8B67-170E0E0C2947}" srcId="{8952ACF2-9A70-4B0D-B8CF-5E8B5DD0341E}" destId="{082712D7-E199-41A6-A280-564BF8B464A1}" srcOrd="0" destOrd="0" parTransId="{E315045E-878A-4607-8ABA-CA63ADD907D1}" sibTransId="{A4B5A859-F489-4AD7-B929-631E049C52A2}"/>
    <dgm:cxn modelId="{1AF8499A-BF25-4C1A-A25D-8BEA6682B5FB}" type="presOf" srcId="{7F87DC04-DF8F-41A7-81DC-FE7F12B7D41C}" destId="{B76AA734-1594-44C1-B2DF-938D4A0E0715}" srcOrd="0" destOrd="0" presId="urn:microsoft.com/office/officeart/2005/8/layout/hList2"/>
    <dgm:cxn modelId="{067552BC-5B18-417E-996B-795B1821745F}" type="presOf" srcId="{082712D7-E199-41A6-A280-564BF8B464A1}" destId="{81BC19CB-1372-417B-B897-76AF3E240BE3}" srcOrd="0" destOrd="0" presId="urn:microsoft.com/office/officeart/2005/8/layout/hList2"/>
    <dgm:cxn modelId="{A019ADCA-7EAC-4064-A955-E3F5B946E009}" srcId="{8952ACF2-9A70-4B0D-B8CF-5E8B5DD0341E}" destId="{F3B854ED-D02A-4185-8400-4569A5E40A3D}" srcOrd="1" destOrd="0" parTransId="{D96D177B-044C-4DE9-8671-1D0268A65440}" sibTransId="{F83A1D9A-08FC-4A12-87CF-98895B93F369}"/>
    <dgm:cxn modelId="{73A1B6E9-9B9C-4FDA-87B9-085BBBA2F21D}" type="presOf" srcId="{F3B854ED-D02A-4185-8400-4569A5E40A3D}" destId="{DCF3A68D-98F1-4EDB-9D92-328B8026C6A5}" srcOrd="0" destOrd="0" presId="urn:microsoft.com/office/officeart/2005/8/layout/hList2"/>
    <dgm:cxn modelId="{501435EC-BD80-4BD1-A874-BC88DC7BE993}" srcId="{F3B854ED-D02A-4185-8400-4569A5E40A3D}" destId="{21818118-523C-4581-9EE7-1EA5C3CAA21B}" srcOrd="0" destOrd="0" parTransId="{7E82CF27-38F6-48FC-8A57-7EFB3C4AC778}" sibTransId="{5189CD64-440D-489A-BDAD-32EB6D3FDCA5}"/>
    <dgm:cxn modelId="{A37A74F3-E25B-49A3-BA2A-EC87FEA5E258}" type="presParOf" srcId="{7A18B785-DAEB-4190-8597-7E50F92821A8}" destId="{19488769-9F97-4C2F-A4DA-389F4E72137E}" srcOrd="0" destOrd="0" presId="urn:microsoft.com/office/officeart/2005/8/layout/hList2"/>
    <dgm:cxn modelId="{3D68847C-2795-407F-B4BA-BB14D54319D5}" type="presParOf" srcId="{19488769-9F97-4C2F-A4DA-389F4E72137E}" destId="{C323EED3-89D0-4211-9E51-8878C7F0D657}" srcOrd="0" destOrd="0" presId="urn:microsoft.com/office/officeart/2005/8/layout/hList2"/>
    <dgm:cxn modelId="{882DF94E-D41B-4B89-9946-3F9F30505432}" type="presParOf" srcId="{19488769-9F97-4C2F-A4DA-389F4E72137E}" destId="{D271733E-5109-49C1-B421-A8B908985C6E}" srcOrd="1" destOrd="0" presId="urn:microsoft.com/office/officeart/2005/8/layout/hList2"/>
    <dgm:cxn modelId="{1D157064-CE52-451D-B545-D045CEF02E12}" type="presParOf" srcId="{19488769-9F97-4C2F-A4DA-389F4E72137E}" destId="{81BC19CB-1372-417B-B897-76AF3E240BE3}" srcOrd="2" destOrd="0" presId="urn:microsoft.com/office/officeart/2005/8/layout/hList2"/>
    <dgm:cxn modelId="{F212F83B-F5A1-442B-946F-255F3B962501}" type="presParOf" srcId="{7A18B785-DAEB-4190-8597-7E50F92821A8}" destId="{18EB1F4E-B39A-4A44-9A4B-8B3CFFEA6050}" srcOrd="1" destOrd="0" presId="urn:microsoft.com/office/officeart/2005/8/layout/hList2"/>
    <dgm:cxn modelId="{66E4FE8F-06F6-4C3D-BA9A-DC8A57F2328C}" type="presParOf" srcId="{7A18B785-DAEB-4190-8597-7E50F92821A8}" destId="{8F64B3A8-E6CC-486F-967B-3572A34405AC}" srcOrd="2" destOrd="0" presId="urn:microsoft.com/office/officeart/2005/8/layout/hList2"/>
    <dgm:cxn modelId="{AFAC204F-77B3-4CC3-9734-F9164AD42469}" type="presParOf" srcId="{8F64B3A8-E6CC-486F-967B-3572A34405AC}" destId="{914534FA-C498-41A6-B795-7B44B2560FF4}" srcOrd="0" destOrd="0" presId="urn:microsoft.com/office/officeart/2005/8/layout/hList2"/>
    <dgm:cxn modelId="{76FDC523-1EAF-43E0-B376-1AD605C48668}" type="presParOf" srcId="{8F64B3A8-E6CC-486F-967B-3572A34405AC}" destId="{CAC4452A-12C4-45B2-939B-EEE8F8647202}" srcOrd="1" destOrd="0" presId="urn:microsoft.com/office/officeart/2005/8/layout/hList2"/>
    <dgm:cxn modelId="{59FF03DB-3419-4E4E-AD18-2C12FC81E941}" type="presParOf" srcId="{8F64B3A8-E6CC-486F-967B-3572A34405AC}" destId="{DCF3A68D-98F1-4EDB-9D92-328B8026C6A5}" srcOrd="2" destOrd="0" presId="urn:microsoft.com/office/officeart/2005/8/layout/hList2"/>
    <dgm:cxn modelId="{707D96D1-735C-423D-9678-BB4C8D102C71}" type="presParOf" srcId="{7A18B785-DAEB-4190-8597-7E50F92821A8}" destId="{39C065B4-FC0F-455B-B31C-2C18A6D1B5F1}" srcOrd="3" destOrd="0" presId="urn:microsoft.com/office/officeart/2005/8/layout/hList2"/>
    <dgm:cxn modelId="{FE0B2E3E-6E89-4405-8215-19E7919FC9A7}" type="presParOf" srcId="{7A18B785-DAEB-4190-8597-7E50F92821A8}" destId="{69DD4434-1605-4CDA-AD69-1D044B792FD9}" srcOrd="4" destOrd="0" presId="urn:microsoft.com/office/officeart/2005/8/layout/hList2"/>
    <dgm:cxn modelId="{1082C475-7C01-4A17-8396-A3AD5124D981}" type="presParOf" srcId="{69DD4434-1605-4CDA-AD69-1D044B792FD9}" destId="{F62805FA-7C24-4E79-81F4-F379D1CB5D86}" srcOrd="0" destOrd="0" presId="urn:microsoft.com/office/officeart/2005/8/layout/hList2"/>
    <dgm:cxn modelId="{4D1B6579-D688-4EB7-AB1F-4D844D01BEAB}" type="presParOf" srcId="{69DD4434-1605-4CDA-AD69-1D044B792FD9}" destId="{F91B38EC-2AAF-421C-9A43-5E712771997F}" srcOrd="1" destOrd="0" presId="urn:microsoft.com/office/officeart/2005/8/layout/hList2"/>
    <dgm:cxn modelId="{5F99A047-FAE2-4655-8761-07ED3B3A2D3A}" type="presParOf" srcId="{69DD4434-1605-4CDA-AD69-1D044B792FD9}" destId="{B76AA734-1594-44C1-B2DF-938D4A0E0715}"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B05429-E149-42D4-AF3F-70D6BE19D0B6}" type="doc">
      <dgm:prSet loTypeId="urn:microsoft.com/office/officeart/2018/2/layout/IconCircleList" loCatId="icon" qsTypeId="urn:microsoft.com/office/officeart/2005/8/quickstyle/simple1" qsCatId="simple" csTypeId="urn:microsoft.com/office/officeart/2005/8/colors/accent6_2" csCatId="accent6" phldr="1"/>
      <dgm:spPr/>
      <dgm:t>
        <a:bodyPr/>
        <a:lstStyle/>
        <a:p>
          <a:endParaRPr lang="en-US"/>
        </a:p>
      </dgm:t>
    </dgm:pt>
    <dgm:pt modelId="{221DF810-93E8-4762-AE98-5D6296BE694C}">
      <dgm:prSet/>
      <dgm:spPr/>
      <dgm:t>
        <a:bodyPr/>
        <a:lstStyle/>
        <a:p>
          <a:r>
            <a:rPr lang="en-US" b="1" dirty="0"/>
            <a:t>Session 1</a:t>
          </a:r>
          <a:r>
            <a:rPr lang="en-US" dirty="0"/>
            <a:t>: Principles of Personal Evangelism</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54012D97-9B42-46AD-A7BF-B90C3F0AE36E}" type="parTrans" cxnId="{30D7CE60-F2C9-48D3-81B3-80866FD35F31}">
      <dgm:prSet/>
      <dgm:spPr/>
      <dgm:t>
        <a:bodyPr/>
        <a:lstStyle/>
        <a:p>
          <a:endParaRPr lang="en-US"/>
        </a:p>
      </dgm:t>
    </dgm:pt>
    <dgm:pt modelId="{CB271B1C-B192-4412-9CE8-9C60D87089C5}" type="sibTrans" cxnId="{30D7CE60-F2C9-48D3-81B3-80866FD35F31}">
      <dgm:prSet/>
      <dgm:spPr/>
      <dgm:t>
        <a:bodyPr/>
        <a:lstStyle/>
        <a:p>
          <a:endParaRPr lang="en-US"/>
        </a:p>
      </dgm:t>
    </dgm:pt>
    <dgm:pt modelId="{243740E5-EF4C-463C-BFE0-B19D69A7EA46}">
      <dgm:prSet/>
      <dgm:spPr/>
      <dgm:t>
        <a:bodyPr/>
        <a:lstStyle/>
        <a:p>
          <a:r>
            <a:rPr lang="en-US" b="1" dirty="0"/>
            <a:t>Session 2</a:t>
          </a:r>
          <a:r>
            <a:rPr lang="en-US" dirty="0"/>
            <a:t>: Every Day Opportunities </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CD78F44A-5A37-4D7F-AC3D-EFE00539EAC7}" type="parTrans" cxnId="{6822555E-D574-440E-A146-16A3AF6A007A}">
      <dgm:prSet/>
      <dgm:spPr/>
      <dgm:t>
        <a:bodyPr/>
        <a:lstStyle/>
        <a:p>
          <a:endParaRPr lang="en-US"/>
        </a:p>
      </dgm:t>
    </dgm:pt>
    <dgm:pt modelId="{AD38DF00-17F4-4B93-BDF4-926A4DCED82A}" type="sibTrans" cxnId="{6822555E-D574-440E-A146-16A3AF6A007A}">
      <dgm:prSet/>
      <dgm:spPr/>
      <dgm:t>
        <a:bodyPr/>
        <a:lstStyle/>
        <a:p>
          <a:endParaRPr lang="en-US"/>
        </a:p>
      </dgm:t>
    </dgm:pt>
    <dgm:pt modelId="{8D1B20D1-B4D8-46B9-B13B-22FFAECDE6F4}">
      <dgm:prSet/>
      <dgm:spPr/>
      <dgm:t>
        <a:bodyPr/>
        <a:lstStyle/>
        <a:p>
          <a:r>
            <a:rPr lang="en-US" b="1" dirty="0"/>
            <a:t>Session 3</a:t>
          </a:r>
          <a:r>
            <a:rPr lang="en-US" dirty="0"/>
            <a:t>: How to Visit People</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C4BF8FA-AEC6-4099-B706-0A5D0330241D}" type="parTrans" cxnId="{F04FC07C-8916-45DA-BE08-4140BC828A16}">
      <dgm:prSet/>
      <dgm:spPr/>
      <dgm:t>
        <a:bodyPr/>
        <a:lstStyle/>
        <a:p>
          <a:endParaRPr lang="en-US"/>
        </a:p>
      </dgm:t>
    </dgm:pt>
    <dgm:pt modelId="{02618E24-27CC-4AA6-95D1-D17D6191202D}" type="sibTrans" cxnId="{F04FC07C-8916-45DA-BE08-4140BC828A16}">
      <dgm:prSet/>
      <dgm:spPr/>
      <dgm:t>
        <a:bodyPr/>
        <a:lstStyle/>
        <a:p>
          <a:endParaRPr lang="en-US"/>
        </a:p>
      </dgm:t>
    </dgm:pt>
    <dgm:pt modelId="{AB33DC10-0B87-4BCF-9CBB-FF4A114E4915}">
      <dgm:prSet/>
      <dgm:spPr/>
      <dgm:t>
        <a:bodyPr/>
        <a:lstStyle/>
        <a:p>
          <a:r>
            <a:rPr lang="en-US" b="1" dirty="0"/>
            <a:t>Session 4</a:t>
          </a:r>
          <a:r>
            <a:rPr lang="en-US" dirty="0"/>
            <a:t>: How to have a Bible Study</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EAF31FE6-C396-445F-8523-FE634F1AA750}" type="parTrans" cxnId="{6654757C-97E9-4729-8F68-6B6179AF880B}">
      <dgm:prSet/>
      <dgm:spPr/>
      <dgm:t>
        <a:bodyPr/>
        <a:lstStyle/>
        <a:p>
          <a:endParaRPr lang="en-US"/>
        </a:p>
      </dgm:t>
    </dgm:pt>
    <dgm:pt modelId="{BE72C5B2-2F66-487E-B398-D7621FB18014}" type="sibTrans" cxnId="{6654757C-97E9-4729-8F68-6B6179AF880B}">
      <dgm:prSet/>
      <dgm:spPr/>
      <dgm:t>
        <a:bodyPr/>
        <a:lstStyle/>
        <a:p>
          <a:endParaRPr lang="en-US"/>
        </a:p>
      </dgm:t>
    </dgm:pt>
    <dgm:pt modelId="{12A413F1-F84D-4D8C-A9EC-9DA1F735096E}">
      <dgm:prSet/>
      <dgm:spPr/>
      <dgm:t>
        <a:bodyPr/>
        <a:lstStyle/>
        <a:p>
          <a:r>
            <a:rPr lang="en-US" b="1" dirty="0"/>
            <a:t>Session 5</a:t>
          </a:r>
          <a:r>
            <a:rPr lang="en-US" dirty="0"/>
            <a:t>: How to have a Daily Devotional Life</a:t>
          </a:r>
        </a:p>
      </dgm:t>
    </dgm:pt>
    <dgm:pt modelId="{68D8EC29-4E50-41A4-BA21-9F976985A382}" type="parTrans" cxnId="{D3187AC7-5308-4DDD-84ED-78744DE1B808}">
      <dgm:prSet/>
      <dgm:spPr/>
      <dgm:t>
        <a:bodyPr/>
        <a:lstStyle/>
        <a:p>
          <a:endParaRPr lang="en-US"/>
        </a:p>
      </dgm:t>
    </dgm:pt>
    <dgm:pt modelId="{58C6351F-A549-4DE7-B3C7-DE3F08D8E02F}" type="sibTrans" cxnId="{D3187AC7-5308-4DDD-84ED-78744DE1B808}">
      <dgm:prSet/>
      <dgm:spPr/>
      <dgm:t>
        <a:bodyPr/>
        <a:lstStyle/>
        <a:p>
          <a:endParaRPr lang="en-US"/>
        </a:p>
      </dgm:t>
    </dgm:pt>
    <dgm:pt modelId="{35F395E0-26BE-47B9-B131-69CBE7CFFEE9}">
      <dgm:prSet/>
      <dgm:spPr/>
      <dgm:t>
        <a:bodyPr/>
        <a:lstStyle/>
        <a:p>
          <a:r>
            <a:rPr lang="en-US" b="1" dirty="0"/>
            <a:t>Session 6</a:t>
          </a:r>
          <a:r>
            <a:rPr lang="en-US" dirty="0"/>
            <a:t>: Getting Decisions and Making Appeals</a:t>
          </a:r>
        </a:p>
      </dgm:t>
    </dgm:pt>
    <dgm:pt modelId="{2B8CA373-B64E-4198-9F09-4519DED4C11C}" type="parTrans" cxnId="{FA872373-A0A4-4036-A7B6-8D19D3868B4B}">
      <dgm:prSet/>
      <dgm:spPr/>
      <dgm:t>
        <a:bodyPr/>
        <a:lstStyle/>
        <a:p>
          <a:endParaRPr lang="en-US"/>
        </a:p>
      </dgm:t>
    </dgm:pt>
    <dgm:pt modelId="{40A9B3DE-A167-43C1-9A71-EE7BFB878E62}" type="sibTrans" cxnId="{FA872373-A0A4-4036-A7B6-8D19D3868B4B}">
      <dgm:prSet/>
      <dgm:spPr/>
      <dgm:t>
        <a:bodyPr/>
        <a:lstStyle/>
        <a:p>
          <a:endParaRPr lang="en-US"/>
        </a:p>
      </dgm:t>
    </dgm:pt>
    <dgm:pt modelId="{D5FFD06B-0487-4BD1-A2C9-8079C01C498F}" type="pres">
      <dgm:prSet presAssocID="{AEB05429-E149-42D4-AF3F-70D6BE19D0B6}" presName="root" presStyleCnt="0">
        <dgm:presLayoutVars>
          <dgm:dir/>
          <dgm:resizeHandles val="exact"/>
        </dgm:presLayoutVars>
      </dgm:prSet>
      <dgm:spPr/>
    </dgm:pt>
    <dgm:pt modelId="{6BC40B58-69DA-482D-8A4D-EE5CEAB8DCFF}" type="pres">
      <dgm:prSet presAssocID="{AEB05429-E149-42D4-AF3F-70D6BE19D0B6}" presName="container" presStyleCnt="0">
        <dgm:presLayoutVars>
          <dgm:dir/>
          <dgm:resizeHandles val="exact"/>
        </dgm:presLayoutVars>
      </dgm:prSet>
      <dgm:spPr/>
    </dgm:pt>
    <dgm:pt modelId="{B3FDE7EC-6BB2-46BE-99F0-53413CD95461}" type="pres">
      <dgm:prSet presAssocID="{221DF810-93E8-4762-AE98-5D6296BE694C}" presName="compNode" presStyleCnt="0"/>
      <dgm:spPr/>
    </dgm:pt>
    <dgm:pt modelId="{F800C3A6-022F-46BE-A0C6-48E9B743A970}" type="pres">
      <dgm:prSet presAssocID="{221DF810-93E8-4762-AE98-5D6296BE694C}" presName="iconBgRect" presStyleLbl="bgShp" presStyleIdx="0" presStyleCnt="6"/>
      <dgm:spPr/>
    </dgm:pt>
    <dgm:pt modelId="{FA820E8A-A95E-437D-AC64-401AF7798BDA}" type="pres">
      <dgm:prSet presAssocID="{221DF810-93E8-4762-AE98-5D6296BE694C}" presName="iconRect" presStyleLbl="node1" presStyleIdx="0" presStyleCnt="6" custScaleX="141305" custScaleY="13339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hecklist">
            <a:hlinkClick xmlns:r="http://schemas.openxmlformats.org/officeDocument/2006/relationships" r:id="rId1" action="ppaction://hlinksldjump"/>
          </dgm14:cNvPr>
        </a:ext>
      </dgm:extLst>
    </dgm:pt>
    <dgm:pt modelId="{9BF53709-A967-477A-BEB4-71E38776E403}" type="pres">
      <dgm:prSet presAssocID="{221DF810-93E8-4762-AE98-5D6296BE694C}" presName="spaceRect" presStyleCnt="0"/>
      <dgm:spPr/>
    </dgm:pt>
    <dgm:pt modelId="{129A80B1-ACB5-462C-9A41-4C7ABC790483}" type="pres">
      <dgm:prSet presAssocID="{221DF810-93E8-4762-AE98-5D6296BE694C}" presName="textRect" presStyleLbl="revTx" presStyleIdx="0" presStyleCnt="6" custScaleX="114106" custLinFactNeighborX="4509" custLinFactNeighborY="966">
        <dgm:presLayoutVars>
          <dgm:chMax val="1"/>
          <dgm:chPref val="1"/>
        </dgm:presLayoutVars>
      </dgm:prSet>
      <dgm:spPr/>
    </dgm:pt>
    <dgm:pt modelId="{4DBDF6B5-8BBF-44AF-8A20-31123A81463D}" type="pres">
      <dgm:prSet presAssocID="{CB271B1C-B192-4412-9CE8-9C60D87089C5}" presName="sibTrans" presStyleLbl="sibTrans2D1" presStyleIdx="0" presStyleCnt="0"/>
      <dgm:spPr/>
    </dgm:pt>
    <dgm:pt modelId="{4A069CA5-F667-4BA8-BA47-1AB48E2D0BEF}" type="pres">
      <dgm:prSet presAssocID="{243740E5-EF4C-463C-BFE0-B19D69A7EA46}" presName="compNode" presStyleCnt="0"/>
      <dgm:spPr/>
    </dgm:pt>
    <dgm:pt modelId="{2E16168A-95B0-47AD-9B33-31CFC4C90A0A}" type="pres">
      <dgm:prSet presAssocID="{243740E5-EF4C-463C-BFE0-B19D69A7EA46}" presName="iconBgRect" presStyleLbl="bgShp" presStyleIdx="1" presStyleCnt="6" custLinFactNeighborX="-13528" custLinFactNeighborY="966"/>
      <dgm:spPr/>
    </dgm:pt>
    <dgm:pt modelId="{71A1871C-FE1B-409E-86E2-7AC6A34CED11}" type="pres">
      <dgm:prSet presAssocID="{243740E5-EF4C-463C-BFE0-B19D69A7EA46}" presName="iconRect" presStyleLbl="node1" presStyleIdx="1" presStyleCnt="6" custScaleX="147880" custScaleY="130065" custLinFactNeighborX="-18326" custLinFactNeighborY="6828"/>
      <dgm:spPr>
        <a:blipFill>
          <a:blip xmlns:r="http://schemas.openxmlformats.org/officeDocument/2006/relationships" r:embed="rId7">
            <a:extLst>
              <a:ext uri="{96DAC541-7B7A-43D3-8B79-37D633B846F1}">
                <asvg:svgBlip xmlns:asvg="http://schemas.microsoft.com/office/drawing/2016/SVG/main" r:embed="rId8"/>
              </a:ext>
            </a:extLst>
          </a:blip>
          <a:srcRect/>
          <a:stretch>
            <a:fillRect t="-7000" b="-7000"/>
          </a:stretch>
        </a:blipFill>
        <a:ln>
          <a:noFill/>
        </a:ln>
      </dgm:spPr>
      <dgm:extLst>
        <a:ext uri="{E40237B7-FDA0-4F09-8148-C483321AD2D9}">
          <dgm14:cNvPr xmlns:dgm14="http://schemas.microsoft.com/office/drawing/2010/diagram" id="0" name="" descr="Chat">
            <a:hlinkClick xmlns:r="http://schemas.openxmlformats.org/officeDocument/2006/relationships" r:id="rId2" action="ppaction://hlinksldjump"/>
          </dgm14:cNvPr>
        </a:ext>
      </dgm:extLst>
    </dgm:pt>
    <dgm:pt modelId="{1A5FABC0-2D63-4F64-8CD4-E27CA263B223}" type="pres">
      <dgm:prSet presAssocID="{243740E5-EF4C-463C-BFE0-B19D69A7EA46}" presName="spaceRect" presStyleCnt="0"/>
      <dgm:spPr/>
    </dgm:pt>
    <dgm:pt modelId="{E4BC935C-9D35-4FCD-997C-9F30D42E16B8}" type="pres">
      <dgm:prSet presAssocID="{243740E5-EF4C-463C-BFE0-B19D69A7EA46}" presName="textRect" presStyleLbl="revTx" presStyleIdx="1" presStyleCnt="6">
        <dgm:presLayoutVars>
          <dgm:chMax val="1"/>
          <dgm:chPref val="1"/>
        </dgm:presLayoutVars>
      </dgm:prSet>
      <dgm:spPr/>
    </dgm:pt>
    <dgm:pt modelId="{D908F66E-9B34-4EDA-961E-1DA52836EE3D}" type="pres">
      <dgm:prSet presAssocID="{AD38DF00-17F4-4B93-BDF4-926A4DCED82A}" presName="sibTrans" presStyleLbl="sibTrans2D1" presStyleIdx="0" presStyleCnt="0"/>
      <dgm:spPr/>
    </dgm:pt>
    <dgm:pt modelId="{3E868CD5-FA81-4872-9542-7EC451AF5D6F}" type="pres">
      <dgm:prSet presAssocID="{8D1B20D1-B4D8-46B9-B13B-22FFAECDE6F4}" presName="compNode" presStyleCnt="0"/>
      <dgm:spPr/>
    </dgm:pt>
    <dgm:pt modelId="{5694435C-8F72-4754-8E6C-79809AE1970F}" type="pres">
      <dgm:prSet presAssocID="{8D1B20D1-B4D8-46B9-B13B-22FFAECDE6F4}" presName="iconBgRect" presStyleLbl="bgShp" presStyleIdx="2" presStyleCnt="6" custLinFactNeighborX="-12562"/>
      <dgm:spPr/>
    </dgm:pt>
    <dgm:pt modelId="{111C7A46-B0B3-47CC-A72E-A561BAB245C9}" type="pres">
      <dgm:prSet presAssocID="{8D1B20D1-B4D8-46B9-B13B-22FFAECDE6F4}" presName="iconRect" presStyleLbl="node1" presStyleIdx="2" presStyleCnt="6" custScaleX="131577" custScaleY="146725" custLinFactNeighborX="-24990" custLinFactNeighborY="-983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6000" r="-6000"/>
          </a:stretch>
        </a:blipFill>
        <a:ln>
          <a:noFill/>
        </a:ln>
      </dgm:spPr>
      <dgm:extLst>
        <a:ext uri="{E40237B7-FDA0-4F09-8148-C483321AD2D9}">
          <dgm14:cNvPr xmlns:dgm14="http://schemas.microsoft.com/office/drawing/2010/diagram" id="0" name="" descr="House">
            <a:hlinkClick xmlns:r="http://schemas.openxmlformats.org/officeDocument/2006/relationships" r:id="rId3" action="ppaction://hlinksldjump"/>
          </dgm14:cNvPr>
        </a:ext>
      </dgm:extLst>
    </dgm:pt>
    <dgm:pt modelId="{8A7DA9AC-1208-4550-BA54-8B4200500535}" type="pres">
      <dgm:prSet presAssocID="{8D1B20D1-B4D8-46B9-B13B-22FFAECDE6F4}" presName="spaceRect" presStyleCnt="0"/>
      <dgm:spPr/>
    </dgm:pt>
    <dgm:pt modelId="{0C7DEAE0-6BEC-4C76-9449-7C3776DD4B00}" type="pres">
      <dgm:prSet presAssocID="{8D1B20D1-B4D8-46B9-B13B-22FFAECDE6F4}" presName="textRect" presStyleLbl="revTx" presStyleIdx="2" presStyleCnt="6">
        <dgm:presLayoutVars>
          <dgm:chMax val="1"/>
          <dgm:chPref val="1"/>
        </dgm:presLayoutVars>
      </dgm:prSet>
      <dgm:spPr/>
    </dgm:pt>
    <dgm:pt modelId="{12C3A56C-D7D9-4F75-9353-5E2C78FC913A}" type="pres">
      <dgm:prSet presAssocID="{02618E24-27CC-4AA6-95D1-D17D6191202D}" presName="sibTrans" presStyleLbl="sibTrans2D1" presStyleIdx="0" presStyleCnt="0"/>
      <dgm:spPr/>
    </dgm:pt>
    <dgm:pt modelId="{100EFC38-A5A1-4955-AA24-CBE0DE841715}" type="pres">
      <dgm:prSet presAssocID="{AB33DC10-0B87-4BCF-9CBB-FF4A114E4915}" presName="compNode" presStyleCnt="0"/>
      <dgm:spPr/>
    </dgm:pt>
    <dgm:pt modelId="{46D9ECB9-D2B9-4434-B7D0-EA8AB92C202E}" type="pres">
      <dgm:prSet presAssocID="{AB33DC10-0B87-4BCF-9CBB-FF4A114E4915}" presName="iconBgRect" presStyleLbl="bgShp" presStyleIdx="3" presStyleCnt="6"/>
      <dgm:spPr/>
    </dgm:pt>
    <dgm:pt modelId="{A7F90842-C7FE-495E-9A9E-8E0495657BE0}" type="pres">
      <dgm:prSet presAssocID="{AB33DC10-0B87-4BCF-9CBB-FF4A114E4915}" presName="iconRect" presStyleLbl="node1" presStyleIdx="3" presStyleCnt="6" custScaleX="141305" custScaleY="140104"/>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Open book">
            <a:hlinkClick xmlns:r="http://schemas.openxmlformats.org/officeDocument/2006/relationships" r:id="rId4" action="ppaction://hlinksldjump"/>
          </dgm14:cNvPr>
        </a:ext>
      </dgm:extLst>
    </dgm:pt>
    <dgm:pt modelId="{8C6AC7C7-84CA-4BB7-9412-C1A362508A9B}" type="pres">
      <dgm:prSet presAssocID="{AB33DC10-0B87-4BCF-9CBB-FF4A114E4915}" presName="spaceRect" presStyleCnt="0"/>
      <dgm:spPr/>
    </dgm:pt>
    <dgm:pt modelId="{D9C23BA9-1EBC-445B-BF6F-33D7AC8C7BAD}" type="pres">
      <dgm:prSet presAssocID="{AB33DC10-0B87-4BCF-9CBB-FF4A114E4915}" presName="textRect" presStyleLbl="revTx" presStyleIdx="3" presStyleCnt="6" custLinFactNeighborX="-4099" custLinFactNeighborY="2899">
        <dgm:presLayoutVars>
          <dgm:chMax val="1"/>
          <dgm:chPref val="1"/>
        </dgm:presLayoutVars>
      </dgm:prSet>
      <dgm:spPr/>
    </dgm:pt>
    <dgm:pt modelId="{55B894C4-2091-40E3-9A49-737AA599F4F0}" type="pres">
      <dgm:prSet presAssocID="{BE72C5B2-2F66-487E-B398-D7621FB18014}" presName="sibTrans" presStyleLbl="sibTrans2D1" presStyleIdx="0" presStyleCnt="0"/>
      <dgm:spPr/>
    </dgm:pt>
    <dgm:pt modelId="{B604BB3D-2C32-4F8B-B35F-0E04E29F6059}" type="pres">
      <dgm:prSet presAssocID="{12A413F1-F84D-4D8C-A9EC-9DA1F735096E}" presName="compNode" presStyleCnt="0"/>
      <dgm:spPr/>
    </dgm:pt>
    <dgm:pt modelId="{C4F6E03C-EE78-4AFB-92C0-DFDCE440D500}" type="pres">
      <dgm:prSet presAssocID="{12A413F1-F84D-4D8C-A9EC-9DA1F735096E}" presName="iconBgRect" presStyleLbl="bgShp" presStyleIdx="4" presStyleCnt="6"/>
      <dgm:spPr/>
    </dgm:pt>
    <dgm:pt modelId="{5089860F-2920-4441-88C2-1839D3682601}" type="pres">
      <dgm:prSet presAssocID="{12A413F1-F84D-4D8C-A9EC-9DA1F735096E}" presName="iconRect" presStyleLbl="node1" presStyleIdx="4" presStyleCnt="6" custScaleX="153861" custScaleY="143436"/>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Watch">
            <a:hlinkClick xmlns:r="http://schemas.openxmlformats.org/officeDocument/2006/relationships" r:id="rId15" action="ppaction://hlinksldjump"/>
          </dgm14:cNvPr>
        </a:ext>
      </dgm:extLst>
    </dgm:pt>
    <dgm:pt modelId="{7368F75E-42A4-4E79-86E4-2FB252F7E56E}" type="pres">
      <dgm:prSet presAssocID="{12A413F1-F84D-4D8C-A9EC-9DA1F735096E}" presName="spaceRect" presStyleCnt="0"/>
      <dgm:spPr/>
    </dgm:pt>
    <dgm:pt modelId="{6DC12E4A-D5FF-4900-BAA9-3AB8D922C1A7}" type="pres">
      <dgm:prSet presAssocID="{12A413F1-F84D-4D8C-A9EC-9DA1F735096E}" presName="textRect" presStyleLbl="revTx" presStyleIdx="4" presStyleCnt="6">
        <dgm:presLayoutVars>
          <dgm:chMax val="1"/>
          <dgm:chPref val="1"/>
        </dgm:presLayoutVars>
      </dgm:prSet>
      <dgm:spPr/>
    </dgm:pt>
    <dgm:pt modelId="{CF8003B6-7FD7-4350-9F26-276AFBB959E6}" type="pres">
      <dgm:prSet presAssocID="{58C6351F-A549-4DE7-B3C7-DE3F08D8E02F}" presName="sibTrans" presStyleLbl="sibTrans2D1" presStyleIdx="0" presStyleCnt="0"/>
      <dgm:spPr/>
    </dgm:pt>
    <dgm:pt modelId="{86D0B3AB-8A88-42CA-9842-C5086F50C96F}" type="pres">
      <dgm:prSet presAssocID="{35F395E0-26BE-47B9-B131-69CBE7CFFEE9}" presName="compNode" presStyleCnt="0"/>
      <dgm:spPr/>
    </dgm:pt>
    <dgm:pt modelId="{432499AE-F39C-49AA-92DC-53CE91362237}" type="pres">
      <dgm:prSet presAssocID="{35F395E0-26BE-47B9-B131-69CBE7CFFEE9}" presName="iconBgRect" presStyleLbl="bgShp" presStyleIdx="5" presStyleCnt="6"/>
      <dgm:spPr/>
    </dgm:pt>
    <dgm:pt modelId="{AB3B0863-ECB1-4467-9BEC-6A43D07AFA74}" type="pres">
      <dgm:prSet presAssocID="{35F395E0-26BE-47B9-B131-69CBE7CFFEE9}" presName="iconRect" presStyleLbl="node1" presStyleIdx="5" presStyleCnt="6" custScaleX="164214" custScaleY="166760" custLinFactNeighborY="8330"/>
      <dgm:spPr>
        <a:blipFill>
          <a:blip xmlns:r="http://schemas.openxmlformats.org/officeDocument/2006/relationships"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a:blipFill>
        <a:ln>
          <a:noFill/>
        </a:ln>
      </dgm:spPr>
      <dgm:extLst>
        <a:ext uri="{E40237B7-FDA0-4F09-8148-C483321AD2D9}">
          <dgm14:cNvPr xmlns:dgm14="http://schemas.microsoft.com/office/drawing/2010/diagram" id="0" name="" descr="Handshake">
            <a:hlinkClick xmlns:r="http://schemas.openxmlformats.org/officeDocument/2006/relationships" r:id="rId15" action="ppaction://hlinksldjump"/>
          </dgm14:cNvPr>
        </a:ext>
      </dgm:extLst>
    </dgm:pt>
    <dgm:pt modelId="{DB178C4C-4132-44F1-9526-DFB384B47D89}" type="pres">
      <dgm:prSet presAssocID="{35F395E0-26BE-47B9-B131-69CBE7CFFEE9}" presName="spaceRect" presStyleCnt="0"/>
      <dgm:spPr/>
    </dgm:pt>
    <dgm:pt modelId="{0FD9051D-8E48-42D3-9194-257666C6B726}" type="pres">
      <dgm:prSet presAssocID="{35F395E0-26BE-47B9-B131-69CBE7CFFEE9}" presName="textRect" presStyleLbl="revTx" presStyleIdx="5" presStyleCnt="6">
        <dgm:presLayoutVars>
          <dgm:chMax val="1"/>
          <dgm:chPref val="1"/>
        </dgm:presLayoutVars>
      </dgm:prSet>
      <dgm:spPr/>
    </dgm:pt>
  </dgm:ptLst>
  <dgm:cxnLst>
    <dgm:cxn modelId="{AC76E71B-6275-4C48-AAC9-7C9A15A120CF}" type="presOf" srcId="{8D1B20D1-B4D8-46B9-B13B-22FFAECDE6F4}" destId="{0C7DEAE0-6BEC-4C76-9449-7C3776DD4B00}" srcOrd="0" destOrd="0" presId="urn:microsoft.com/office/officeart/2018/2/layout/IconCircleList"/>
    <dgm:cxn modelId="{320EDD2F-8F3E-459F-A18C-47E31AA1A21F}" type="presOf" srcId="{243740E5-EF4C-463C-BFE0-B19D69A7EA46}" destId="{E4BC935C-9D35-4FCD-997C-9F30D42E16B8}" srcOrd="0" destOrd="0" presId="urn:microsoft.com/office/officeart/2018/2/layout/IconCircleList"/>
    <dgm:cxn modelId="{6822555E-D574-440E-A146-16A3AF6A007A}" srcId="{AEB05429-E149-42D4-AF3F-70D6BE19D0B6}" destId="{243740E5-EF4C-463C-BFE0-B19D69A7EA46}" srcOrd="1" destOrd="0" parTransId="{CD78F44A-5A37-4D7F-AC3D-EFE00539EAC7}" sibTransId="{AD38DF00-17F4-4B93-BDF4-926A4DCED82A}"/>
    <dgm:cxn modelId="{30D7CE60-F2C9-48D3-81B3-80866FD35F31}" srcId="{AEB05429-E149-42D4-AF3F-70D6BE19D0B6}" destId="{221DF810-93E8-4762-AE98-5D6296BE694C}" srcOrd="0" destOrd="0" parTransId="{54012D97-9B42-46AD-A7BF-B90C3F0AE36E}" sibTransId="{CB271B1C-B192-4412-9CE8-9C60D87089C5}"/>
    <dgm:cxn modelId="{45A4384C-C13E-4410-B338-063FF7BD6C6D}" type="presOf" srcId="{AB33DC10-0B87-4BCF-9CBB-FF4A114E4915}" destId="{D9C23BA9-1EBC-445B-BF6F-33D7AC8C7BAD}" srcOrd="0" destOrd="0" presId="urn:microsoft.com/office/officeart/2018/2/layout/IconCircleList"/>
    <dgm:cxn modelId="{EDCD184E-DFFA-4AEA-8BE7-06E9632A83F0}" type="presOf" srcId="{12A413F1-F84D-4D8C-A9EC-9DA1F735096E}" destId="{6DC12E4A-D5FF-4900-BAA9-3AB8D922C1A7}" srcOrd="0" destOrd="0" presId="urn:microsoft.com/office/officeart/2018/2/layout/IconCircleList"/>
    <dgm:cxn modelId="{7E0C5F4F-3D06-40CA-89D9-2A2805C7E7C7}" type="presOf" srcId="{AD38DF00-17F4-4B93-BDF4-926A4DCED82A}" destId="{D908F66E-9B34-4EDA-961E-1DA52836EE3D}" srcOrd="0" destOrd="0" presId="urn:microsoft.com/office/officeart/2018/2/layout/IconCircleList"/>
    <dgm:cxn modelId="{FA872373-A0A4-4036-A7B6-8D19D3868B4B}" srcId="{AEB05429-E149-42D4-AF3F-70D6BE19D0B6}" destId="{35F395E0-26BE-47B9-B131-69CBE7CFFEE9}" srcOrd="5" destOrd="0" parTransId="{2B8CA373-B64E-4198-9F09-4519DED4C11C}" sibTransId="{40A9B3DE-A167-43C1-9A71-EE7BFB878E62}"/>
    <dgm:cxn modelId="{6654757C-97E9-4729-8F68-6B6179AF880B}" srcId="{AEB05429-E149-42D4-AF3F-70D6BE19D0B6}" destId="{AB33DC10-0B87-4BCF-9CBB-FF4A114E4915}" srcOrd="3" destOrd="0" parTransId="{EAF31FE6-C396-445F-8523-FE634F1AA750}" sibTransId="{BE72C5B2-2F66-487E-B398-D7621FB18014}"/>
    <dgm:cxn modelId="{F04FC07C-8916-45DA-BE08-4140BC828A16}" srcId="{AEB05429-E149-42D4-AF3F-70D6BE19D0B6}" destId="{8D1B20D1-B4D8-46B9-B13B-22FFAECDE6F4}" srcOrd="2" destOrd="0" parTransId="{EC4BF8FA-AEC6-4099-B706-0A5D0330241D}" sibTransId="{02618E24-27CC-4AA6-95D1-D17D6191202D}"/>
    <dgm:cxn modelId="{E8DC5F8B-CBA5-42C0-A02D-F5688C211DE9}" type="presOf" srcId="{02618E24-27CC-4AA6-95D1-D17D6191202D}" destId="{12C3A56C-D7D9-4F75-9353-5E2C78FC913A}" srcOrd="0" destOrd="0" presId="urn:microsoft.com/office/officeart/2018/2/layout/IconCircleList"/>
    <dgm:cxn modelId="{E05857AF-E2F8-429C-A077-8A4E20364C4B}" type="presOf" srcId="{BE72C5B2-2F66-487E-B398-D7621FB18014}" destId="{55B894C4-2091-40E3-9A49-737AA599F4F0}" srcOrd="0" destOrd="0" presId="urn:microsoft.com/office/officeart/2018/2/layout/IconCircleList"/>
    <dgm:cxn modelId="{D3187AC7-5308-4DDD-84ED-78744DE1B808}" srcId="{AEB05429-E149-42D4-AF3F-70D6BE19D0B6}" destId="{12A413F1-F84D-4D8C-A9EC-9DA1F735096E}" srcOrd="4" destOrd="0" parTransId="{68D8EC29-4E50-41A4-BA21-9F976985A382}" sibTransId="{58C6351F-A549-4DE7-B3C7-DE3F08D8E02F}"/>
    <dgm:cxn modelId="{342C6DCE-92D9-45E4-9A9A-FBD9EEBD4601}" type="presOf" srcId="{58C6351F-A549-4DE7-B3C7-DE3F08D8E02F}" destId="{CF8003B6-7FD7-4350-9F26-276AFBB959E6}" srcOrd="0" destOrd="0" presId="urn:microsoft.com/office/officeart/2018/2/layout/IconCircleList"/>
    <dgm:cxn modelId="{66D3CBD1-0A9D-44F8-A972-713B75EA777B}" type="presOf" srcId="{221DF810-93E8-4762-AE98-5D6296BE694C}" destId="{129A80B1-ACB5-462C-9A41-4C7ABC790483}" srcOrd="0" destOrd="0" presId="urn:microsoft.com/office/officeart/2018/2/layout/IconCircleList"/>
    <dgm:cxn modelId="{FAF124D3-286D-4A9E-9480-7D7990C732A7}" type="presOf" srcId="{CB271B1C-B192-4412-9CE8-9C60D87089C5}" destId="{4DBDF6B5-8BBF-44AF-8A20-31123A81463D}" srcOrd="0" destOrd="0" presId="urn:microsoft.com/office/officeart/2018/2/layout/IconCircleList"/>
    <dgm:cxn modelId="{DA7D14D7-A8DA-4F74-9C6F-63347AD6B2BC}" type="presOf" srcId="{35F395E0-26BE-47B9-B131-69CBE7CFFEE9}" destId="{0FD9051D-8E48-42D3-9194-257666C6B726}" srcOrd="0" destOrd="0" presId="urn:microsoft.com/office/officeart/2018/2/layout/IconCircleList"/>
    <dgm:cxn modelId="{E88D6BEF-70B8-4213-83AF-E0E1E2886120}" type="presOf" srcId="{AEB05429-E149-42D4-AF3F-70D6BE19D0B6}" destId="{D5FFD06B-0487-4BD1-A2C9-8079C01C498F}" srcOrd="0" destOrd="0" presId="urn:microsoft.com/office/officeart/2018/2/layout/IconCircleList"/>
    <dgm:cxn modelId="{2B134CA3-0A93-471A-BDE4-2129B93F8C00}" type="presParOf" srcId="{D5FFD06B-0487-4BD1-A2C9-8079C01C498F}" destId="{6BC40B58-69DA-482D-8A4D-EE5CEAB8DCFF}" srcOrd="0" destOrd="0" presId="urn:microsoft.com/office/officeart/2018/2/layout/IconCircleList"/>
    <dgm:cxn modelId="{25AE6DD9-00B8-4FA7-A328-A249396BF073}" type="presParOf" srcId="{6BC40B58-69DA-482D-8A4D-EE5CEAB8DCFF}" destId="{B3FDE7EC-6BB2-46BE-99F0-53413CD95461}" srcOrd="0" destOrd="0" presId="urn:microsoft.com/office/officeart/2018/2/layout/IconCircleList"/>
    <dgm:cxn modelId="{8CFCAD29-C47C-44F1-BC96-8DAB80B79028}" type="presParOf" srcId="{B3FDE7EC-6BB2-46BE-99F0-53413CD95461}" destId="{F800C3A6-022F-46BE-A0C6-48E9B743A970}" srcOrd="0" destOrd="0" presId="urn:microsoft.com/office/officeart/2018/2/layout/IconCircleList"/>
    <dgm:cxn modelId="{BAAC87F7-5314-4A76-B3D1-A6F733844AAE}" type="presParOf" srcId="{B3FDE7EC-6BB2-46BE-99F0-53413CD95461}" destId="{FA820E8A-A95E-437D-AC64-401AF7798BDA}" srcOrd="1" destOrd="0" presId="urn:microsoft.com/office/officeart/2018/2/layout/IconCircleList"/>
    <dgm:cxn modelId="{A76CF89A-07D0-4F7D-A005-2D9C202DF637}" type="presParOf" srcId="{B3FDE7EC-6BB2-46BE-99F0-53413CD95461}" destId="{9BF53709-A967-477A-BEB4-71E38776E403}" srcOrd="2" destOrd="0" presId="urn:microsoft.com/office/officeart/2018/2/layout/IconCircleList"/>
    <dgm:cxn modelId="{706A16F8-7679-485F-B690-701CFACDB79A}" type="presParOf" srcId="{B3FDE7EC-6BB2-46BE-99F0-53413CD95461}" destId="{129A80B1-ACB5-462C-9A41-4C7ABC790483}" srcOrd="3" destOrd="0" presId="urn:microsoft.com/office/officeart/2018/2/layout/IconCircleList"/>
    <dgm:cxn modelId="{39E352EA-82CF-4F3A-A891-1149C9B59B1C}" type="presParOf" srcId="{6BC40B58-69DA-482D-8A4D-EE5CEAB8DCFF}" destId="{4DBDF6B5-8BBF-44AF-8A20-31123A81463D}" srcOrd="1" destOrd="0" presId="urn:microsoft.com/office/officeart/2018/2/layout/IconCircleList"/>
    <dgm:cxn modelId="{F873D58B-A1D8-4253-A77C-58D6D0E0A788}" type="presParOf" srcId="{6BC40B58-69DA-482D-8A4D-EE5CEAB8DCFF}" destId="{4A069CA5-F667-4BA8-BA47-1AB48E2D0BEF}" srcOrd="2" destOrd="0" presId="urn:microsoft.com/office/officeart/2018/2/layout/IconCircleList"/>
    <dgm:cxn modelId="{C6F7970A-0E5D-4933-9B69-147AC444E03E}" type="presParOf" srcId="{4A069CA5-F667-4BA8-BA47-1AB48E2D0BEF}" destId="{2E16168A-95B0-47AD-9B33-31CFC4C90A0A}" srcOrd="0" destOrd="0" presId="urn:microsoft.com/office/officeart/2018/2/layout/IconCircleList"/>
    <dgm:cxn modelId="{3C823713-DD03-44D7-A539-95FA59A0BF3A}" type="presParOf" srcId="{4A069CA5-F667-4BA8-BA47-1AB48E2D0BEF}" destId="{71A1871C-FE1B-409E-86E2-7AC6A34CED11}" srcOrd="1" destOrd="0" presId="urn:microsoft.com/office/officeart/2018/2/layout/IconCircleList"/>
    <dgm:cxn modelId="{7C580816-C182-4B5E-AA43-EC8BDDE5C662}" type="presParOf" srcId="{4A069CA5-F667-4BA8-BA47-1AB48E2D0BEF}" destId="{1A5FABC0-2D63-4F64-8CD4-E27CA263B223}" srcOrd="2" destOrd="0" presId="urn:microsoft.com/office/officeart/2018/2/layout/IconCircleList"/>
    <dgm:cxn modelId="{13614C18-162C-4CBF-9F48-DC24B136A070}" type="presParOf" srcId="{4A069CA5-F667-4BA8-BA47-1AB48E2D0BEF}" destId="{E4BC935C-9D35-4FCD-997C-9F30D42E16B8}" srcOrd="3" destOrd="0" presId="urn:microsoft.com/office/officeart/2018/2/layout/IconCircleList"/>
    <dgm:cxn modelId="{B0FD1579-DDF8-43F3-A1D2-1135CDB185FA}" type="presParOf" srcId="{6BC40B58-69DA-482D-8A4D-EE5CEAB8DCFF}" destId="{D908F66E-9B34-4EDA-961E-1DA52836EE3D}" srcOrd="3" destOrd="0" presId="urn:microsoft.com/office/officeart/2018/2/layout/IconCircleList"/>
    <dgm:cxn modelId="{03FB8CF6-9402-4E87-A0B8-DF0FD7D912A5}" type="presParOf" srcId="{6BC40B58-69DA-482D-8A4D-EE5CEAB8DCFF}" destId="{3E868CD5-FA81-4872-9542-7EC451AF5D6F}" srcOrd="4" destOrd="0" presId="urn:microsoft.com/office/officeart/2018/2/layout/IconCircleList"/>
    <dgm:cxn modelId="{801A18B8-4811-431B-9242-24FF7BC24608}" type="presParOf" srcId="{3E868CD5-FA81-4872-9542-7EC451AF5D6F}" destId="{5694435C-8F72-4754-8E6C-79809AE1970F}" srcOrd="0" destOrd="0" presId="urn:microsoft.com/office/officeart/2018/2/layout/IconCircleList"/>
    <dgm:cxn modelId="{FA17841D-82BD-4A5F-BB64-EF5B26E37451}" type="presParOf" srcId="{3E868CD5-FA81-4872-9542-7EC451AF5D6F}" destId="{111C7A46-B0B3-47CC-A72E-A561BAB245C9}" srcOrd="1" destOrd="0" presId="urn:microsoft.com/office/officeart/2018/2/layout/IconCircleList"/>
    <dgm:cxn modelId="{C53F47DF-5CDB-48F1-911D-A822C6BD3984}" type="presParOf" srcId="{3E868CD5-FA81-4872-9542-7EC451AF5D6F}" destId="{8A7DA9AC-1208-4550-BA54-8B4200500535}" srcOrd="2" destOrd="0" presId="urn:microsoft.com/office/officeart/2018/2/layout/IconCircleList"/>
    <dgm:cxn modelId="{C1846FE6-01BC-4A14-AF7F-FE31CCE7BF70}" type="presParOf" srcId="{3E868CD5-FA81-4872-9542-7EC451AF5D6F}" destId="{0C7DEAE0-6BEC-4C76-9449-7C3776DD4B00}" srcOrd="3" destOrd="0" presId="urn:microsoft.com/office/officeart/2018/2/layout/IconCircleList"/>
    <dgm:cxn modelId="{BF00F8DD-E4E8-44B6-A9C5-E568A89E1AC0}" type="presParOf" srcId="{6BC40B58-69DA-482D-8A4D-EE5CEAB8DCFF}" destId="{12C3A56C-D7D9-4F75-9353-5E2C78FC913A}" srcOrd="5" destOrd="0" presId="urn:microsoft.com/office/officeart/2018/2/layout/IconCircleList"/>
    <dgm:cxn modelId="{D4F8768C-7D3D-4160-A4F5-24AC6F6DEA04}" type="presParOf" srcId="{6BC40B58-69DA-482D-8A4D-EE5CEAB8DCFF}" destId="{100EFC38-A5A1-4955-AA24-CBE0DE841715}" srcOrd="6" destOrd="0" presId="urn:microsoft.com/office/officeart/2018/2/layout/IconCircleList"/>
    <dgm:cxn modelId="{DE8BBC28-372F-4D73-A5BA-1C1382714DF6}" type="presParOf" srcId="{100EFC38-A5A1-4955-AA24-CBE0DE841715}" destId="{46D9ECB9-D2B9-4434-B7D0-EA8AB92C202E}" srcOrd="0" destOrd="0" presId="urn:microsoft.com/office/officeart/2018/2/layout/IconCircleList"/>
    <dgm:cxn modelId="{C739ADF4-4806-4D1C-A97F-F7B907579B4C}" type="presParOf" srcId="{100EFC38-A5A1-4955-AA24-CBE0DE841715}" destId="{A7F90842-C7FE-495E-9A9E-8E0495657BE0}" srcOrd="1" destOrd="0" presId="urn:microsoft.com/office/officeart/2018/2/layout/IconCircleList"/>
    <dgm:cxn modelId="{1AF64C43-4990-4003-9E6F-5E775F9B3B02}" type="presParOf" srcId="{100EFC38-A5A1-4955-AA24-CBE0DE841715}" destId="{8C6AC7C7-84CA-4BB7-9412-C1A362508A9B}" srcOrd="2" destOrd="0" presId="urn:microsoft.com/office/officeart/2018/2/layout/IconCircleList"/>
    <dgm:cxn modelId="{0C2A760A-93CB-4176-9865-FC79ABF1415D}" type="presParOf" srcId="{100EFC38-A5A1-4955-AA24-CBE0DE841715}" destId="{D9C23BA9-1EBC-445B-BF6F-33D7AC8C7BAD}" srcOrd="3" destOrd="0" presId="urn:microsoft.com/office/officeart/2018/2/layout/IconCircleList"/>
    <dgm:cxn modelId="{4A577C0F-9A7B-4202-A048-437DECD7F03C}" type="presParOf" srcId="{6BC40B58-69DA-482D-8A4D-EE5CEAB8DCFF}" destId="{55B894C4-2091-40E3-9A49-737AA599F4F0}" srcOrd="7" destOrd="0" presId="urn:microsoft.com/office/officeart/2018/2/layout/IconCircleList"/>
    <dgm:cxn modelId="{DB84E56D-5D26-4894-8302-B9EE1A354926}" type="presParOf" srcId="{6BC40B58-69DA-482D-8A4D-EE5CEAB8DCFF}" destId="{B604BB3D-2C32-4F8B-B35F-0E04E29F6059}" srcOrd="8" destOrd="0" presId="urn:microsoft.com/office/officeart/2018/2/layout/IconCircleList"/>
    <dgm:cxn modelId="{96DB9168-E3CC-4F44-B9D4-C07A28DD9EF4}" type="presParOf" srcId="{B604BB3D-2C32-4F8B-B35F-0E04E29F6059}" destId="{C4F6E03C-EE78-4AFB-92C0-DFDCE440D500}" srcOrd="0" destOrd="0" presId="urn:microsoft.com/office/officeart/2018/2/layout/IconCircleList"/>
    <dgm:cxn modelId="{B49EDC99-9FE0-49A7-82AE-BB31DE7278E7}" type="presParOf" srcId="{B604BB3D-2C32-4F8B-B35F-0E04E29F6059}" destId="{5089860F-2920-4441-88C2-1839D3682601}" srcOrd="1" destOrd="0" presId="urn:microsoft.com/office/officeart/2018/2/layout/IconCircleList"/>
    <dgm:cxn modelId="{36222927-6A1F-4AEA-BB61-CCBAE2168668}" type="presParOf" srcId="{B604BB3D-2C32-4F8B-B35F-0E04E29F6059}" destId="{7368F75E-42A4-4E79-86E4-2FB252F7E56E}" srcOrd="2" destOrd="0" presId="urn:microsoft.com/office/officeart/2018/2/layout/IconCircleList"/>
    <dgm:cxn modelId="{7CDD4DC8-A616-48B1-9E62-89D3654DBDBF}" type="presParOf" srcId="{B604BB3D-2C32-4F8B-B35F-0E04E29F6059}" destId="{6DC12E4A-D5FF-4900-BAA9-3AB8D922C1A7}" srcOrd="3" destOrd="0" presId="urn:microsoft.com/office/officeart/2018/2/layout/IconCircleList"/>
    <dgm:cxn modelId="{4DC89D00-3925-4D12-AFED-2E8B811462B7}" type="presParOf" srcId="{6BC40B58-69DA-482D-8A4D-EE5CEAB8DCFF}" destId="{CF8003B6-7FD7-4350-9F26-276AFBB959E6}" srcOrd="9" destOrd="0" presId="urn:microsoft.com/office/officeart/2018/2/layout/IconCircleList"/>
    <dgm:cxn modelId="{D6F150A4-E611-4A66-8C25-86A75EE5918B}" type="presParOf" srcId="{6BC40B58-69DA-482D-8A4D-EE5CEAB8DCFF}" destId="{86D0B3AB-8A88-42CA-9842-C5086F50C96F}" srcOrd="10" destOrd="0" presId="urn:microsoft.com/office/officeart/2018/2/layout/IconCircleList"/>
    <dgm:cxn modelId="{8344035B-45D9-4517-AC03-1AA11A12E958}" type="presParOf" srcId="{86D0B3AB-8A88-42CA-9842-C5086F50C96F}" destId="{432499AE-F39C-49AA-92DC-53CE91362237}" srcOrd="0" destOrd="0" presId="urn:microsoft.com/office/officeart/2018/2/layout/IconCircleList"/>
    <dgm:cxn modelId="{57454D90-CC8F-4C49-9CB3-9D6D8F14DC85}" type="presParOf" srcId="{86D0B3AB-8A88-42CA-9842-C5086F50C96F}" destId="{AB3B0863-ECB1-4467-9BEC-6A43D07AFA74}" srcOrd="1" destOrd="0" presId="urn:microsoft.com/office/officeart/2018/2/layout/IconCircleList"/>
    <dgm:cxn modelId="{2A6A633B-9B63-4294-84FB-40135E5AE141}" type="presParOf" srcId="{86D0B3AB-8A88-42CA-9842-C5086F50C96F}" destId="{DB178C4C-4132-44F1-9526-DFB384B47D89}" srcOrd="2" destOrd="0" presId="urn:microsoft.com/office/officeart/2018/2/layout/IconCircleList"/>
    <dgm:cxn modelId="{E60CDD09-EB4C-4AAE-9A3D-DF97CB288D95}" type="presParOf" srcId="{86D0B3AB-8A88-42CA-9842-C5086F50C96F}" destId="{0FD9051D-8E48-42D3-9194-257666C6B72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8F6829-A72D-45E0-8808-08AF027C6360}" type="doc">
      <dgm:prSet loTypeId="urn:microsoft.com/office/officeart/2008/layout/PictureStrips" loCatId="list" qsTypeId="urn:microsoft.com/office/officeart/2005/8/quickstyle/simple4" qsCatId="simple" csTypeId="urn:microsoft.com/office/officeart/2005/8/colors/accent0_2" csCatId="mainScheme" phldr="1"/>
      <dgm:spPr/>
      <dgm:t>
        <a:bodyPr/>
        <a:lstStyle/>
        <a:p>
          <a:endParaRPr lang="en-US"/>
        </a:p>
      </dgm:t>
    </dgm:pt>
    <dgm:pt modelId="{EB3A97E6-9D0A-41D9-9E7C-D26D187317EF}">
      <dgm:prSet phldrT="[Text]"/>
      <dgm:spPr/>
      <dgm:t>
        <a:bodyPr/>
        <a:lstStyle/>
        <a:p>
          <a:r>
            <a:rPr lang="en-US" dirty="0" err="1">
              <a:latin typeface="Arial Nova Light" panose="020B0304020202020204" pitchFamily="34" charset="0"/>
            </a:rPr>
            <a:t>amily</a:t>
          </a:r>
          <a:endParaRPr lang="en-US" dirty="0">
            <a:latin typeface="Arial Nova Light" panose="020B0304020202020204" pitchFamily="34" charset="0"/>
          </a:endParaRPr>
        </a:p>
      </dgm:t>
    </dgm:pt>
    <dgm:pt modelId="{7780BE95-A0B0-4515-8A90-A0EB3860F29A}" type="parTrans" cxnId="{100C5FD0-3BF9-4168-90DA-F7C73F1FB904}">
      <dgm:prSet/>
      <dgm:spPr/>
      <dgm:t>
        <a:bodyPr/>
        <a:lstStyle/>
        <a:p>
          <a:endParaRPr lang="en-US"/>
        </a:p>
      </dgm:t>
    </dgm:pt>
    <dgm:pt modelId="{387DA34E-1BC7-4662-BDC9-D46E0F9A3274}" type="sibTrans" cxnId="{100C5FD0-3BF9-4168-90DA-F7C73F1FB904}">
      <dgm:prSet/>
      <dgm:spPr/>
      <dgm:t>
        <a:bodyPr/>
        <a:lstStyle/>
        <a:p>
          <a:endParaRPr lang="en-US"/>
        </a:p>
      </dgm:t>
    </dgm:pt>
    <dgm:pt modelId="{202AD8F6-1E96-4285-9A60-8D9B4C324A87}">
      <dgm:prSet phldrT="[Text]"/>
      <dgm:spPr/>
      <dgm:t>
        <a:bodyPr/>
        <a:lstStyle/>
        <a:p>
          <a:r>
            <a:rPr lang="en-US" dirty="0" err="1">
              <a:latin typeface="Arial Nova Light" panose="020B0304020202020204" pitchFamily="34" charset="0"/>
            </a:rPr>
            <a:t>ccupation</a:t>
          </a:r>
          <a:endParaRPr lang="en-US" dirty="0">
            <a:latin typeface="Arial Nova Light" panose="020B0304020202020204" pitchFamily="34" charset="0"/>
          </a:endParaRPr>
        </a:p>
      </dgm:t>
    </dgm:pt>
    <dgm:pt modelId="{F29AC05E-0AD4-4B3F-96A3-4E99784DB1F0}" type="parTrans" cxnId="{7894D0D1-CADF-4317-87BF-9AD036FAEFFD}">
      <dgm:prSet/>
      <dgm:spPr/>
      <dgm:t>
        <a:bodyPr/>
        <a:lstStyle/>
        <a:p>
          <a:endParaRPr lang="en-US"/>
        </a:p>
      </dgm:t>
    </dgm:pt>
    <dgm:pt modelId="{B6FB3349-8ED9-42F0-A45F-C4B6AB5A0306}" type="sibTrans" cxnId="{7894D0D1-CADF-4317-87BF-9AD036FAEFFD}">
      <dgm:prSet/>
      <dgm:spPr/>
      <dgm:t>
        <a:bodyPr/>
        <a:lstStyle/>
        <a:p>
          <a:endParaRPr lang="en-US"/>
        </a:p>
      </dgm:t>
    </dgm:pt>
    <dgm:pt modelId="{6B230A15-1B70-45BB-BAE6-56B256FD3102}">
      <dgm:prSet phldrT="[Text]"/>
      <dgm:spPr/>
      <dgm:t>
        <a:bodyPr/>
        <a:lstStyle/>
        <a:p>
          <a:r>
            <a:rPr lang="en-US" dirty="0" err="1">
              <a:latin typeface="Arial Nova Light" panose="020B0304020202020204" pitchFamily="34" charset="0"/>
            </a:rPr>
            <a:t>ecreation</a:t>
          </a:r>
          <a:endParaRPr lang="en-US" dirty="0">
            <a:latin typeface="Arial Nova Light" panose="020B0304020202020204" pitchFamily="34" charset="0"/>
          </a:endParaRPr>
        </a:p>
      </dgm:t>
    </dgm:pt>
    <dgm:pt modelId="{0754306F-FBF5-463D-BE7D-3F9AE23E37BD}" type="parTrans" cxnId="{9E2DA00C-6D43-4DDC-9C43-A42869255FC0}">
      <dgm:prSet/>
      <dgm:spPr/>
      <dgm:t>
        <a:bodyPr/>
        <a:lstStyle/>
        <a:p>
          <a:endParaRPr lang="en-US"/>
        </a:p>
      </dgm:t>
    </dgm:pt>
    <dgm:pt modelId="{FDE2B41A-0904-4AA0-AF82-5091D49487A4}" type="sibTrans" cxnId="{9E2DA00C-6D43-4DDC-9C43-A42869255FC0}">
      <dgm:prSet/>
      <dgm:spPr/>
      <dgm:t>
        <a:bodyPr/>
        <a:lstStyle/>
        <a:p>
          <a:endParaRPr lang="en-US"/>
        </a:p>
      </dgm:t>
    </dgm:pt>
    <dgm:pt modelId="{AF7842C8-EFEA-4E41-BFD9-4097C89DF90B}">
      <dgm:prSet phldrT="[Text]"/>
      <dgm:spPr/>
      <dgm:t>
        <a:bodyPr/>
        <a:lstStyle/>
        <a:p>
          <a:r>
            <a:rPr lang="en-US" dirty="0" err="1">
              <a:ln>
                <a:noFill/>
              </a:ln>
              <a:latin typeface="Arial Nova Light" panose="020B0304020202020204" pitchFamily="34" charset="0"/>
            </a:rPr>
            <a:t>estimony</a:t>
          </a:r>
          <a:endParaRPr lang="en-US" dirty="0">
            <a:ln>
              <a:noFill/>
            </a:ln>
            <a:latin typeface="Arial Nova Light" panose="020B0304020202020204" pitchFamily="34" charset="0"/>
          </a:endParaRPr>
        </a:p>
      </dgm:t>
    </dgm:pt>
    <dgm:pt modelId="{B3554DAC-3CB0-4EA6-903F-AC275860B049}" type="parTrans" cxnId="{F816EC24-3B73-454C-9612-F55B59D6DE6D}">
      <dgm:prSet/>
      <dgm:spPr/>
      <dgm:t>
        <a:bodyPr/>
        <a:lstStyle/>
        <a:p>
          <a:endParaRPr lang="en-US"/>
        </a:p>
      </dgm:t>
    </dgm:pt>
    <dgm:pt modelId="{227BD614-FF93-40AD-96ED-85D911EB4D14}" type="sibTrans" cxnId="{F816EC24-3B73-454C-9612-F55B59D6DE6D}">
      <dgm:prSet/>
      <dgm:spPr/>
      <dgm:t>
        <a:bodyPr/>
        <a:lstStyle/>
        <a:p>
          <a:endParaRPr lang="en-US"/>
        </a:p>
      </dgm:t>
    </dgm:pt>
    <dgm:pt modelId="{E2E2939C-C08A-4DCA-8D6A-335406640D8A}" type="pres">
      <dgm:prSet presAssocID="{E18F6829-A72D-45E0-8808-08AF027C6360}" presName="Name0" presStyleCnt="0">
        <dgm:presLayoutVars>
          <dgm:dir/>
          <dgm:resizeHandles val="exact"/>
        </dgm:presLayoutVars>
      </dgm:prSet>
      <dgm:spPr/>
    </dgm:pt>
    <dgm:pt modelId="{D73C90B2-1DCB-4482-96FF-416954EB7D77}" type="pres">
      <dgm:prSet presAssocID="{EB3A97E6-9D0A-41D9-9E7C-D26D187317EF}" presName="composite" presStyleCnt="0"/>
      <dgm:spPr/>
    </dgm:pt>
    <dgm:pt modelId="{F4E149C3-B28C-4BAE-AEC9-40ACE40A9030}" type="pres">
      <dgm:prSet presAssocID="{EB3A97E6-9D0A-41D9-9E7C-D26D187317EF}" presName="rect1" presStyleLbl="trAlignAcc1" presStyleIdx="0" presStyleCnt="4">
        <dgm:presLayoutVars>
          <dgm:bulletEnabled val="1"/>
        </dgm:presLayoutVars>
      </dgm:prSet>
      <dgm:spPr/>
    </dgm:pt>
    <dgm:pt modelId="{EA2F0C6D-FE92-4F47-AECF-6CFBDBCC4EE9}" type="pres">
      <dgm:prSet presAssocID="{EB3A97E6-9D0A-41D9-9E7C-D26D187317EF}" presName="rect2" presStyleLbl="fgImgPlace1" presStyleIdx="0" presStyleCnt="4" custScaleX="68858" custScaleY="75954" custLinFactNeighborX="23221" custLinFactNeighborY="10137"/>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0000" r="-10000"/>
          </a:stretch>
        </a:blipFill>
      </dgm:spPr>
    </dgm:pt>
    <dgm:pt modelId="{4D9EFD5D-AB7C-428F-8598-02681BAB841A}" type="pres">
      <dgm:prSet presAssocID="{387DA34E-1BC7-4662-BDC9-D46E0F9A3274}" presName="sibTrans" presStyleCnt="0"/>
      <dgm:spPr/>
    </dgm:pt>
    <dgm:pt modelId="{05C2458E-9E23-4F7F-8A3C-9698A5E54991}" type="pres">
      <dgm:prSet presAssocID="{202AD8F6-1E96-4285-9A60-8D9B4C324A87}" presName="composite" presStyleCnt="0"/>
      <dgm:spPr/>
    </dgm:pt>
    <dgm:pt modelId="{1B14B82D-8792-457C-AB25-9C70D8D33860}" type="pres">
      <dgm:prSet presAssocID="{202AD8F6-1E96-4285-9A60-8D9B4C324A87}" presName="rect1" presStyleLbl="trAlignAcc1" presStyleIdx="1" presStyleCnt="4">
        <dgm:presLayoutVars>
          <dgm:bulletEnabled val="1"/>
        </dgm:presLayoutVars>
      </dgm:prSet>
      <dgm:spPr/>
    </dgm:pt>
    <dgm:pt modelId="{97924AEA-2973-4011-9740-7A1D3C24E6AD}" type="pres">
      <dgm:prSet presAssocID="{202AD8F6-1E96-4285-9A60-8D9B4C324A87}" presName="rect2" presStyleLbl="fgImgPlace1" presStyleIdx="1" presStyleCnt="4" custScaleX="83858" custScaleY="88598" custLinFactNeighborX="20820" custLinFactNeighborY="364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7000" r="-27000"/>
          </a:stretch>
        </a:blipFill>
      </dgm:spPr>
    </dgm:pt>
    <dgm:pt modelId="{850A47FB-EF77-4797-9C70-AABE06513049}" type="pres">
      <dgm:prSet presAssocID="{B6FB3349-8ED9-42F0-A45F-C4B6AB5A0306}" presName="sibTrans" presStyleCnt="0"/>
      <dgm:spPr/>
    </dgm:pt>
    <dgm:pt modelId="{2F9F6955-BB45-4456-9359-81003E8FD477}" type="pres">
      <dgm:prSet presAssocID="{6B230A15-1B70-45BB-BAE6-56B256FD3102}" presName="composite" presStyleCnt="0"/>
      <dgm:spPr/>
    </dgm:pt>
    <dgm:pt modelId="{BED5745B-77BA-4653-94A2-4746792B1F0E}" type="pres">
      <dgm:prSet presAssocID="{6B230A15-1B70-45BB-BAE6-56B256FD3102}" presName="rect1" presStyleLbl="trAlignAcc1" presStyleIdx="2" presStyleCnt="4">
        <dgm:presLayoutVars>
          <dgm:bulletEnabled val="1"/>
        </dgm:presLayoutVars>
      </dgm:prSet>
      <dgm:spPr/>
    </dgm:pt>
    <dgm:pt modelId="{A71B5AF7-C721-4A5D-92CB-21210B09EF6C}" type="pres">
      <dgm:prSet presAssocID="{6B230A15-1B70-45BB-BAE6-56B256FD3102}" presName="rect2" presStyleLbl="fgImgPlace1" presStyleIdx="2" presStyleCnt="4" custScaleX="96610" custScaleY="81818" custLinFactNeighborX="18576" custLinFactNeighborY="10320"/>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25000" r="-25000"/>
          </a:stretch>
        </a:blipFill>
      </dgm:spPr>
    </dgm:pt>
    <dgm:pt modelId="{E1570664-D5C1-4961-A281-194CCC8887FC}" type="pres">
      <dgm:prSet presAssocID="{FDE2B41A-0904-4AA0-AF82-5091D49487A4}" presName="sibTrans" presStyleCnt="0"/>
      <dgm:spPr/>
    </dgm:pt>
    <dgm:pt modelId="{56F9802D-4C7B-4869-B4C3-D9A14E89F045}" type="pres">
      <dgm:prSet presAssocID="{AF7842C8-EFEA-4E41-BFD9-4097C89DF90B}" presName="composite" presStyleCnt="0"/>
      <dgm:spPr/>
    </dgm:pt>
    <dgm:pt modelId="{1482A475-F1AA-48D6-B36E-CF45E14E9816}" type="pres">
      <dgm:prSet presAssocID="{AF7842C8-EFEA-4E41-BFD9-4097C89DF90B}" presName="rect1" presStyleLbl="trAlignAcc1" presStyleIdx="3" presStyleCnt="4">
        <dgm:presLayoutVars>
          <dgm:bulletEnabled val="1"/>
        </dgm:presLayoutVars>
      </dgm:prSet>
      <dgm:spPr/>
    </dgm:pt>
    <dgm:pt modelId="{3550D802-7E11-4EBA-86BB-9E7B1A2C9509}" type="pres">
      <dgm:prSet presAssocID="{AF7842C8-EFEA-4E41-BFD9-4097C89DF90B}" presName="rect2" presStyleLbl="fgImgPlace1" presStyleIdx="3" presStyleCnt="4" custLinFactNeighborX="26317" custLinFactNeighborY="11924"/>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25000" r="-25000"/>
          </a:stretch>
        </a:blipFill>
      </dgm:spPr>
    </dgm:pt>
  </dgm:ptLst>
  <dgm:cxnLst>
    <dgm:cxn modelId="{9E2DA00C-6D43-4DDC-9C43-A42869255FC0}" srcId="{E18F6829-A72D-45E0-8808-08AF027C6360}" destId="{6B230A15-1B70-45BB-BAE6-56B256FD3102}" srcOrd="2" destOrd="0" parTransId="{0754306F-FBF5-463D-BE7D-3F9AE23E37BD}" sibTransId="{FDE2B41A-0904-4AA0-AF82-5091D49487A4}"/>
    <dgm:cxn modelId="{F816EC24-3B73-454C-9612-F55B59D6DE6D}" srcId="{E18F6829-A72D-45E0-8808-08AF027C6360}" destId="{AF7842C8-EFEA-4E41-BFD9-4097C89DF90B}" srcOrd="3" destOrd="0" parTransId="{B3554DAC-3CB0-4EA6-903F-AC275860B049}" sibTransId="{227BD614-FF93-40AD-96ED-85D911EB4D14}"/>
    <dgm:cxn modelId="{2E981883-B303-4952-A4CB-4BB35CB2B1AF}" type="presOf" srcId="{E18F6829-A72D-45E0-8808-08AF027C6360}" destId="{E2E2939C-C08A-4DCA-8D6A-335406640D8A}" srcOrd="0" destOrd="0" presId="urn:microsoft.com/office/officeart/2008/layout/PictureStrips"/>
    <dgm:cxn modelId="{5FB55284-5F60-4B26-A906-87CC1F3D9977}" type="presOf" srcId="{EB3A97E6-9D0A-41D9-9E7C-D26D187317EF}" destId="{F4E149C3-B28C-4BAE-AEC9-40ACE40A9030}" srcOrd="0" destOrd="0" presId="urn:microsoft.com/office/officeart/2008/layout/PictureStrips"/>
    <dgm:cxn modelId="{6084858E-FB11-4DA7-BF82-F140BC71C8F3}" type="presOf" srcId="{202AD8F6-1E96-4285-9A60-8D9B4C324A87}" destId="{1B14B82D-8792-457C-AB25-9C70D8D33860}" srcOrd="0" destOrd="0" presId="urn:microsoft.com/office/officeart/2008/layout/PictureStrips"/>
    <dgm:cxn modelId="{8630F1A4-BD97-495E-909F-D217A298AE81}" type="presOf" srcId="{6B230A15-1B70-45BB-BAE6-56B256FD3102}" destId="{BED5745B-77BA-4653-94A2-4746792B1F0E}" srcOrd="0" destOrd="0" presId="urn:microsoft.com/office/officeart/2008/layout/PictureStrips"/>
    <dgm:cxn modelId="{7A2303AB-627E-480E-8D14-DDAF65079D71}" type="presOf" srcId="{AF7842C8-EFEA-4E41-BFD9-4097C89DF90B}" destId="{1482A475-F1AA-48D6-B36E-CF45E14E9816}" srcOrd="0" destOrd="0" presId="urn:microsoft.com/office/officeart/2008/layout/PictureStrips"/>
    <dgm:cxn modelId="{100C5FD0-3BF9-4168-90DA-F7C73F1FB904}" srcId="{E18F6829-A72D-45E0-8808-08AF027C6360}" destId="{EB3A97E6-9D0A-41D9-9E7C-D26D187317EF}" srcOrd="0" destOrd="0" parTransId="{7780BE95-A0B0-4515-8A90-A0EB3860F29A}" sibTransId="{387DA34E-1BC7-4662-BDC9-D46E0F9A3274}"/>
    <dgm:cxn modelId="{7894D0D1-CADF-4317-87BF-9AD036FAEFFD}" srcId="{E18F6829-A72D-45E0-8808-08AF027C6360}" destId="{202AD8F6-1E96-4285-9A60-8D9B4C324A87}" srcOrd="1" destOrd="0" parTransId="{F29AC05E-0AD4-4B3F-96A3-4E99784DB1F0}" sibTransId="{B6FB3349-8ED9-42F0-A45F-C4B6AB5A0306}"/>
    <dgm:cxn modelId="{0F2F3861-812B-411E-8217-271882429088}" type="presParOf" srcId="{E2E2939C-C08A-4DCA-8D6A-335406640D8A}" destId="{D73C90B2-1DCB-4482-96FF-416954EB7D77}" srcOrd="0" destOrd="0" presId="urn:microsoft.com/office/officeart/2008/layout/PictureStrips"/>
    <dgm:cxn modelId="{5172C169-A6C4-4133-BD7D-EF130FC98DF0}" type="presParOf" srcId="{D73C90B2-1DCB-4482-96FF-416954EB7D77}" destId="{F4E149C3-B28C-4BAE-AEC9-40ACE40A9030}" srcOrd="0" destOrd="0" presId="urn:microsoft.com/office/officeart/2008/layout/PictureStrips"/>
    <dgm:cxn modelId="{B7F3CBCF-37F3-4CF7-B684-2187AC74B2F3}" type="presParOf" srcId="{D73C90B2-1DCB-4482-96FF-416954EB7D77}" destId="{EA2F0C6D-FE92-4F47-AECF-6CFBDBCC4EE9}" srcOrd="1" destOrd="0" presId="urn:microsoft.com/office/officeart/2008/layout/PictureStrips"/>
    <dgm:cxn modelId="{DEA29E50-5E94-4DDC-9622-FE0E71307CDE}" type="presParOf" srcId="{E2E2939C-C08A-4DCA-8D6A-335406640D8A}" destId="{4D9EFD5D-AB7C-428F-8598-02681BAB841A}" srcOrd="1" destOrd="0" presId="urn:microsoft.com/office/officeart/2008/layout/PictureStrips"/>
    <dgm:cxn modelId="{3EDF0ABB-EDD5-4C39-9EE0-A727325CCE44}" type="presParOf" srcId="{E2E2939C-C08A-4DCA-8D6A-335406640D8A}" destId="{05C2458E-9E23-4F7F-8A3C-9698A5E54991}" srcOrd="2" destOrd="0" presId="urn:microsoft.com/office/officeart/2008/layout/PictureStrips"/>
    <dgm:cxn modelId="{8AEAF9D4-993E-4C0B-8933-584EA95464FA}" type="presParOf" srcId="{05C2458E-9E23-4F7F-8A3C-9698A5E54991}" destId="{1B14B82D-8792-457C-AB25-9C70D8D33860}" srcOrd="0" destOrd="0" presId="urn:microsoft.com/office/officeart/2008/layout/PictureStrips"/>
    <dgm:cxn modelId="{069D05EB-B979-4A32-A5EF-A8393B509D02}" type="presParOf" srcId="{05C2458E-9E23-4F7F-8A3C-9698A5E54991}" destId="{97924AEA-2973-4011-9740-7A1D3C24E6AD}" srcOrd="1" destOrd="0" presId="urn:microsoft.com/office/officeart/2008/layout/PictureStrips"/>
    <dgm:cxn modelId="{9EA4C7A9-6360-4D75-B4C9-DE753BB07AE3}" type="presParOf" srcId="{E2E2939C-C08A-4DCA-8D6A-335406640D8A}" destId="{850A47FB-EF77-4797-9C70-AABE06513049}" srcOrd="3" destOrd="0" presId="urn:microsoft.com/office/officeart/2008/layout/PictureStrips"/>
    <dgm:cxn modelId="{9146ABF4-3DB8-482B-86E4-6EC8F13922FF}" type="presParOf" srcId="{E2E2939C-C08A-4DCA-8D6A-335406640D8A}" destId="{2F9F6955-BB45-4456-9359-81003E8FD477}" srcOrd="4" destOrd="0" presId="urn:microsoft.com/office/officeart/2008/layout/PictureStrips"/>
    <dgm:cxn modelId="{C87EBED7-6A19-4B83-8544-E6AFF9DD27D4}" type="presParOf" srcId="{2F9F6955-BB45-4456-9359-81003E8FD477}" destId="{BED5745B-77BA-4653-94A2-4746792B1F0E}" srcOrd="0" destOrd="0" presId="urn:microsoft.com/office/officeart/2008/layout/PictureStrips"/>
    <dgm:cxn modelId="{708F2003-DFDF-4EE1-BCC3-36040871A144}" type="presParOf" srcId="{2F9F6955-BB45-4456-9359-81003E8FD477}" destId="{A71B5AF7-C721-4A5D-92CB-21210B09EF6C}" srcOrd="1" destOrd="0" presId="urn:microsoft.com/office/officeart/2008/layout/PictureStrips"/>
    <dgm:cxn modelId="{749AA660-AD62-47EE-A890-BBC2C23E07CC}" type="presParOf" srcId="{E2E2939C-C08A-4DCA-8D6A-335406640D8A}" destId="{E1570664-D5C1-4961-A281-194CCC8887FC}" srcOrd="5" destOrd="0" presId="urn:microsoft.com/office/officeart/2008/layout/PictureStrips"/>
    <dgm:cxn modelId="{C5805C00-068B-4591-9D3B-8B096C638827}" type="presParOf" srcId="{E2E2939C-C08A-4DCA-8D6A-335406640D8A}" destId="{56F9802D-4C7B-4869-B4C3-D9A14E89F045}" srcOrd="6" destOrd="0" presId="urn:microsoft.com/office/officeart/2008/layout/PictureStrips"/>
    <dgm:cxn modelId="{F2CD5B62-AC59-492F-931B-63E097A8B604}" type="presParOf" srcId="{56F9802D-4C7B-4869-B4C3-D9A14E89F045}" destId="{1482A475-F1AA-48D6-B36E-CF45E14E9816}" srcOrd="0" destOrd="0" presId="urn:microsoft.com/office/officeart/2008/layout/PictureStrips"/>
    <dgm:cxn modelId="{49B29EEC-67DE-4537-A31F-6C8B32447C78}" type="presParOf" srcId="{56F9802D-4C7B-4869-B4C3-D9A14E89F045}" destId="{3550D802-7E11-4EBA-86BB-9E7B1A2C9509}"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B05429-E149-42D4-AF3F-70D6BE19D0B6}" type="doc">
      <dgm:prSet loTypeId="urn:microsoft.com/office/officeart/2018/2/layout/IconCircleList" loCatId="icon" qsTypeId="urn:microsoft.com/office/officeart/2005/8/quickstyle/simple1" qsCatId="simple" csTypeId="urn:microsoft.com/office/officeart/2005/8/colors/accent6_2" csCatId="accent6" phldr="1"/>
      <dgm:spPr/>
      <dgm:t>
        <a:bodyPr/>
        <a:lstStyle/>
        <a:p>
          <a:endParaRPr lang="en-US"/>
        </a:p>
      </dgm:t>
    </dgm:pt>
    <dgm:pt modelId="{221DF810-93E8-4762-AE98-5D6296BE694C}">
      <dgm:prSet/>
      <dgm:spPr/>
      <dgm:t>
        <a:bodyPr/>
        <a:lstStyle/>
        <a:p>
          <a:r>
            <a:rPr lang="en-US" b="1" dirty="0"/>
            <a:t>Session 1</a:t>
          </a:r>
          <a:r>
            <a:rPr lang="en-US" dirty="0"/>
            <a:t>: Principles of Personal Evangelism</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54012D97-9B42-46AD-A7BF-B90C3F0AE36E}" type="parTrans" cxnId="{30D7CE60-F2C9-48D3-81B3-80866FD35F31}">
      <dgm:prSet/>
      <dgm:spPr/>
      <dgm:t>
        <a:bodyPr/>
        <a:lstStyle/>
        <a:p>
          <a:endParaRPr lang="en-US"/>
        </a:p>
      </dgm:t>
    </dgm:pt>
    <dgm:pt modelId="{CB271B1C-B192-4412-9CE8-9C60D87089C5}" type="sibTrans" cxnId="{30D7CE60-F2C9-48D3-81B3-80866FD35F31}">
      <dgm:prSet/>
      <dgm:spPr/>
      <dgm:t>
        <a:bodyPr/>
        <a:lstStyle/>
        <a:p>
          <a:endParaRPr lang="en-US"/>
        </a:p>
      </dgm:t>
    </dgm:pt>
    <dgm:pt modelId="{243740E5-EF4C-463C-BFE0-B19D69A7EA46}">
      <dgm:prSet/>
      <dgm:spPr/>
      <dgm:t>
        <a:bodyPr/>
        <a:lstStyle/>
        <a:p>
          <a:r>
            <a:rPr lang="en-US" b="1" dirty="0"/>
            <a:t>Session 2</a:t>
          </a:r>
          <a:r>
            <a:rPr lang="en-US" dirty="0"/>
            <a:t>: Every Day Opportunities </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CD78F44A-5A37-4D7F-AC3D-EFE00539EAC7}" type="parTrans" cxnId="{6822555E-D574-440E-A146-16A3AF6A007A}">
      <dgm:prSet/>
      <dgm:spPr/>
      <dgm:t>
        <a:bodyPr/>
        <a:lstStyle/>
        <a:p>
          <a:endParaRPr lang="en-US"/>
        </a:p>
      </dgm:t>
    </dgm:pt>
    <dgm:pt modelId="{AD38DF00-17F4-4B93-BDF4-926A4DCED82A}" type="sibTrans" cxnId="{6822555E-D574-440E-A146-16A3AF6A007A}">
      <dgm:prSet/>
      <dgm:spPr/>
      <dgm:t>
        <a:bodyPr/>
        <a:lstStyle/>
        <a:p>
          <a:endParaRPr lang="en-US"/>
        </a:p>
      </dgm:t>
    </dgm:pt>
    <dgm:pt modelId="{8D1B20D1-B4D8-46B9-B13B-22FFAECDE6F4}">
      <dgm:prSet/>
      <dgm:spPr/>
      <dgm:t>
        <a:bodyPr/>
        <a:lstStyle/>
        <a:p>
          <a:r>
            <a:rPr lang="en-US" b="1" dirty="0"/>
            <a:t>Session 3</a:t>
          </a:r>
          <a:r>
            <a:rPr lang="en-US" dirty="0"/>
            <a:t>: How to Visit People</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C4BF8FA-AEC6-4099-B706-0A5D0330241D}" type="parTrans" cxnId="{F04FC07C-8916-45DA-BE08-4140BC828A16}">
      <dgm:prSet/>
      <dgm:spPr/>
      <dgm:t>
        <a:bodyPr/>
        <a:lstStyle/>
        <a:p>
          <a:endParaRPr lang="en-US"/>
        </a:p>
      </dgm:t>
    </dgm:pt>
    <dgm:pt modelId="{02618E24-27CC-4AA6-95D1-D17D6191202D}" type="sibTrans" cxnId="{F04FC07C-8916-45DA-BE08-4140BC828A16}">
      <dgm:prSet/>
      <dgm:spPr/>
      <dgm:t>
        <a:bodyPr/>
        <a:lstStyle/>
        <a:p>
          <a:endParaRPr lang="en-US"/>
        </a:p>
      </dgm:t>
    </dgm:pt>
    <dgm:pt modelId="{AB33DC10-0B87-4BCF-9CBB-FF4A114E4915}">
      <dgm:prSet/>
      <dgm:spPr/>
      <dgm:t>
        <a:bodyPr/>
        <a:lstStyle/>
        <a:p>
          <a:r>
            <a:rPr lang="en-US" b="1" dirty="0"/>
            <a:t>Session 4</a:t>
          </a:r>
          <a:r>
            <a:rPr lang="en-US" dirty="0"/>
            <a:t>: How to have a Bible Study</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EAF31FE6-C396-445F-8523-FE634F1AA750}" type="parTrans" cxnId="{6654757C-97E9-4729-8F68-6B6179AF880B}">
      <dgm:prSet/>
      <dgm:spPr/>
      <dgm:t>
        <a:bodyPr/>
        <a:lstStyle/>
        <a:p>
          <a:endParaRPr lang="en-US"/>
        </a:p>
      </dgm:t>
    </dgm:pt>
    <dgm:pt modelId="{BE72C5B2-2F66-487E-B398-D7621FB18014}" type="sibTrans" cxnId="{6654757C-97E9-4729-8F68-6B6179AF880B}">
      <dgm:prSet/>
      <dgm:spPr/>
      <dgm:t>
        <a:bodyPr/>
        <a:lstStyle/>
        <a:p>
          <a:endParaRPr lang="en-US"/>
        </a:p>
      </dgm:t>
    </dgm:pt>
    <dgm:pt modelId="{12A413F1-F84D-4D8C-A9EC-9DA1F735096E}">
      <dgm:prSet/>
      <dgm:spPr/>
      <dgm:t>
        <a:bodyPr/>
        <a:lstStyle/>
        <a:p>
          <a:r>
            <a:rPr lang="en-US" b="1" dirty="0"/>
            <a:t>Session 5</a:t>
          </a:r>
          <a:r>
            <a:rPr lang="en-US" dirty="0"/>
            <a:t>: How to have a Daily Devotional Life</a:t>
          </a:r>
        </a:p>
      </dgm:t>
    </dgm:pt>
    <dgm:pt modelId="{68D8EC29-4E50-41A4-BA21-9F976985A382}" type="parTrans" cxnId="{D3187AC7-5308-4DDD-84ED-78744DE1B808}">
      <dgm:prSet/>
      <dgm:spPr/>
      <dgm:t>
        <a:bodyPr/>
        <a:lstStyle/>
        <a:p>
          <a:endParaRPr lang="en-US"/>
        </a:p>
      </dgm:t>
    </dgm:pt>
    <dgm:pt modelId="{58C6351F-A549-4DE7-B3C7-DE3F08D8E02F}" type="sibTrans" cxnId="{D3187AC7-5308-4DDD-84ED-78744DE1B808}">
      <dgm:prSet/>
      <dgm:spPr/>
      <dgm:t>
        <a:bodyPr/>
        <a:lstStyle/>
        <a:p>
          <a:endParaRPr lang="en-US"/>
        </a:p>
      </dgm:t>
    </dgm:pt>
    <dgm:pt modelId="{35F395E0-26BE-47B9-B131-69CBE7CFFEE9}">
      <dgm:prSet/>
      <dgm:spPr/>
      <dgm:t>
        <a:bodyPr/>
        <a:lstStyle/>
        <a:p>
          <a:r>
            <a:rPr lang="en-US" b="1" dirty="0"/>
            <a:t>Session 6</a:t>
          </a:r>
          <a:r>
            <a:rPr lang="en-US" dirty="0"/>
            <a:t>: Getting Decisions and Making Appeals</a:t>
          </a:r>
        </a:p>
      </dgm:t>
    </dgm:pt>
    <dgm:pt modelId="{2B8CA373-B64E-4198-9F09-4519DED4C11C}" type="parTrans" cxnId="{FA872373-A0A4-4036-A7B6-8D19D3868B4B}">
      <dgm:prSet/>
      <dgm:spPr/>
      <dgm:t>
        <a:bodyPr/>
        <a:lstStyle/>
        <a:p>
          <a:endParaRPr lang="en-US"/>
        </a:p>
      </dgm:t>
    </dgm:pt>
    <dgm:pt modelId="{40A9B3DE-A167-43C1-9A71-EE7BFB878E62}" type="sibTrans" cxnId="{FA872373-A0A4-4036-A7B6-8D19D3868B4B}">
      <dgm:prSet/>
      <dgm:spPr/>
      <dgm:t>
        <a:bodyPr/>
        <a:lstStyle/>
        <a:p>
          <a:endParaRPr lang="en-US"/>
        </a:p>
      </dgm:t>
    </dgm:pt>
    <dgm:pt modelId="{D5FFD06B-0487-4BD1-A2C9-8079C01C498F}" type="pres">
      <dgm:prSet presAssocID="{AEB05429-E149-42D4-AF3F-70D6BE19D0B6}" presName="root" presStyleCnt="0">
        <dgm:presLayoutVars>
          <dgm:dir/>
          <dgm:resizeHandles val="exact"/>
        </dgm:presLayoutVars>
      </dgm:prSet>
      <dgm:spPr/>
    </dgm:pt>
    <dgm:pt modelId="{6BC40B58-69DA-482D-8A4D-EE5CEAB8DCFF}" type="pres">
      <dgm:prSet presAssocID="{AEB05429-E149-42D4-AF3F-70D6BE19D0B6}" presName="container" presStyleCnt="0">
        <dgm:presLayoutVars>
          <dgm:dir/>
          <dgm:resizeHandles val="exact"/>
        </dgm:presLayoutVars>
      </dgm:prSet>
      <dgm:spPr/>
    </dgm:pt>
    <dgm:pt modelId="{B3FDE7EC-6BB2-46BE-99F0-53413CD95461}" type="pres">
      <dgm:prSet presAssocID="{221DF810-93E8-4762-AE98-5D6296BE694C}" presName="compNode" presStyleCnt="0"/>
      <dgm:spPr/>
    </dgm:pt>
    <dgm:pt modelId="{F800C3A6-022F-46BE-A0C6-48E9B743A970}" type="pres">
      <dgm:prSet presAssocID="{221DF810-93E8-4762-AE98-5D6296BE694C}" presName="iconBgRect" presStyleLbl="bgShp" presStyleIdx="0" presStyleCnt="6"/>
      <dgm:spPr/>
    </dgm:pt>
    <dgm:pt modelId="{FA820E8A-A95E-437D-AC64-401AF7798BDA}" type="pres">
      <dgm:prSet presAssocID="{221DF810-93E8-4762-AE98-5D6296BE694C}" presName="iconRect" presStyleLbl="node1" presStyleIdx="0" presStyleCnt="6" custScaleX="141305" custScaleY="13339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hecklist">
            <a:hlinkClick xmlns:r="http://schemas.openxmlformats.org/officeDocument/2006/relationships" r:id="rId1" action="ppaction://hlinksldjump"/>
          </dgm14:cNvPr>
        </a:ext>
      </dgm:extLst>
    </dgm:pt>
    <dgm:pt modelId="{9BF53709-A967-477A-BEB4-71E38776E403}" type="pres">
      <dgm:prSet presAssocID="{221DF810-93E8-4762-AE98-5D6296BE694C}" presName="spaceRect" presStyleCnt="0"/>
      <dgm:spPr/>
    </dgm:pt>
    <dgm:pt modelId="{129A80B1-ACB5-462C-9A41-4C7ABC790483}" type="pres">
      <dgm:prSet presAssocID="{221DF810-93E8-4762-AE98-5D6296BE694C}" presName="textRect" presStyleLbl="revTx" presStyleIdx="0" presStyleCnt="6" custScaleX="114106" custLinFactNeighborX="4509" custLinFactNeighborY="966">
        <dgm:presLayoutVars>
          <dgm:chMax val="1"/>
          <dgm:chPref val="1"/>
        </dgm:presLayoutVars>
      </dgm:prSet>
      <dgm:spPr/>
    </dgm:pt>
    <dgm:pt modelId="{4DBDF6B5-8BBF-44AF-8A20-31123A81463D}" type="pres">
      <dgm:prSet presAssocID="{CB271B1C-B192-4412-9CE8-9C60D87089C5}" presName="sibTrans" presStyleLbl="sibTrans2D1" presStyleIdx="0" presStyleCnt="0"/>
      <dgm:spPr/>
    </dgm:pt>
    <dgm:pt modelId="{4A069CA5-F667-4BA8-BA47-1AB48E2D0BEF}" type="pres">
      <dgm:prSet presAssocID="{243740E5-EF4C-463C-BFE0-B19D69A7EA46}" presName="compNode" presStyleCnt="0"/>
      <dgm:spPr/>
    </dgm:pt>
    <dgm:pt modelId="{2E16168A-95B0-47AD-9B33-31CFC4C90A0A}" type="pres">
      <dgm:prSet presAssocID="{243740E5-EF4C-463C-BFE0-B19D69A7EA46}" presName="iconBgRect" presStyleLbl="bgShp" presStyleIdx="1" presStyleCnt="6" custLinFactNeighborX="-13528" custLinFactNeighborY="966"/>
      <dgm:spPr/>
    </dgm:pt>
    <dgm:pt modelId="{71A1871C-FE1B-409E-86E2-7AC6A34CED11}" type="pres">
      <dgm:prSet presAssocID="{243740E5-EF4C-463C-BFE0-B19D69A7EA46}" presName="iconRect" presStyleLbl="node1" presStyleIdx="1" presStyleCnt="6" custScaleX="147880" custScaleY="130065" custLinFactNeighborX="-18326" custLinFactNeighborY="6828"/>
      <dgm:spPr>
        <a:blipFill>
          <a:blip xmlns:r="http://schemas.openxmlformats.org/officeDocument/2006/relationships" r:embed="rId7">
            <a:extLst>
              <a:ext uri="{96DAC541-7B7A-43D3-8B79-37D633B846F1}">
                <asvg:svgBlip xmlns:asvg="http://schemas.microsoft.com/office/drawing/2016/SVG/main" r:embed="rId8"/>
              </a:ext>
            </a:extLst>
          </a:blip>
          <a:srcRect/>
          <a:stretch>
            <a:fillRect t="-7000" b="-7000"/>
          </a:stretch>
        </a:blipFill>
        <a:ln>
          <a:noFill/>
        </a:ln>
      </dgm:spPr>
      <dgm:extLst>
        <a:ext uri="{E40237B7-FDA0-4F09-8148-C483321AD2D9}">
          <dgm14:cNvPr xmlns:dgm14="http://schemas.microsoft.com/office/drawing/2010/diagram" id="0" name="" descr="Chat">
            <a:hlinkClick xmlns:r="http://schemas.openxmlformats.org/officeDocument/2006/relationships" r:id="rId2" action="ppaction://hlinksldjump"/>
          </dgm14:cNvPr>
        </a:ext>
      </dgm:extLst>
    </dgm:pt>
    <dgm:pt modelId="{1A5FABC0-2D63-4F64-8CD4-E27CA263B223}" type="pres">
      <dgm:prSet presAssocID="{243740E5-EF4C-463C-BFE0-B19D69A7EA46}" presName="spaceRect" presStyleCnt="0"/>
      <dgm:spPr/>
    </dgm:pt>
    <dgm:pt modelId="{E4BC935C-9D35-4FCD-997C-9F30D42E16B8}" type="pres">
      <dgm:prSet presAssocID="{243740E5-EF4C-463C-BFE0-B19D69A7EA46}" presName="textRect" presStyleLbl="revTx" presStyleIdx="1" presStyleCnt="6">
        <dgm:presLayoutVars>
          <dgm:chMax val="1"/>
          <dgm:chPref val="1"/>
        </dgm:presLayoutVars>
      </dgm:prSet>
      <dgm:spPr/>
    </dgm:pt>
    <dgm:pt modelId="{D908F66E-9B34-4EDA-961E-1DA52836EE3D}" type="pres">
      <dgm:prSet presAssocID="{AD38DF00-17F4-4B93-BDF4-926A4DCED82A}" presName="sibTrans" presStyleLbl="sibTrans2D1" presStyleIdx="0" presStyleCnt="0"/>
      <dgm:spPr/>
    </dgm:pt>
    <dgm:pt modelId="{3E868CD5-FA81-4872-9542-7EC451AF5D6F}" type="pres">
      <dgm:prSet presAssocID="{8D1B20D1-B4D8-46B9-B13B-22FFAECDE6F4}" presName="compNode" presStyleCnt="0"/>
      <dgm:spPr/>
    </dgm:pt>
    <dgm:pt modelId="{5694435C-8F72-4754-8E6C-79809AE1970F}" type="pres">
      <dgm:prSet presAssocID="{8D1B20D1-B4D8-46B9-B13B-22FFAECDE6F4}" presName="iconBgRect" presStyleLbl="bgShp" presStyleIdx="2" presStyleCnt="6" custLinFactNeighborX="-12562"/>
      <dgm:spPr/>
    </dgm:pt>
    <dgm:pt modelId="{111C7A46-B0B3-47CC-A72E-A561BAB245C9}" type="pres">
      <dgm:prSet presAssocID="{8D1B20D1-B4D8-46B9-B13B-22FFAECDE6F4}" presName="iconRect" presStyleLbl="node1" presStyleIdx="2" presStyleCnt="6" custScaleX="131577" custScaleY="146725" custLinFactNeighborX="-24990" custLinFactNeighborY="-983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6000" r="-6000"/>
          </a:stretch>
        </a:blipFill>
        <a:ln>
          <a:noFill/>
        </a:ln>
      </dgm:spPr>
      <dgm:extLst>
        <a:ext uri="{E40237B7-FDA0-4F09-8148-C483321AD2D9}">
          <dgm14:cNvPr xmlns:dgm14="http://schemas.microsoft.com/office/drawing/2010/diagram" id="0" name="" descr="House">
            <a:hlinkClick xmlns:r="http://schemas.openxmlformats.org/officeDocument/2006/relationships" r:id="rId3" action="ppaction://hlinksldjump"/>
          </dgm14:cNvPr>
        </a:ext>
      </dgm:extLst>
    </dgm:pt>
    <dgm:pt modelId="{8A7DA9AC-1208-4550-BA54-8B4200500535}" type="pres">
      <dgm:prSet presAssocID="{8D1B20D1-B4D8-46B9-B13B-22FFAECDE6F4}" presName="spaceRect" presStyleCnt="0"/>
      <dgm:spPr/>
    </dgm:pt>
    <dgm:pt modelId="{0C7DEAE0-6BEC-4C76-9449-7C3776DD4B00}" type="pres">
      <dgm:prSet presAssocID="{8D1B20D1-B4D8-46B9-B13B-22FFAECDE6F4}" presName="textRect" presStyleLbl="revTx" presStyleIdx="2" presStyleCnt="6">
        <dgm:presLayoutVars>
          <dgm:chMax val="1"/>
          <dgm:chPref val="1"/>
        </dgm:presLayoutVars>
      </dgm:prSet>
      <dgm:spPr/>
    </dgm:pt>
    <dgm:pt modelId="{12C3A56C-D7D9-4F75-9353-5E2C78FC913A}" type="pres">
      <dgm:prSet presAssocID="{02618E24-27CC-4AA6-95D1-D17D6191202D}" presName="sibTrans" presStyleLbl="sibTrans2D1" presStyleIdx="0" presStyleCnt="0"/>
      <dgm:spPr/>
    </dgm:pt>
    <dgm:pt modelId="{100EFC38-A5A1-4955-AA24-CBE0DE841715}" type="pres">
      <dgm:prSet presAssocID="{AB33DC10-0B87-4BCF-9CBB-FF4A114E4915}" presName="compNode" presStyleCnt="0"/>
      <dgm:spPr/>
    </dgm:pt>
    <dgm:pt modelId="{46D9ECB9-D2B9-4434-B7D0-EA8AB92C202E}" type="pres">
      <dgm:prSet presAssocID="{AB33DC10-0B87-4BCF-9CBB-FF4A114E4915}" presName="iconBgRect" presStyleLbl="bgShp" presStyleIdx="3" presStyleCnt="6"/>
      <dgm:spPr/>
    </dgm:pt>
    <dgm:pt modelId="{A7F90842-C7FE-495E-9A9E-8E0495657BE0}" type="pres">
      <dgm:prSet presAssocID="{AB33DC10-0B87-4BCF-9CBB-FF4A114E4915}" presName="iconRect" presStyleLbl="node1" presStyleIdx="3" presStyleCnt="6" custScaleX="141305" custScaleY="140104"/>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Open book">
            <a:hlinkClick xmlns:r="http://schemas.openxmlformats.org/officeDocument/2006/relationships" r:id="rId4" action="ppaction://hlinksldjump"/>
          </dgm14:cNvPr>
        </a:ext>
      </dgm:extLst>
    </dgm:pt>
    <dgm:pt modelId="{8C6AC7C7-84CA-4BB7-9412-C1A362508A9B}" type="pres">
      <dgm:prSet presAssocID="{AB33DC10-0B87-4BCF-9CBB-FF4A114E4915}" presName="spaceRect" presStyleCnt="0"/>
      <dgm:spPr/>
    </dgm:pt>
    <dgm:pt modelId="{D9C23BA9-1EBC-445B-BF6F-33D7AC8C7BAD}" type="pres">
      <dgm:prSet presAssocID="{AB33DC10-0B87-4BCF-9CBB-FF4A114E4915}" presName="textRect" presStyleLbl="revTx" presStyleIdx="3" presStyleCnt="6" custLinFactNeighborX="-4099" custLinFactNeighborY="2899">
        <dgm:presLayoutVars>
          <dgm:chMax val="1"/>
          <dgm:chPref val="1"/>
        </dgm:presLayoutVars>
      </dgm:prSet>
      <dgm:spPr/>
    </dgm:pt>
    <dgm:pt modelId="{55B894C4-2091-40E3-9A49-737AA599F4F0}" type="pres">
      <dgm:prSet presAssocID="{BE72C5B2-2F66-487E-B398-D7621FB18014}" presName="sibTrans" presStyleLbl="sibTrans2D1" presStyleIdx="0" presStyleCnt="0"/>
      <dgm:spPr/>
    </dgm:pt>
    <dgm:pt modelId="{B604BB3D-2C32-4F8B-B35F-0E04E29F6059}" type="pres">
      <dgm:prSet presAssocID="{12A413F1-F84D-4D8C-A9EC-9DA1F735096E}" presName="compNode" presStyleCnt="0"/>
      <dgm:spPr/>
    </dgm:pt>
    <dgm:pt modelId="{C4F6E03C-EE78-4AFB-92C0-DFDCE440D500}" type="pres">
      <dgm:prSet presAssocID="{12A413F1-F84D-4D8C-A9EC-9DA1F735096E}" presName="iconBgRect" presStyleLbl="bgShp" presStyleIdx="4" presStyleCnt="6"/>
      <dgm:spPr/>
    </dgm:pt>
    <dgm:pt modelId="{5089860F-2920-4441-88C2-1839D3682601}" type="pres">
      <dgm:prSet presAssocID="{12A413F1-F84D-4D8C-A9EC-9DA1F735096E}" presName="iconRect" presStyleLbl="node1" presStyleIdx="4" presStyleCnt="6" custScaleX="153861" custScaleY="143436"/>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Watch">
            <a:hlinkClick xmlns:r="http://schemas.openxmlformats.org/officeDocument/2006/relationships" r:id="rId15" action="ppaction://hlinksldjump"/>
          </dgm14:cNvPr>
        </a:ext>
      </dgm:extLst>
    </dgm:pt>
    <dgm:pt modelId="{7368F75E-42A4-4E79-86E4-2FB252F7E56E}" type="pres">
      <dgm:prSet presAssocID="{12A413F1-F84D-4D8C-A9EC-9DA1F735096E}" presName="spaceRect" presStyleCnt="0"/>
      <dgm:spPr/>
    </dgm:pt>
    <dgm:pt modelId="{6DC12E4A-D5FF-4900-BAA9-3AB8D922C1A7}" type="pres">
      <dgm:prSet presAssocID="{12A413F1-F84D-4D8C-A9EC-9DA1F735096E}" presName="textRect" presStyleLbl="revTx" presStyleIdx="4" presStyleCnt="6">
        <dgm:presLayoutVars>
          <dgm:chMax val="1"/>
          <dgm:chPref val="1"/>
        </dgm:presLayoutVars>
      </dgm:prSet>
      <dgm:spPr/>
    </dgm:pt>
    <dgm:pt modelId="{CF8003B6-7FD7-4350-9F26-276AFBB959E6}" type="pres">
      <dgm:prSet presAssocID="{58C6351F-A549-4DE7-B3C7-DE3F08D8E02F}" presName="sibTrans" presStyleLbl="sibTrans2D1" presStyleIdx="0" presStyleCnt="0"/>
      <dgm:spPr/>
    </dgm:pt>
    <dgm:pt modelId="{86D0B3AB-8A88-42CA-9842-C5086F50C96F}" type="pres">
      <dgm:prSet presAssocID="{35F395E0-26BE-47B9-B131-69CBE7CFFEE9}" presName="compNode" presStyleCnt="0"/>
      <dgm:spPr/>
    </dgm:pt>
    <dgm:pt modelId="{432499AE-F39C-49AA-92DC-53CE91362237}" type="pres">
      <dgm:prSet presAssocID="{35F395E0-26BE-47B9-B131-69CBE7CFFEE9}" presName="iconBgRect" presStyleLbl="bgShp" presStyleIdx="5" presStyleCnt="6"/>
      <dgm:spPr/>
    </dgm:pt>
    <dgm:pt modelId="{AB3B0863-ECB1-4467-9BEC-6A43D07AFA74}" type="pres">
      <dgm:prSet presAssocID="{35F395E0-26BE-47B9-B131-69CBE7CFFEE9}" presName="iconRect" presStyleLbl="node1" presStyleIdx="5" presStyleCnt="6" custScaleX="164214" custScaleY="166760" custLinFactNeighborY="8330"/>
      <dgm:spPr>
        <a:blipFill>
          <a:blip xmlns:r="http://schemas.openxmlformats.org/officeDocument/2006/relationships"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a:blipFill>
        <a:ln>
          <a:noFill/>
        </a:ln>
      </dgm:spPr>
      <dgm:extLst>
        <a:ext uri="{E40237B7-FDA0-4F09-8148-C483321AD2D9}">
          <dgm14:cNvPr xmlns:dgm14="http://schemas.microsoft.com/office/drawing/2010/diagram" id="0" name="" descr="Handshake">
            <a:hlinkClick xmlns:r="http://schemas.openxmlformats.org/officeDocument/2006/relationships" r:id="rId15" action="ppaction://hlinksldjump"/>
          </dgm14:cNvPr>
        </a:ext>
      </dgm:extLst>
    </dgm:pt>
    <dgm:pt modelId="{DB178C4C-4132-44F1-9526-DFB384B47D89}" type="pres">
      <dgm:prSet presAssocID="{35F395E0-26BE-47B9-B131-69CBE7CFFEE9}" presName="spaceRect" presStyleCnt="0"/>
      <dgm:spPr/>
    </dgm:pt>
    <dgm:pt modelId="{0FD9051D-8E48-42D3-9194-257666C6B726}" type="pres">
      <dgm:prSet presAssocID="{35F395E0-26BE-47B9-B131-69CBE7CFFEE9}" presName="textRect" presStyleLbl="revTx" presStyleIdx="5" presStyleCnt="6">
        <dgm:presLayoutVars>
          <dgm:chMax val="1"/>
          <dgm:chPref val="1"/>
        </dgm:presLayoutVars>
      </dgm:prSet>
      <dgm:spPr/>
    </dgm:pt>
  </dgm:ptLst>
  <dgm:cxnLst>
    <dgm:cxn modelId="{AC76E71B-6275-4C48-AAC9-7C9A15A120CF}" type="presOf" srcId="{8D1B20D1-B4D8-46B9-B13B-22FFAECDE6F4}" destId="{0C7DEAE0-6BEC-4C76-9449-7C3776DD4B00}" srcOrd="0" destOrd="0" presId="urn:microsoft.com/office/officeart/2018/2/layout/IconCircleList"/>
    <dgm:cxn modelId="{320EDD2F-8F3E-459F-A18C-47E31AA1A21F}" type="presOf" srcId="{243740E5-EF4C-463C-BFE0-B19D69A7EA46}" destId="{E4BC935C-9D35-4FCD-997C-9F30D42E16B8}" srcOrd="0" destOrd="0" presId="urn:microsoft.com/office/officeart/2018/2/layout/IconCircleList"/>
    <dgm:cxn modelId="{6822555E-D574-440E-A146-16A3AF6A007A}" srcId="{AEB05429-E149-42D4-AF3F-70D6BE19D0B6}" destId="{243740E5-EF4C-463C-BFE0-B19D69A7EA46}" srcOrd="1" destOrd="0" parTransId="{CD78F44A-5A37-4D7F-AC3D-EFE00539EAC7}" sibTransId="{AD38DF00-17F4-4B93-BDF4-926A4DCED82A}"/>
    <dgm:cxn modelId="{30D7CE60-F2C9-48D3-81B3-80866FD35F31}" srcId="{AEB05429-E149-42D4-AF3F-70D6BE19D0B6}" destId="{221DF810-93E8-4762-AE98-5D6296BE694C}" srcOrd="0" destOrd="0" parTransId="{54012D97-9B42-46AD-A7BF-B90C3F0AE36E}" sibTransId="{CB271B1C-B192-4412-9CE8-9C60D87089C5}"/>
    <dgm:cxn modelId="{45A4384C-C13E-4410-B338-063FF7BD6C6D}" type="presOf" srcId="{AB33DC10-0B87-4BCF-9CBB-FF4A114E4915}" destId="{D9C23BA9-1EBC-445B-BF6F-33D7AC8C7BAD}" srcOrd="0" destOrd="0" presId="urn:microsoft.com/office/officeart/2018/2/layout/IconCircleList"/>
    <dgm:cxn modelId="{EDCD184E-DFFA-4AEA-8BE7-06E9632A83F0}" type="presOf" srcId="{12A413F1-F84D-4D8C-A9EC-9DA1F735096E}" destId="{6DC12E4A-D5FF-4900-BAA9-3AB8D922C1A7}" srcOrd="0" destOrd="0" presId="urn:microsoft.com/office/officeart/2018/2/layout/IconCircleList"/>
    <dgm:cxn modelId="{7E0C5F4F-3D06-40CA-89D9-2A2805C7E7C7}" type="presOf" srcId="{AD38DF00-17F4-4B93-BDF4-926A4DCED82A}" destId="{D908F66E-9B34-4EDA-961E-1DA52836EE3D}" srcOrd="0" destOrd="0" presId="urn:microsoft.com/office/officeart/2018/2/layout/IconCircleList"/>
    <dgm:cxn modelId="{FA872373-A0A4-4036-A7B6-8D19D3868B4B}" srcId="{AEB05429-E149-42D4-AF3F-70D6BE19D0B6}" destId="{35F395E0-26BE-47B9-B131-69CBE7CFFEE9}" srcOrd="5" destOrd="0" parTransId="{2B8CA373-B64E-4198-9F09-4519DED4C11C}" sibTransId="{40A9B3DE-A167-43C1-9A71-EE7BFB878E62}"/>
    <dgm:cxn modelId="{6654757C-97E9-4729-8F68-6B6179AF880B}" srcId="{AEB05429-E149-42D4-AF3F-70D6BE19D0B6}" destId="{AB33DC10-0B87-4BCF-9CBB-FF4A114E4915}" srcOrd="3" destOrd="0" parTransId="{EAF31FE6-C396-445F-8523-FE634F1AA750}" sibTransId="{BE72C5B2-2F66-487E-B398-D7621FB18014}"/>
    <dgm:cxn modelId="{F04FC07C-8916-45DA-BE08-4140BC828A16}" srcId="{AEB05429-E149-42D4-AF3F-70D6BE19D0B6}" destId="{8D1B20D1-B4D8-46B9-B13B-22FFAECDE6F4}" srcOrd="2" destOrd="0" parTransId="{EC4BF8FA-AEC6-4099-B706-0A5D0330241D}" sibTransId="{02618E24-27CC-4AA6-95D1-D17D6191202D}"/>
    <dgm:cxn modelId="{E8DC5F8B-CBA5-42C0-A02D-F5688C211DE9}" type="presOf" srcId="{02618E24-27CC-4AA6-95D1-D17D6191202D}" destId="{12C3A56C-D7D9-4F75-9353-5E2C78FC913A}" srcOrd="0" destOrd="0" presId="urn:microsoft.com/office/officeart/2018/2/layout/IconCircleList"/>
    <dgm:cxn modelId="{E05857AF-E2F8-429C-A077-8A4E20364C4B}" type="presOf" srcId="{BE72C5B2-2F66-487E-B398-D7621FB18014}" destId="{55B894C4-2091-40E3-9A49-737AA599F4F0}" srcOrd="0" destOrd="0" presId="urn:microsoft.com/office/officeart/2018/2/layout/IconCircleList"/>
    <dgm:cxn modelId="{D3187AC7-5308-4DDD-84ED-78744DE1B808}" srcId="{AEB05429-E149-42D4-AF3F-70D6BE19D0B6}" destId="{12A413F1-F84D-4D8C-A9EC-9DA1F735096E}" srcOrd="4" destOrd="0" parTransId="{68D8EC29-4E50-41A4-BA21-9F976985A382}" sibTransId="{58C6351F-A549-4DE7-B3C7-DE3F08D8E02F}"/>
    <dgm:cxn modelId="{342C6DCE-92D9-45E4-9A9A-FBD9EEBD4601}" type="presOf" srcId="{58C6351F-A549-4DE7-B3C7-DE3F08D8E02F}" destId="{CF8003B6-7FD7-4350-9F26-276AFBB959E6}" srcOrd="0" destOrd="0" presId="urn:microsoft.com/office/officeart/2018/2/layout/IconCircleList"/>
    <dgm:cxn modelId="{66D3CBD1-0A9D-44F8-A972-713B75EA777B}" type="presOf" srcId="{221DF810-93E8-4762-AE98-5D6296BE694C}" destId="{129A80B1-ACB5-462C-9A41-4C7ABC790483}" srcOrd="0" destOrd="0" presId="urn:microsoft.com/office/officeart/2018/2/layout/IconCircleList"/>
    <dgm:cxn modelId="{FAF124D3-286D-4A9E-9480-7D7990C732A7}" type="presOf" srcId="{CB271B1C-B192-4412-9CE8-9C60D87089C5}" destId="{4DBDF6B5-8BBF-44AF-8A20-31123A81463D}" srcOrd="0" destOrd="0" presId="urn:microsoft.com/office/officeart/2018/2/layout/IconCircleList"/>
    <dgm:cxn modelId="{DA7D14D7-A8DA-4F74-9C6F-63347AD6B2BC}" type="presOf" srcId="{35F395E0-26BE-47B9-B131-69CBE7CFFEE9}" destId="{0FD9051D-8E48-42D3-9194-257666C6B726}" srcOrd="0" destOrd="0" presId="urn:microsoft.com/office/officeart/2018/2/layout/IconCircleList"/>
    <dgm:cxn modelId="{E88D6BEF-70B8-4213-83AF-E0E1E2886120}" type="presOf" srcId="{AEB05429-E149-42D4-AF3F-70D6BE19D0B6}" destId="{D5FFD06B-0487-4BD1-A2C9-8079C01C498F}" srcOrd="0" destOrd="0" presId="urn:microsoft.com/office/officeart/2018/2/layout/IconCircleList"/>
    <dgm:cxn modelId="{2B134CA3-0A93-471A-BDE4-2129B93F8C00}" type="presParOf" srcId="{D5FFD06B-0487-4BD1-A2C9-8079C01C498F}" destId="{6BC40B58-69DA-482D-8A4D-EE5CEAB8DCFF}" srcOrd="0" destOrd="0" presId="urn:microsoft.com/office/officeart/2018/2/layout/IconCircleList"/>
    <dgm:cxn modelId="{25AE6DD9-00B8-4FA7-A328-A249396BF073}" type="presParOf" srcId="{6BC40B58-69DA-482D-8A4D-EE5CEAB8DCFF}" destId="{B3FDE7EC-6BB2-46BE-99F0-53413CD95461}" srcOrd="0" destOrd="0" presId="urn:microsoft.com/office/officeart/2018/2/layout/IconCircleList"/>
    <dgm:cxn modelId="{8CFCAD29-C47C-44F1-BC96-8DAB80B79028}" type="presParOf" srcId="{B3FDE7EC-6BB2-46BE-99F0-53413CD95461}" destId="{F800C3A6-022F-46BE-A0C6-48E9B743A970}" srcOrd="0" destOrd="0" presId="urn:microsoft.com/office/officeart/2018/2/layout/IconCircleList"/>
    <dgm:cxn modelId="{BAAC87F7-5314-4A76-B3D1-A6F733844AAE}" type="presParOf" srcId="{B3FDE7EC-6BB2-46BE-99F0-53413CD95461}" destId="{FA820E8A-A95E-437D-AC64-401AF7798BDA}" srcOrd="1" destOrd="0" presId="urn:microsoft.com/office/officeart/2018/2/layout/IconCircleList"/>
    <dgm:cxn modelId="{A76CF89A-07D0-4F7D-A005-2D9C202DF637}" type="presParOf" srcId="{B3FDE7EC-6BB2-46BE-99F0-53413CD95461}" destId="{9BF53709-A967-477A-BEB4-71E38776E403}" srcOrd="2" destOrd="0" presId="urn:microsoft.com/office/officeart/2018/2/layout/IconCircleList"/>
    <dgm:cxn modelId="{706A16F8-7679-485F-B690-701CFACDB79A}" type="presParOf" srcId="{B3FDE7EC-6BB2-46BE-99F0-53413CD95461}" destId="{129A80B1-ACB5-462C-9A41-4C7ABC790483}" srcOrd="3" destOrd="0" presId="urn:microsoft.com/office/officeart/2018/2/layout/IconCircleList"/>
    <dgm:cxn modelId="{39E352EA-82CF-4F3A-A891-1149C9B59B1C}" type="presParOf" srcId="{6BC40B58-69DA-482D-8A4D-EE5CEAB8DCFF}" destId="{4DBDF6B5-8BBF-44AF-8A20-31123A81463D}" srcOrd="1" destOrd="0" presId="urn:microsoft.com/office/officeart/2018/2/layout/IconCircleList"/>
    <dgm:cxn modelId="{F873D58B-A1D8-4253-A77C-58D6D0E0A788}" type="presParOf" srcId="{6BC40B58-69DA-482D-8A4D-EE5CEAB8DCFF}" destId="{4A069CA5-F667-4BA8-BA47-1AB48E2D0BEF}" srcOrd="2" destOrd="0" presId="urn:microsoft.com/office/officeart/2018/2/layout/IconCircleList"/>
    <dgm:cxn modelId="{C6F7970A-0E5D-4933-9B69-147AC444E03E}" type="presParOf" srcId="{4A069CA5-F667-4BA8-BA47-1AB48E2D0BEF}" destId="{2E16168A-95B0-47AD-9B33-31CFC4C90A0A}" srcOrd="0" destOrd="0" presId="urn:microsoft.com/office/officeart/2018/2/layout/IconCircleList"/>
    <dgm:cxn modelId="{3C823713-DD03-44D7-A539-95FA59A0BF3A}" type="presParOf" srcId="{4A069CA5-F667-4BA8-BA47-1AB48E2D0BEF}" destId="{71A1871C-FE1B-409E-86E2-7AC6A34CED11}" srcOrd="1" destOrd="0" presId="urn:microsoft.com/office/officeart/2018/2/layout/IconCircleList"/>
    <dgm:cxn modelId="{7C580816-C182-4B5E-AA43-EC8BDDE5C662}" type="presParOf" srcId="{4A069CA5-F667-4BA8-BA47-1AB48E2D0BEF}" destId="{1A5FABC0-2D63-4F64-8CD4-E27CA263B223}" srcOrd="2" destOrd="0" presId="urn:microsoft.com/office/officeart/2018/2/layout/IconCircleList"/>
    <dgm:cxn modelId="{13614C18-162C-4CBF-9F48-DC24B136A070}" type="presParOf" srcId="{4A069CA5-F667-4BA8-BA47-1AB48E2D0BEF}" destId="{E4BC935C-9D35-4FCD-997C-9F30D42E16B8}" srcOrd="3" destOrd="0" presId="urn:microsoft.com/office/officeart/2018/2/layout/IconCircleList"/>
    <dgm:cxn modelId="{B0FD1579-DDF8-43F3-A1D2-1135CDB185FA}" type="presParOf" srcId="{6BC40B58-69DA-482D-8A4D-EE5CEAB8DCFF}" destId="{D908F66E-9B34-4EDA-961E-1DA52836EE3D}" srcOrd="3" destOrd="0" presId="urn:microsoft.com/office/officeart/2018/2/layout/IconCircleList"/>
    <dgm:cxn modelId="{03FB8CF6-9402-4E87-A0B8-DF0FD7D912A5}" type="presParOf" srcId="{6BC40B58-69DA-482D-8A4D-EE5CEAB8DCFF}" destId="{3E868CD5-FA81-4872-9542-7EC451AF5D6F}" srcOrd="4" destOrd="0" presId="urn:microsoft.com/office/officeart/2018/2/layout/IconCircleList"/>
    <dgm:cxn modelId="{801A18B8-4811-431B-9242-24FF7BC24608}" type="presParOf" srcId="{3E868CD5-FA81-4872-9542-7EC451AF5D6F}" destId="{5694435C-8F72-4754-8E6C-79809AE1970F}" srcOrd="0" destOrd="0" presId="urn:microsoft.com/office/officeart/2018/2/layout/IconCircleList"/>
    <dgm:cxn modelId="{FA17841D-82BD-4A5F-BB64-EF5B26E37451}" type="presParOf" srcId="{3E868CD5-FA81-4872-9542-7EC451AF5D6F}" destId="{111C7A46-B0B3-47CC-A72E-A561BAB245C9}" srcOrd="1" destOrd="0" presId="urn:microsoft.com/office/officeart/2018/2/layout/IconCircleList"/>
    <dgm:cxn modelId="{C53F47DF-5CDB-48F1-911D-A822C6BD3984}" type="presParOf" srcId="{3E868CD5-FA81-4872-9542-7EC451AF5D6F}" destId="{8A7DA9AC-1208-4550-BA54-8B4200500535}" srcOrd="2" destOrd="0" presId="urn:microsoft.com/office/officeart/2018/2/layout/IconCircleList"/>
    <dgm:cxn modelId="{C1846FE6-01BC-4A14-AF7F-FE31CCE7BF70}" type="presParOf" srcId="{3E868CD5-FA81-4872-9542-7EC451AF5D6F}" destId="{0C7DEAE0-6BEC-4C76-9449-7C3776DD4B00}" srcOrd="3" destOrd="0" presId="urn:microsoft.com/office/officeart/2018/2/layout/IconCircleList"/>
    <dgm:cxn modelId="{BF00F8DD-E4E8-44B6-A9C5-E568A89E1AC0}" type="presParOf" srcId="{6BC40B58-69DA-482D-8A4D-EE5CEAB8DCFF}" destId="{12C3A56C-D7D9-4F75-9353-5E2C78FC913A}" srcOrd="5" destOrd="0" presId="urn:microsoft.com/office/officeart/2018/2/layout/IconCircleList"/>
    <dgm:cxn modelId="{D4F8768C-7D3D-4160-A4F5-24AC6F6DEA04}" type="presParOf" srcId="{6BC40B58-69DA-482D-8A4D-EE5CEAB8DCFF}" destId="{100EFC38-A5A1-4955-AA24-CBE0DE841715}" srcOrd="6" destOrd="0" presId="urn:microsoft.com/office/officeart/2018/2/layout/IconCircleList"/>
    <dgm:cxn modelId="{DE8BBC28-372F-4D73-A5BA-1C1382714DF6}" type="presParOf" srcId="{100EFC38-A5A1-4955-AA24-CBE0DE841715}" destId="{46D9ECB9-D2B9-4434-B7D0-EA8AB92C202E}" srcOrd="0" destOrd="0" presId="urn:microsoft.com/office/officeart/2018/2/layout/IconCircleList"/>
    <dgm:cxn modelId="{C739ADF4-4806-4D1C-A97F-F7B907579B4C}" type="presParOf" srcId="{100EFC38-A5A1-4955-AA24-CBE0DE841715}" destId="{A7F90842-C7FE-495E-9A9E-8E0495657BE0}" srcOrd="1" destOrd="0" presId="urn:microsoft.com/office/officeart/2018/2/layout/IconCircleList"/>
    <dgm:cxn modelId="{1AF64C43-4990-4003-9E6F-5E775F9B3B02}" type="presParOf" srcId="{100EFC38-A5A1-4955-AA24-CBE0DE841715}" destId="{8C6AC7C7-84CA-4BB7-9412-C1A362508A9B}" srcOrd="2" destOrd="0" presId="urn:microsoft.com/office/officeart/2018/2/layout/IconCircleList"/>
    <dgm:cxn modelId="{0C2A760A-93CB-4176-9865-FC79ABF1415D}" type="presParOf" srcId="{100EFC38-A5A1-4955-AA24-CBE0DE841715}" destId="{D9C23BA9-1EBC-445B-BF6F-33D7AC8C7BAD}" srcOrd="3" destOrd="0" presId="urn:microsoft.com/office/officeart/2018/2/layout/IconCircleList"/>
    <dgm:cxn modelId="{4A577C0F-9A7B-4202-A048-437DECD7F03C}" type="presParOf" srcId="{6BC40B58-69DA-482D-8A4D-EE5CEAB8DCFF}" destId="{55B894C4-2091-40E3-9A49-737AA599F4F0}" srcOrd="7" destOrd="0" presId="urn:microsoft.com/office/officeart/2018/2/layout/IconCircleList"/>
    <dgm:cxn modelId="{DB84E56D-5D26-4894-8302-B9EE1A354926}" type="presParOf" srcId="{6BC40B58-69DA-482D-8A4D-EE5CEAB8DCFF}" destId="{B604BB3D-2C32-4F8B-B35F-0E04E29F6059}" srcOrd="8" destOrd="0" presId="urn:microsoft.com/office/officeart/2018/2/layout/IconCircleList"/>
    <dgm:cxn modelId="{96DB9168-E3CC-4F44-B9D4-C07A28DD9EF4}" type="presParOf" srcId="{B604BB3D-2C32-4F8B-B35F-0E04E29F6059}" destId="{C4F6E03C-EE78-4AFB-92C0-DFDCE440D500}" srcOrd="0" destOrd="0" presId="urn:microsoft.com/office/officeart/2018/2/layout/IconCircleList"/>
    <dgm:cxn modelId="{B49EDC99-9FE0-49A7-82AE-BB31DE7278E7}" type="presParOf" srcId="{B604BB3D-2C32-4F8B-B35F-0E04E29F6059}" destId="{5089860F-2920-4441-88C2-1839D3682601}" srcOrd="1" destOrd="0" presId="urn:microsoft.com/office/officeart/2018/2/layout/IconCircleList"/>
    <dgm:cxn modelId="{36222927-6A1F-4AEA-BB61-CCBAE2168668}" type="presParOf" srcId="{B604BB3D-2C32-4F8B-B35F-0E04E29F6059}" destId="{7368F75E-42A4-4E79-86E4-2FB252F7E56E}" srcOrd="2" destOrd="0" presId="urn:microsoft.com/office/officeart/2018/2/layout/IconCircleList"/>
    <dgm:cxn modelId="{7CDD4DC8-A616-48B1-9E62-89D3654DBDBF}" type="presParOf" srcId="{B604BB3D-2C32-4F8B-B35F-0E04E29F6059}" destId="{6DC12E4A-D5FF-4900-BAA9-3AB8D922C1A7}" srcOrd="3" destOrd="0" presId="urn:microsoft.com/office/officeart/2018/2/layout/IconCircleList"/>
    <dgm:cxn modelId="{4DC89D00-3925-4D12-AFED-2E8B811462B7}" type="presParOf" srcId="{6BC40B58-69DA-482D-8A4D-EE5CEAB8DCFF}" destId="{CF8003B6-7FD7-4350-9F26-276AFBB959E6}" srcOrd="9" destOrd="0" presId="urn:microsoft.com/office/officeart/2018/2/layout/IconCircleList"/>
    <dgm:cxn modelId="{D6F150A4-E611-4A66-8C25-86A75EE5918B}" type="presParOf" srcId="{6BC40B58-69DA-482D-8A4D-EE5CEAB8DCFF}" destId="{86D0B3AB-8A88-42CA-9842-C5086F50C96F}" srcOrd="10" destOrd="0" presId="urn:microsoft.com/office/officeart/2018/2/layout/IconCircleList"/>
    <dgm:cxn modelId="{8344035B-45D9-4517-AC03-1AA11A12E958}" type="presParOf" srcId="{86D0B3AB-8A88-42CA-9842-C5086F50C96F}" destId="{432499AE-F39C-49AA-92DC-53CE91362237}" srcOrd="0" destOrd="0" presId="urn:microsoft.com/office/officeart/2018/2/layout/IconCircleList"/>
    <dgm:cxn modelId="{57454D90-CC8F-4C49-9CB3-9D6D8F14DC85}" type="presParOf" srcId="{86D0B3AB-8A88-42CA-9842-C5086F50C96F}" destId="{AB3B0863-ECB1-4467-9BEC-6A43D07AFA74}" srcOrd="1" destOrd="0" presId="urn:microsoft.com/office/officeart/2018/2/layout/IconCircleList"/>
    <dgm:cxn modelId="{2A6A633B-9B63-4294-84FB-40135E5AE141}" type="presParOf" srcId="{86D0B3AB-8A88-42CA-9842-C5086F50C96F}" destId="{DB178C4C-4132-44F1-9526-DFB384B47D89}" srcOrd="2" destOrd="0" presId="urn:microsoft.com/office/officeart/2018/2/layout/IconCircleList"/>
    <dgm:cxn modelId="{E60CDD09-EB4C-4AAE-9A3D-DF97CB288D95}" type="presParOf" srcId="{86D0B3AB-8A88-42CA-9842-C5086F50C96F}" destId="{0FD9051D-8E48-42D3-9194-257666C6B72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18F6829-A72D-45E0-8808-08AF027C6360}" type="doc">
      <dgm:prSet loTypeId="urn:microsoft.com/office/officeart/2008/layout/PictureStrips" loCatId="list" qsTypeId="urn:microsoft.com/office/officeart/2005/8/quickstyle/simple4" qsCatId="simple" csTypeId="urn:microsoft.com/office/officeart/2005/8/colors/accent0_2" csCatId="mainScheme" phldr="1"/>
      <dgm:spPr/>
      <dgm:t>
        <a:bodyPr/>
        <a:lstStyle/>
        <a:p>
          <a:endParaRPr lang="en-US"/>
        </a:p>
      </dgm:t>
    </dgm:pt>
    <dgm:pt modelId="{EB3A97E6-9D0A-41D9-9E7C-D26D187317EF}">
      <dgm:prSet phldrT="[Text]"/>
      <dgm:spPr/>
      <dgm:t>
        <a:bodyPr/>
        <a:lstStyle/>
        <a:p>
          <a:r>
            <a:rPr lang="en-US" dirty="0" err="1">
              <a:latin typeface="Arial Nova Light" panose="020B0304020202020204" pitchFamily="34" charset="0"/>
            </a:rPr>
            <a:t>amily</a:t>
          </a:r>
          <a:endParaRPr lang="en-US" dirty="0">
            <a:latin typeface="Arial Nova Light" panose="020B0304020202020204" pitchFamily="34" charset="0"/>
          </a:endParaRPr>
        </a:p>
      </dgm:t>
    </dgm:pt>
    <dgm:pt modelId="{7780BE95-A0B0-4515-8A90-A0EB3860F29A}" type="parTrans" cxnId="{100C5FD0-3BF9-4168-90DA-F7C73F1FB904}">
      <dgm:prSet/>
      <dgm:spPr/>
      <dgm:t>
        <a:bodyPr/>
        <a:lstStyle/>
        <a:p>
          <a:endParaRPr lang="en-US"/>
        </a:p>
      </dgm:t>
    </dgm:pt>
    <dgm:pt modelId="{387DA34E-1BC7-4662-BDC9-D46E0F9A3274}" type="sibTrans" cxnId="{100C5FD0-3BF9-4168-90DA-F7C73F1FB904}">
      <dgm:prSet/>
      <dgm:spPr/>
      <dgm:t>
        <a:bodyPr/>
        <a:lstStyle/>
        <a:p>
          <a:endParaRPr lang="en-US"/>
        </a:p>
      </dgm:t>
    </dgm:pt>
    <dgm:pt modelId="{202AD8F6-1E96-4285-9A60-8D9B4C324A87}">
      <dgm:prSet phldrT="[Text]"/>
      <dgm:spPr/>
      <dgm:t>
        <a:bodyPr/>
        <a:lstStyle/>
        <a:p>
          <a:r>
            <a:rPr lang="en-US" dirty="0" err="1">
              <a:latin typeface="Arial Nova Light" panose="020B0304020202020204" pitchFamily="34" charset="0"/>
            </a:rPr>
            <a:t>ccupation</a:t>
          </a:r>
          <a:endParaRPr lang="en-US" dirty="0">
            <a:latin typeface="Arial Nova Light" panose="020B0304020202020204" pitchFamily="34" charset="0"/>
          </a:endParaRPr>
        </a:p>
      </dgm:t>
    </dgm:pt>
    <dgm:pt modelId="{F29AC05E-0AD4-4B3F-96A3-4E99784DB1F0}" type="parTrans" cxnId="{7894D0D1-CADF-4317-87BF-9AD036FAEFFD}">
      <dgm:prSet/>
      <dgm:spPr/>
      <dgm:t>
        <a:bodyPr/>
        <a:lstStyle/>
        <a:p>
          <a:endParaRPr lang="en-US"/>
        </a:p>
      </dgm:t>
    </dgm:pt>
    <dgm:pt modelId="{B6FB3349-8ED9-42F0-A45F-C4B6AB5A0306}" type="sibTrans" cxnId="{7894D0D1-CADF-4317-87BF-9AD036FAEFFD}">
      <dgm:prSet/>
      <dgm:spPr/>
      <dgm:t>
        <a:bodyPr/>
        <a:lstStyle/>
        <a:p>
          <a:endParaRPr lang="en-US"/>
        </a:p>
      </dgm:t>
    </dgm:pt>
    <dgm:pt modelId="{6B230A15-1B70-45BB-BAE6-56B256FD3102}">
      <dgm:prSet phldrT="[Text]"/>
      <dgm:spPr/>
      <dgm:t>
        <a:bodyPr/>
        <a:lstStyle/>
        <a:p>
          <a:r>
            <a:rPr lang="en-US" dirty="0" err="1">
              <a:latin typeface="Arial Nova Light" panose="020B0304020202020204" pitchFamily="34" charset="0"/>
            </a:rPr>
            <a:t>ecreation</a:t>
          </a:r>
          <a:endParaRPr lang="en-US" dirty="0">
            <a:latin typeface="Arial Nova Light" panose="020B0304020202020204" pitchFamily="34" charset="0"/>
          </a:endParaRPr>
        </a:p>
      </dgm:t>
    </dgm:pt>
    <dgm:pt modelId="{0754306F-FBF5-463D-BE7D-3F9AE23E37BD}" type="parTrans" cxnId="{9E2DA00C-6D43-4DDC-9C43-A42869255FC0}">
      <dgm:prSet/>
      <dgm:spPr/>
      <dgm:t>
        <a:bodyPr/>
        <a:lstStyle/>
        <a:p>
          <a:endParaRPr lang="en-US"/>
        </a:p>
      </dgm:t>
    </dgm:pt>
    <dgm:pt modelId="{FDE2B41A-0904-4AA0-AF82-5091D49487A4}" type="sibTrans" cxnId="{9E2DA00C-6D43-4DDC-9C43-A42869255FC0}">
      <dgm:prSet/>
      <dgm:spPr/>
      <dgm:t>
        <a:bodyPr/>
        <a:lstStyle/>
        <a:p>
          <a:endParaRPr lang="en-US"/>
        </a:p>
      </dgm:t>
    </dgm:pt>
    <dgm:pt modelId="{AF7842C8-EFEA-4E41-BFD9-4097C89DF90B}">
      <dgm:prSet phldrT="[Text]"/>
      <dgm:spPr/>
      <dgm:t>
        <a:bodyPr/>
        <a:lstStyle/>
        <a:p>
          <a:r>
            <a:rPr lang="en-US" dirty="0" err="1">
              <a:ln>
                <a:noFill/>
              </a:ln>
              <a:latin typeface="Arial Nova Light" panose="020B0304020202020204" pitchFamily="34" charset="0"/>
            </a:rPr>
            <a:t>estimony</a:t>
          </a:r>
          <a:endParaRPr lang="en-US" dirty="0">
            <a:ln>
              <a:noFill/>
            </a:ln>
            <a:latin typeface="Arial Nova Light" panose="020B0304020202020204" pitchFamily="34" charset="0"/>
          </a:endParaRPr>
        </a:p>
      </dgm:t>
    </dgm:pt>
    <dgm:pt modelId="{B3554DAC-3CB0-4EA6-903F-AC275860B049}" type="parTrans" cxnId="{F816EC24-3B73-454C-9612-F55B59D6DE6D}">
      <dgm:prSet/>
      <dgm:spPr/>
      <dgm:t>
        <a:bodyPr/>
        <a:lstStyle/>
        <a:p>
          <a:endParaRPr lang="en-US"/>
        </a:p>
      </dgm:t>
    </dgm:pt>
    <dgm:pt modelId="{227BD614-FF93-40AD-96ED-85D911EB4D14}" type="sibTrans" cxnId="{F816EC24-3B73-454C-9612-F55B59D6DE6D}">
      <dgm:prSet/>
      <dgm:spPr/>
      <dgm:t>
        <a:bodyPr/>
        <a:lstStyle/>
        <a:p>
          <a:endParaRPr lang="en-US"/>
        </a:p>
      </dgm:t>
    </dgm:pt>
    <dgm:pt modelId="{E2E2939C-C08A-4DCA-8D6A-335406640D8A}" type="pres">
      <dgm:prSet presAssocID="{E18F6829-A72D-45E0-8808-08AF027C6360}" presName="Name0" presStyleCnt="0">
        <dgm:presLayoutVars>
          <dgm:dir/>
          <dgm:resizeHandles val="exact"/>
        </dgm:presLayoutVars>
      </dgm:prSet>
      <dgm:spPr/>
    </dgm:pt>
    <dgm:pt modelId="{D73C90B2-1DCB-4482-96FF-416954EB7D77}" type="pres">
      <dgm:prSet presAssocID="{EB3A97E6-9D0A-41D9-9E7C-D26D187317EF}" presName="composite" presStyleCnt="0"/>
      <dgm:spPr/>
    </dgm:pt>
    <dgm:pt modelId="{F4E149C3-B28C-4BAE-AEC9-40ACE40A9030}" type="pres">
      <dgm:prSet presAssocID="{EB3A97E6-9D0A-41D9-9E7C-D26D187317EF}" presName="rect1" presStyleLbl="trAlignAcc1" presStyleIdx="0" presStyleCnt="4">
        <dgm:presLayoutVars>
          <dgm:bulletEnabled val="1"/>
        </dgm:presLayoutVars>
      </dgm:prSet>
      <dgm:spPr/>
    </dgm:pt>
    <dgm:pt modelId="{EA2F0C6D-FE92-4F47-AECF-6CFBDBCC4EE9}" type="pres">
      <dgm:prSet presAssocID="{EB3A97E6-9D0A-41D9-9E7C-D26D187317EF}" presName="rect2" presStyleLbl="fgImgPlace1" presStyleIdx="0" presStyleCnt="4" custScaleX="68858" custScaleY="75954" custLinFactNeighborX="23221" custLinFactNeighborY="10137"/>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0000" r="-10000"/>
          </a:stretch>
        </a:blipFill>
      </dgm:spPr>
    </dgm:pt>
    <dgm:pt modelId="{4D9EFD5D-AB7C-428F-8598-02681BAB841A}" type="pres">
      <dgm:prSet presAssocID="{387DA34E-1BC7-4662-BDC9-D46E0F9A3274}" presName="sibTrans" presStyleCnt="0"/>
      <dgm:spPr/>
    </dgm:pt>
    <dgm:pt modelId="{05C2458E-9E23-4F7F-8A3C-9698A5E54991}" type="pres">
      <dgm:prSet presAssocID="{202AD8F6-1E96-4285-9A60-8D9B4C324A87}" presName="composite" presStyleCnt="0"/>
      <dgm:spPr/>
    </dgm:pt>
    <dgm:pt modelId="{1B14B82D-8792-457C-AB25-9C70D8D33860}" type="pres">
      <dgm:prSet presAssocID="{202AD8F6-1E96-4285-9A60-8D9B4C324A87}" presName="rect1" presStyleLbl="trAlignAcc1" presStyleIdx="1" presStyleCnt="4">
        <dgm:presLayoutVars>
          <dgm:bulletEnabled val="1"/>
        </dgm:presLayoutVars>
      </dgm:prSet>
      <dgm:spPr/>
    </dgm:pt>
    <dgm:pt modelId="{97924AEA-2973-4011-9740-7A1D3C24E6AD}" type="pres">
      <dgm:prSet presAssocID="{202AD8F6-1E96-4285-9A60-8D9B4C324A87}" presName="rect2" presStyleLbl="fgImgPlace1" presStyleIdx="1" presStyleCnt="4" custScaleX="83858" custScaleY="88598" custLinFactNeighborX="20820" custLinFactNeighborY="364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7000" r="-27000"/>
          </a:stretch>
        </a:blipFill>
      </dgm:spPr>
    </dgm:pt>
    <dgm:pt modelId="{850A47FB-EF77-4797-9C70-AABE06513049}" type="pres">
      <dgm:prSet presAssocID="{B6FB3349-8ED9-42F0-A45F-C4B6AB5A0306}" presName="sibTrans" presStyleCnt="0"/>
      <dgm:spPr/>
    </dgm:pt>
    <dgm:pt modelId="{2F9F6955-BB45-4456-9359-81003E8FD477}" type="pres">
      <dgm:prSet presAssocID="{6B230A15-1B70-45BB-BAE6-56B256FD3102}" presName="composite" presStyleCnt="0"/>
      <dgm:spPr/>
    </dgm:pt>
    <dgm:pt modelId="{BED5745B-77BA-4653-94A2-4746792B1F0E}" type="pres">
      <dgm:prSet presAssocID="{6B230A15-1B70-45BB-BAE6-56B256FD3102}" presName="rect1" presStyleLbl="trAlignAcc1" presStyleIdx="2" presStyleCnt="4">
        <dgm:presLayoutVars>
          <dgm:bulletEnabled val="1"/>
        </dgm:presLayoutVars>
      </dgm:prSet>
      <dgm:spPr/>
    </dgm:pt>
    <dgm:pt modelId="{A71B5AF7-C721-4A5D-92CB-21210B09EF6C}" type="pres">
      <dgm:prSet presAssocID="{6B230A15-1B70-45BB-BAE6-56B256FD3102}" presName="rect2" presStyleLbl="fgImgPlace1" presStyleIdx="2" presStyleCnt="4" custScaleX="96610" custScaleY="81818" custLinFactNeighborX="18576" custLinFactNeighborY="10320"/>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25000" r="-25000"/>
          </a:stretch>
        </a:blipFill>
      </dgm:spPr>
    </dgm:pt>
    <dgm:pt modelId="{E1570664-D5C1-4961-A281-194CCC8887FC}" type="pres">
      <dgm:prSet presAssocID="{FDE2B41A-0904-4AA0-AF82-5091D49487A4}" presName="sibTrans" presStyleCnt="0"/>
      <dgm:spPr/>
    </dgm:pt>
    <dgm:pt modelId="{56F9802D-4C7B-4869-B4C3-D9A14E89F045}" type="pres">
      <dgm:prSet presAssocID="{AF7842C8-EFEA-4E41-BFD9-4097C89DF90B}" presName="composite" presStyleCnt="0"/>
      <dgm:spPr/>
    </dgm:pt>
    <dgm:pt modelId="{1482A475-F1AA-48D6-B36E-CF45E14E9816}" type="pres">
      <dgm:prSet presAssocID="{AF7842C8-EFEA-4E41-BFD9-4097C89DF90B}" presName="rect1" presStyleLbl="trAlignAcc1" presStyleIdx="3" presStyleCnt="4">
        <dgm:presLayoutVars>
          <dgm:bulletEnabled val="1"/>
        </dgm:presLayoutVars>
      </dgm:prSet>
      <dgm:spPr/>
    </dgm:pt>
    <dgm:pt modelId="{3550D802-7E11-4EBA-86BB-9E7B1A2C9509}" type="pres">
      <dgm:prSet presAssocID="{AF7842C8-EFEA-4E41-BFD9-4097C89DF90B}" presName="rect2" presStyleLbl="fgImgPlace1" presStyleIdx="3" presStyleCnt="4" custLinFactNeighborX="26317" custLinFactNeighborY="11924"/>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25000" r="-25000"/>
          </a:stretch>
        </a:blipFill>
      </dgm:spPr>
    </dgm:pt>
  </dgm:ptLst>
  <dgm:cxnLst>
    <dgm:cxn modelId="{9E2DA00C-6D43-4DDC-9C43-A42869255FC0}" srcId="{E18F6829-A72D-45E0-8808-08AF027C6360}" destId="{6B230A15-1B70-45BB-BAE6-56B256FD3102}" srcOrd="2" destOrd="0" parTransId="{0754306F-FBF5-463D-BE7D-3F9AE23E37BD}" sibTransId="{FDE2B41A-0904-4AA0-AF82-5091D49487A4}"/>
    <dgm:cxn modelId="{F816EC24-3B73-454C-9612-F55B59D6DE6D}" srcId="{E18F6829-A72D-45E0-8808-08AF027C6360}" destId="{AF7842C8-EFEA-4E41-BFD9-4097C89DF90B}" srcOrd="3" destOrd="0" parTransId="{B3554DAC-3CB0-4EA6-903F-AC275860B049}" sibTransId="{227BD614-FF93-40AD-96ED-85D911EB4D14}"/>
    <dgm:cxn modelId="{2E981883-B303-4952-A4CB-4BB35CB2B1AF}" type="presOf" srcId="{E18F6829-A72D-45E0-8808-08AF027C6360}" destId="{E2E2939C-C08A-4DCA-8D6A-335406640D8A}" srcOrd="0" destOrd="0" presId="urn:microsoft.com/office/officeart/2008/layout/PictureStrips"/>
    <dgm:cxn modelId="{5FB55284-5F60-4B26-A906-87CC1F3D9977}" type="presOf" srcId="{EB3A97E6-9D0A-41D9-9E7C-D26D187317EF}" destId="{F4E149C3-B28C-4BAE-AEC9-40ACE40A9030}" srcOrd="0" destOrd="0" presId="urn:microsoft.com/office/officeart/2008/layout/PictureStrips"/>
    <dgm:cxn modelId="{6084858E-FB11-4DA7-BF82-F140BC71C8F3}" type="presOf" srcId="{202AD8F6-1E96-4285-9A60-8D9B4C324A87}" destId="{1B14B82D-8792-457C-AB25-9C70D8D33860}" srcOrd="0" destOrd="0" presId="urn:microsoft.com/office/officeart/2008/layout/PictureStrips"/>
    <dgm:cxn modelId="{8630F1A4-BD97-495E-909F-D217A298AE81}" type="presOf" srcId="{6B230A15-1B70-45BB-BAE6-56B256FD3102}" destId="{BED5745B-77BA-4653-94A2-4746792B1F0E}" srcOrd="0" destOrd="0" presId="urn:microsoft.com/office/officeart/2008/layout/PictureStrips"/>
    <dgm:cxn modelId="{7A2303AB-627E-480E-8D14-DDAF65079D71}" type="presOf" srcId="{AF7842C8-EFEA-4E41-BFD9-4097C89DF90B}" destId="{1482A475-F1AA-48D6-B36E-CF45E14E9816}" srcOrd="0" destOrd="0" presId="urn:microsoft.com/office/officeart/2008/layout/PictureStrips"/>
    <dgm:cxn modelId="{100C5FD0-3BF9-4168-90DA-F7C73F1FB904}" srcId="{E18F6829-A72D-45E0-8808-08AF027C6360}" destId="{EB3A97E6-9D0A-41D9-9E7C-D26D187317EF}" srcOrd="0" destOrd="0" parTransId="{7780BE95-A0B0-4515-8A90-A0EB3860F29A}" sibTransId="{387DA34E-1BC7-4662-BDC9-D46E0F9A3274}"/>
    <dgm:cxn modelId="{7894D0D1-CADF-4317-87BF-9AD036FAEFFD}" srcId="{E18F6829-A72D-45E0-8808-08AF027C6360}" destId="{202AD8F6-1E96-4285-9A60-8D9B4C324A87}" srcOrd="1" destOrd="0" parTransId="{F29AC05E-0AD4-4B3F-96A3-4E99784DB1F0}" sibTransId="{B6FB3349-8ED9-42F0-A45F-C4B6AB5A0306}"/>
    <dgm:cxn modelId="{0F2F3861-812B-411E-8217-271882429088}" type="presParOf" srcId="{E2E2939C-C08A-4DCA-8D6A-335406640D8A}" destId="{D73C90B2-1DCB-4482-96FF-416954EB7D77}" srcOrd="0" destOrd="0" presId="urn:microsoft.com/office/officeart/2008/layout/PictureStrips"/>
    <dgm:cxn modelId="{5172C169-A6C4-4133-BD7D-EF130FC98DF0}" type="presParOf" srcId="{D73C90B2-1DCB-4482-96FF-416954EB7D77}" destId="{F4E149C3-B28C-4BAE-AEC9-40ACE40A9030}" srcOrd="0" destOrd="0" presId="urn:microsoft.com/office/officeart/2008/layout/PictureStrips"/>
    <dgm:cxn modelId="{B7F3CBCF-37F3-4CF7-B684-2187AC74B2F3}" type="presParOf" srcId="{D73C90B2-1DCB-4482-96FF-416954EB7D77}" destId="{EA2F0C6D-FE92-4F47-AECF-6CFBDBCC4EE9}" srcOrd="1" destOrd="0" presId="urn:microsoft.com/office/officeart/2008/layout/PictureStrips"/>
    <dgm:cxn modelId="{DEA29E50-5E94-4DDC-9622-FE0E71307CDE}" type="presParOf" srcId="{E2E2939C-C08A-4DCA-8D6A-335406640D8A}" destId="{4D9EFD5D-AB7C-428F-8598-02681BAB841A}" srcOrd="1" destOrd="0" presId="urn:microsoft.com/office/officeart/2008/layout/PictureStrips"/>
    <dgm:cxn modelId="{3EDF0ABB-EDD5-4C39-9EE0-A727325CCE44}" type="presParOf" srcId="{E2E2939C-C08A-4DCA-8D6A-335406640D8A}" destId="{05C2458E-9E23-4F7F-8A3C-9698A5E54991}" srcOrd="2" destOrd="0" presId="urn:microsoft.com/office/officeart/2008/layout/PictureStrips"/>
    <dgm:cxn modelId="{8AEAF9D4-993E-4C0B-8933-584EA95464FA}" type="presParOf" srcId="{05C2458E-9E23-4F7F-8A3C-9698A5E54991}" destId="{1B14B82D-8792-457C-AB25-9C70D8D33860}" srcOrd="0" destOrd="0" presId="urn:microsoft.com/office/officeart/2008/layout/PictureStrips"/>
    <dgm:cxn modelId="{069D05EB-B979-4A32-A5EF-A8393B509D02}" type="presParOf" srcId="{05C2458E-9E23-4F7F-8A3C-9698A5E54991}" destId="{97924AEA-2973-4011-9740-7A1D3C24E6AD}" srcOrd="1" destOrd="0" presId="urn:microsoft.com/office/officeart/2008/layout/PictureStrips"/>
    <dgm:cxn modelId="{9EA4C7A9-6360-4D75-B4C9-DE753BB07AE3}" type="presParOf" srcId="{E2E2939C-C08A-4DCA-8D6A-335406640D8A}" destId="{850A47FB-EF77-4797-9C70-AABE06513049}" srcOrd="3" destOrd="0" presId="urn:microsoft.com/office/officeart/2008/layout/PictureStrips"/>
    <dgm:cxn modelId="{9146ABF4-3DB8-482B-86E4-6EC8F13922FF}" type="presParOf" srcId="{E2E2939C-C08A-4DCA-8D6A-335406640D8A}" destId="{2F9F6955-BB45-4456-9359-81003E8FD477}" srcOrd="4" destOrd="0" presId="urn:microsoft.com/office/officeart/2008/layout/PictureStrips"/>
    <dgm:cxn modelId="{C87EBED7-6A19-4B83-8544-E6AFF9DD27D4}" type="presParOf" srcId="{2F9F6955-BB45-4456-9359-81003E8FD477}" destId="{BED5745B-77BA-4653-94A2-4746792B1F0E}" srcOrd="0" destOrd="0" presId="urn:microsoft.com/office/officeart/2008/layout/PictureStrips"/>
    <dgm:cxn modelId="{708F2003-DFDF-4EE1-BCC3-36040871A144}" type="presParOf" srcId="{2F9F6955-BB45-4456-9359-81003E8FD477}" destId="{A71B5AF7-C721-4A5D-92CB-21210B09EF6C}" srcOrd="1" destOrd="0" presId="urn:microsoft.com/office/officeart/2008/layout/PictureStrips"/>
    <dgm:cxn modelId="{749AA660-AD62-47EE-A890-BBC2C23E07CC}" type="presParOf" srcId="{E2E2939C-C08A-4DCA-8D6A-335406640D8A}" destId="{E1570664-D5C1-4961-A281-194CCC8887FC}" srcOrd="5" destOrd="0" presId="urn:microsoft.com/office/officeart/2008/layout/PictureStrips"/>
    <dgm:cxn modelId="{C5805C00-068B-4591-9D3B-8B096C638827}" type="presParOf" srcId="{E2E2939C-C08A-4DCA-8D6A-335406640D8A}" destId="{56F9802D-4C7B-4869-B4C3-D9A14E89F045}" srcOrd="6" destOrd="0" presId="urn:microsoft.com/office/officeart/2008/layout/PictureStrips"/>
    <dgm:cxn modelId="{F2CD5B62-AC59-492F-931B-63E097A8B604}" type="presParOf" srcId="{56F9802D-4C7B-4869-B4C3-D9A14E89F045}" destId="{1482A475-F1AA-48D6-B36E-CF45E14E9816}" srcOrd="0" destOrd="0" presId="urn:microsoft.com/office/officeart/2008/layout/PictureStrips"/>
    <dgm:cxn modelId="{49B29EEC-67DE-4537-A31F-6C8B32447C78}" type="presParOf" srcId="{56F9802D-4C7B-4869-B4C3-D9A14E89F045}" destId="{3550D802-7E11-4EBA-86BB-9E7B1A2C9509}"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EB05429-E149-42D4-AF3F-70D6BE19D0B6}" type="doc">
      <dgm:prSet loTypeId="urn:microsoft.com/office/officeart/2018/2/layout/IconCircleList" loCatId="icon" qsTypeId="urn:microsoft.com/office/officeart/2005/8/quickstyle/simple1" qsCatId="simple" csTypeId="urn:microsoft.com/office/officeart/2005/8/colors/accent6_2" csCatId="accent6" phldr="1"/>
      <dgm:spPr/>
      <dgm:t>
        <a:bodyPr/>
        <a:lstStyle/>
        <a:p>
          <a:endParaRPr lang="en-US"/>
        </a:p>
      </dgm:t>
    </dgm:pt>
    <dgm:pt modelId="{221DF810-93E8-4762-AE98-5D6296BE694C}">
      <dgm:prSet/>
      <dgm:spPr/>
      <dgm:t>
        <a:bodyPr/>
        <a:lstStyle/>
        <a:p>
          <a:r>
            <a:rPr lang="en-US" b="1" dirty="0"/>
            <a:t>Session 1</a:t>
          </a:r>
          <a:r>
            <a:rPr lang="en-US" dirty="0"/>
            <a:t>: Principles of Personal Evangelism</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54012D97-9B42-46AD-A7BF-B90C3F0AE36E}" type="parTrans" cxnId="{30D7CE60-F2C9-48D3-81B3-80866FD35F31}">
      <dgm:prSet/>
      <dgm:spPr/>
      <dgm:t>
        <a:bodyPr/>
        <a:lstStyle/>
        <a:p>
          <a:endParaRPr lang="en-US"/>
        </a:p>
      </dgm:t>
    </dgm:pt>
    <dgm:pt modelId="{CB271B1C-B192-4412-9CE8-9C60D87089C5}" type="sibTrans" cxnId="{30D7CE60-F2C9-48D3-81B3-80866FD35F31}">
      <dgm:prSet/>
      <dgm:spPr/>
      <dgm:t>
        <a:bodyPr/>
        <a:lstStyle/>
        <a:p>
          <a:endParaRPr lang="en-US"/>
        </a:p>
      </dgm:t>
    </dgm:pt>
    <dgm:pt modelId="{243740E5-EF4C-463C-BFE0-B19D69A7EA46}">
      <dgm:prSet/>
      <dgm:spPr/>
      <dgm:t>
        <a:bodyPr/>
        <a:lstStyle/>
        <a:p>
          <a:r>
            <a:rPr lang="en-US" b="1" dirty="0"/>
            <a:t>Session 2</a:t>
          </a:r>
          <a:r>
            <a:rPr lang="en-US" dirty="0"/>
            <a:t>: Every Day Opportunities </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CD78F44A-5A37-4D7F-AC3D-EFE00539EAC7}" type="parTrans" cxnId="{6822555E-D574-440E-A146-16A3AF6A007A}">
      <dgm:prSet/>
      <dgm:spPr/>
      <dgm:t>
        <a:bodyPr/>
        <a:lstStyle/>
        <a:p>
          <a:endParaRPr lang="en-US"/>
        </a:p>
      </dgm:t>
    </dgm:pt>
    <dgm:pt modelId="{AD38DF00-17F4-4B93-BDF4-926A4DCED82A}" type="sibTrans" cxnId="{6822555E-D574-440E-A146-16A3AF6A007A}">
      <dgm:prSet/>
      <dgm:spPr/>
      <dgm:t>
        <a:bodyPr/>
        <a:lstStyle/>
        <a:p>
          <a:endParaRPr lang="en-US"/>
        </a:p>
      </dgm:t>
    </dgm:pt>
    <dgm:pt modelId="{8D1B20D1-B4D8-46B9-B13B-22FFAECDE6F4}">
      <dgm:prSet/>
      <dgm:spPr/>
      <dgm:t>
        <a:bodyPr/>
        <a:lstStyle/>
        <a:p>
          <a:r>
            <a:rPr lang="en-US" b="1" dirty="0"/>
            <a:t>Session 3</a:t>
          </a:r>
          <a:r>
            <a:rPr lang="en-US" dirty="0"/>
            <a:t>: How to Visit People</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C4BF8FA-AEC6-4099-B706-0A5D0330241D}" type="parTrans" cxnId="{F04FC07C-8916-45DA-BE08-4140BC828A16}">
      <dgm:prSet/>
      <dgm:spPr/>
      <dgm:t>
        <a:bodyPr/>
        <a:lstStyle/>
        <a:p>
          <a:endParaRPr lang="en-US"/>
        </a:p>
      </dgm:t>
    </dgm:pt>
    <dgm:pt modelId="{02618E24-27CC-4AA6-95D1-D17D6191202D}" type="sibTrans" cxnId="{F04FC07C-8916-45DA-BE08-4140BC828A16}">
      <dgm:prSet/>
      <dgm:spPr/>
      <dgm:t>
        <a:bodyPr/>
        <a:lstStyle/>
        <a:p>
          <a:endParaRPr lang="en-US"/>
        </a:p>
      </dgm:t>
    </dgm:pt>
    <dgm:pt modelId="{AB33DC10-0B87-4BCF-9CBB-FF4A114E4915}">
      <dgm:prSet/>
      <dgm:spPr/>
      <dgm:t>
        <a:bodyPr/>
        <a:lstStyle/>
        <a:p>
          <a:r>
            <a:rPr lang="en-US" b="1" dirty="0"/>
            <a:t>Session 4</a:t>
          </a:r>
          <a:r>
            <a:rPr lang="en-US" dirty="0"/>
            <a:t>: How to have a Bible Study</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EAF31FE6-C396-445F-8523-FE634F1AA750}" type="parTrans" cxnId="{6654757C-97E9-4729-8F68-6B6179AF880B}">
      <dgm:prSet/>
      <dgm:spPr/>
      <dgm:t>
        <a:bodyPr/>
        <a:lstStyle/>
        <a:p>
          <a:endParaRPr lang="en-US"/>
        </a:p>
      </dgm:t>
    </dgm:pt>
    <dgm:pt modelId="{BE72C5B2-2F66-487E-B398-D7621FB18014}" type="sibTrans" cxnId="{6654757C-97E9-4729-8F68-6B6179AF880B}">
      <dgm:prSet/>
      <dgm:spPr/>
      <dgm:t>
        <a:bodyPr/>
        <a:lstStyle/>
        <a:p>
          <a:endParaRPr lang="en-US"/>
        </a:p>
      </dgm:t>
    </dgm:pt>
    <dgm:pt modelId="{12A413F1-F84D-4D8C-A9EC-9DA1F735096E}">
      <dgm:prSet/>
      <dgm:spPr/>
      <dgm:t>
        <a:bodyPr/>
        <a:lstStyle/>
        <a:p>
          <a:r>
            <a:rPr lang="en-US" b="1" dirty="0"/>
            <a:t>Session 5</a:t>
          </a:r>
          <a:r>
            <a:rPr lang="en-US" dirty="0"/>
            <a:t>: How to have a Daily Devotional Life</a:t>
          </a:r>
        </a:p>
      </dgm:t>
    </dgm:pt>
    <dgm:pt modelId="{68D8EC29-4E50-41A4-BA21-9F976985A382}" type="parTrans" cxnId="{D3187AC7-5308-4DDD-84ED-78744DE1B808}">
      <dgm:prSet/>
      <dgm:spPr/>
      <dgm:t>
        <a:bodyPr/>
        <a:lstStyle/>
        <a:p>
          <a:endParaRPr lang="en-US"/>
        </a:p>
      </dgm:t>
    </dgm:pt>
    <dgm:pt modelId="{58C6351F-A549-4DE7-B3C7-DE3F08D8E02F}" type="sibTrans" cxnId="{D3187AC7-5308-4DDD-84ED-78744DE1B808}">
      <dgm:prSet/>
      <dgm:spPr/>
      <dgm:t>
        <a:bodyPr/>
        <a:lstStyle/>
        <a:p>
          <a:endParaRPr lang="en-US"/>
        </a:p>
      </dgm:t>
    </dgm:pt>
    <dgm:pt modelId="{35F395E0-26BE-47B9-B131-69CBE7CFFEE9}">
      <dgm:prSet/>
      <dgm:spPr/>
      <dgm:t>
        <a:bodyPr/>
        <a:lstStyle/>
        <a:p>
          <a:r>
            <a:rPr lang="en-US" b="1" dirty="0"/>
            <a:t>Session 6</a:t>
          </a:r>
          <a:r>
            <a:rPr lang="en-US" dirty="0"/>
            <a:t>: Getting Decisions and Making Appeals</a:t>
          </a:r>
        </a:p>
      </dgm:t>
    </dgm:pt>
    <dgm:pt modelId="{2B8CA373-B64E-4198-9F09-4519DED4C11C}" type="parTrans" cxnId="{FA872373-A0A4-4036-A7B6-8D19D3868B4B}">
      <dgm:prSet/>
      <dgm:spPr/>
      <dgm:t>
        <a:bodyPr/>
        <a:lstStyle/>
        <a:p>
          <a:endParaRPr lang="en-US"/>
        </a:p>
      </dgm:t>
    </dgm:pt>
    <dgm:pt modelId="{40A9B3DE-A167-43C1-9A71-EE7BFB878E62}" type="sibTrans" cxnId="{FA872373-A0A4-4036-A7B6-8D19D3868B4B}">
      <dgm:prSet/>
      <dgm:spPr/>
      <dgm:t>
        <a:bodyPr/>
        <a:lstStyle/>
        <a:p>
          <a:endParaRPr lang="en-US"/>
        </a:p>
      </dgm:t>
    </dgm:pt>
    <dgm:pt modelId="{D5FFD06B-0487-4BD1-A2C9-8079C01C498F}" type="pres">
      <dgm:prSet presAssocID="{AEB05429-E149-42D4-AF3F-70D6BE19D0B6}" presName="root" presStyleCnt="0">
        <dgm:presLayoutVars>
          <dgm:dir/>
          <dgm:resizeHandles val="exact"/>
        </dgm:presLayoutVars>
      </dgm:prSet>
      <dgm:spPr/>
    </dgm:pt>
    <dgm:pt modelId="{6BC40B58-69DA-482D-8A4D-EE5CEAB8DCFF}" type="pres">
      <dgm:prSet presAssocID="{AEB05429-E149-42D4-AF3F-70D6BE19D0B6}" presName="container" presStyleCnt="0">
        <dgm:presLayoutVars>
          <dgm:dir/>
          <dgm:resizeHandles val="exact"/>
        </dgm:presLayoutVars>
      </dgm:prSet>
      <dgm:spPr/>
    </dgm:pt>
    <dgm:pt modelId="{B3FDE7EC-6BB2-46BE-99F0-53413CD95461}" type="pres">
      <dgm:prSet presAssocID="{221DF810-93E8-4762-AE98-5D6296BE694C}" presName="compNode" presStyleCnt="0"/>
      <dgm:spPr/>
    </dgm:pt>
    <dgm:pt modelId="{F800C3A6-022F-46BE-A0C6-48E9B743A970}" type="pres">
      <dgm:prSet presAssocID="{221DF810-93E8-4762-AE98-5D6296BE694C}" presName="iconBgRect" presStyleLbl="bgShp" presStyleIdx="0" presStyleCnt="6"/>
      <dgm:spPr/>
    </dgm:pt>
    <dgm:pt modelId="{FA820E8A-A95E-437D-AC64-401AF7798BDA}" type="pres">
      <dgm:prSet presAssocID="{221DF810-93E8-4762-AE98-5D6296BE694C}" presName="iconRect" presStyleLbl="node1" presStyleIdx="0" presStyleCnt="6" custScaleX="141305" custScaleY="13339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hecklist">
            <a:hlinkClick xmlns:r="http://schemas.openxmlformats.org/officeDocument/2006/relationships" r:id="rId1" action="ppaction://hlinksldjump"/>
          </dgm14:cNvPr>
        </a:ext>
      </dgm:extLst>
    </dgm:pt>
    <dgm:pt modelId="{9BF53709-A967-477A-BEB4-71E38776E403}" type="pres">
      <dgm:prSet presAssocID="{221DF810-93E8-4762-AE98-5D6296BE694C}" presName="spaceRect" presStyleCnt="0"/>
      <dgm:spPr/>
    </dgm:pt>
    <dgm:pt modelId="{129A80B1-ACB5-462C-9A41-4C7ABC790483}" type="pres">
      <dgm:prSet presAssocID="{221DF810-93E8-4762-AE98-5D6296BE694C}" presName="textRect" presStyleLbl="revTx" presStyleIdx="0" presStyleCnt="6" custScaleX="114106" custLinFactNeighborX="4509" custLinFactNeighborY="966">
        <dgm:presLayoutVars>
          <dgm:chMax val="1"/>
          <dgm:chPref val="1"/>
        </dgm:presLayoutVars>
      </dgm:prSet>
      <dgm:spPr/>
    </dgm:pt>
    <dgm:pt modelId="{4DBDF6B5-8BBF-44AF-8A20-31123A81463D}" type="pres">
      <dgm:prSet presAssocID="{CB271B1C-B192-4412-9CE8-9C60D87089C5}" presName="sibTrans" presStyleLbl="sibTrans2D1" presStyleIdx="0" presStyleCnt="0"/>
      <dgm:spPr/>
    </dgm:pt>
    <dgm:pt modelId="{4A069CA5-F667-4BA8-BA47-1AB48E2D0BEF}" type="pres">
      <dgm:prSet presAssocID="{243740E5-EF4C-463C-BFE0-B19D69A7EA46}" presName="compNode" presStyleCnt="0"/>
      <dgm:spPr/>
    </dgm:pt>
    <dgm:pt modelId="{2E16168A-95B0-47AD-9B33-31CFC4C90A0A}" type="pres">
      <dgm:prSet presAssocID="{243740E5-EF4C-463C-BFE0-B19D69A7EA46}" presName="iconBgRect" presStyleLbl="bgShp" presStyleIdx="1" presStyleCnt="6" custLinFactNeighborX="-13528" custLinFactNeighborY="966"/>
      <dgm:spPr/>
    </dgm:pt>
    <dgm:pt modelId="{71A1871C-FE1B-409E-86E2-7AC6A34CED11}" type="pres">
      <dgm:prSet presAssocID="{243740E5-EF4C-463C-BFE0-B19D69A7EA46}" presName="iconRect" presStyleLbl="node1" presStyleIdx="1" presStyleCnt="6" custScaleX="147880" custScaleY="130065" custLinFactNeighborX="-18326" custLinFactNeighborY="6828"/>
      <dgm:spPr>
        <a:blipFill>
          <a:blip xmlns:r="http://schemas.openxmlformats.org/officeDocument/2006/relationships" r:embed="rId7">
            <a:extLst>
              <a:ext uri="{96DAC541-7B7A-43D3-8B79-37D633B846F1}">
                <asvg:svgBlip xmlns:asvg="http://schemas.microsoft.com/office/drawing/2016/SVG/main" r:embed="rId8"/>
              </a:ext>
            </a:extLst>
          </a:blip>
          <a:srcRect/>
          <a:stretch>
            <a:fillRect t="-7000" b="-7000"/>
          </a:stretch>
        </a:blipFill>
        <a:ln>
          <a:noFill/>
        </a:ln>
      </dgm:spPr>
      <dgm:extLst>
        <a:ext uri="{E40237B7-FDA0-4F09-8148-C483321AD2D9}">
          <dgm14:cNvPr xmlns:dgm14="http://schemas.microsoft.com/office/drawing/2010/diagram" id="0" name="" descr="Chat">
            <a:hlinkClick xmlns:r="http://schemas.openxmlformats.org/officeDocument/2006/relationships" r:id="rId2" action="ppaction://hlinksldjump"/>
          </dgm14:cNvPr>
        </a:ext>
      </dgm:extLst>
    </dgm:pt>
    <dgm:pt modelId="{1A5FABC0-2D63-4F64-8CD4-E27CA263B223}" type="pres">
      <dgm:prSet presAssocID="{243740E5-EF4C-463C-BFE0-B19D69A7EA46}" presName="spaceRect" presStyleCnt="0"/>
      <dgm:spPr/>
    </dgm:pt>
    <dgm:pt modelId="{E4BC935C-9D35-4FCD-997C-9F30D42E16B8}" type="pres">
      <dgm:prSet presAssocID="{243740E5-EF4C-463C-BFE0-B19D69A7EA46}" presName="textRect" presStyleLbl="revTx" presStyleIdx="1" presStyleCnt="6">
        <dgm:presLayoutVars>
          <dgm:chMax val="1"/>
          <dgm:chPref val="1"/>
        </dgm:presLayoutVars>
      </dgm:prSet>
      <dgm:spPr/>
    </dgm:pt>
    <dgm:pt modelId="{D908F66E-9B34-4EDA-961E-1DA52836EE3D}" type="pres">
      <dgm:prSet presAssocID="{AD38DF00-17F4-4B93-BDF4-926A4DCED82A}" presName="sibTrans" presStyleLbl="sibTrans2D1" presStyleIdx="0" presStyleCnt="0"/>
      <dgm:spPr/>
    </dgm:pt>
    <dgm:pt modelId="{3E868CD5-FA81-4872-9542-7EC451AF5D6F}" type="pres">
      <dgm:prSet presAssocID="{8D1B20D1-B4D8-46B9-B13B-22FFAECDE6F4}" presName="compNode" presStyleCnt="0"/>
      <dgm:spPr/>
    </dgm:pt>
    <dgm:pt modelId="{5694435C-8F72-4754-8E6C-79809AE1970F}" type="pres">
      <dgm:prSet presAssocID="{8D1B20D1-B4D8-46B9-B13B-22FFAECDE6F4}" presName="iconBgRect" presStyleLbl="bgShp" presStyleIdx="2" presStyleCnt="6" custLinFactNeighborX="-12562"/>
      <dgm:spPr/>
    </dgm:pt>
    <dgm:pt modelId="{111C7A46-B0B3-47CC-A72E-A561BAB245C9}" type="pres">
      <dgm:prSet presAssocID="{8D1B20D1-B4D8-46B9-B13B-22FFAECDE6F4}" presName="iconRect" presStyleLbl="node1" presStyleIdx="2" presStyleCnt="6" custScaleX="131577" custScaleY="146725" custLinFactNeighborX="-24990" custLinFactNeighborY="-983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6000" r="-6000"/>
          </a:stretch>
        </a:blipFill>
        <a:ln>
          <a:noFill/>
        </a:ln>
      </dgm:spPr>
      <dgm:extLst>
        <a:ext uri="{E40237B7-FDA0-4F09-8148-C483321AD2D9}">
          <dgm14:cNvPr xmlns:dgm14="http://schemas.microsoft.com/office/drawing/2010/diagram" id="0" name="" descr="House">
            <a:hlinkClick xmlns:r="http://schemas.openxmlformats.org/officeDocument/2006/relationships" r:id="rId3" action="ppaction://hlinksldjump"/>
          </dgm14:cNvPr>
        </a:ext>
      </dgm:extLst>
    </dgm:pt>
    <dgm:pt modelId="{8A7DA9AC-1208-4550-BA54-8B4200500535}" type="pres">
      <dgm:prSet presAssocID="{8D1B20D1-B4D8-46B9-B13B-22FFAECDE6F4}" presName="spaceRect" presStyleCnt="0"/>
      <dgm:spPr/>
    </dgm:pt>
    <dgm:pt modelId="{0C7DEAE0-6BEC-4C76-9449-7C3776DD4B00}" type="pres">
      <dgm:prSet presAssocID="{8D1B20D1-B4D8-46B9-B13B-22FFAECDE6F4}" presName="textRect" presStyleLbl="revTx" presStyleIdx="2" presStyleCnt="6">
        <dgm:presLayoutVars>
          <dgm:chMax val="1"/>
          <dgm:chPref val="1"/>
        </dgm:presLayoutVars>
      </dgm:prSet>
      <dgm:spPr/>
    </dgm:pt>
    <dgm:pt modelId="{12C3A56C-D7D9-4F75-9353-5E2C78FC913A}" type="pres">
      <dgm:prSet presAssocID="{02618E24-27CC-4AA6-95D1-D17D6191202D}" presName="sibTrans" presStyleLbl="sibTrans2D1" presStyleIdx="0" presStyleCnt="0"/>
      <dgm:spPr/>
    </dgm:pt>
    <dgm:pt modelId="{100EFC38-A5A1-4955-AA24-CBE0DE841715}" type="pres">
      <dgm:prSet presAssocID="{AB33DC10-0B87-4BCF-9CBB-FF4A114E4915}" presName="compNode" presStyleCnt="0"/>
      <dgm:spPr/>
    </dgm:pt>
    <dgm:pt modelId="{46D9ECB9-D2B9-4434-B7D0-EA8AB92C202E}" type="pres">
      <dgm:prSet presAssocID="{AB33DC10-0B87-4BCF-9CBB-FF4A114E4915}" presName="iconBgRect" presStyleLbl="bgShp" presStyleIdx="3" presStyleCnt="6"/>
      <dgm:spPr/>
    </dgm:pt>
    <dgm:pt modelId="{A7F90842-C7FE-495E-9A9E-8E0495657BE0}" type="pres">
      <dgm:prSet presAssocID="{AB33DC10-0B87-4BCF-9CBB-FF4A114E4915}" presName="iconRect" presStyleLbl="node1" presStyleIdx="3" presStyleCnt="6" custScaleX="141305" custScaleY="140104"/>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Open book">
            <a:hlinkClick xmlns:r="http://schemas.openxmlformats.org/officeDocument/2006/relationships" r:id="rId4" action="ppaction://hlinksldjump"/>
          </dgm14:cNvPr>
        </a:ext>
      </dgm:extLst>
    </dgm:pt>
    <dgm:pt modelId="{8C6AC7C7-84CA-4BB7-9412-C1A362508A9B}" type="pres">
      <dgm:prSet presAssocID="{AB33DC10-0B87-4BCF-9CBB-FF4A114E4915}" presName="spaceRect" presStyleCnt="0"/>
      <dgm:spPr/>
    </dgm:pt>
    <dgm:pt modelId="{D9C23BA9-1EBC-445B-BF6F-33D7AC8C7BAD}" type="pres">
      <dgm:prSet presAssocID="{AB33DC10-0B87-4BCF-9CBB-FF4A114E4915}" presName="textRect" presStyleLbl="revTx" presStyleIdx="3" presStyleCnt="6" custLinFactNeighborX="-4099" custLinFactNeighborY="2899">
        <dgm:presLayoutVars>
          <dgm:chMax val="1"/>
          <dgm:chPref val="1"/>
        </dgm:presLayoutVars>
      </dgm:prSet>
      <dgm:spPr/>
    </dgm:pt>
    <dgm:pt modelId="{55B894C4-2091-40E3-9A49-737AA599F4F0}" type="pres">
      <dgm:prSet presAssocID="{BE72C5B2-2F66-487E-B398-D7621FB18014}" presName="sibTrans" presStyleLbl="sibTrans2D1" presStyleIdx="0" presStyleCnt="0"/>
      <dgm:spPr/>
    </dgm:pt>
    <dgm:pt modelId="{B604BB3D-2C32-4F8B-B35F-0E04E29F6059}" type="pres">
      <dgm:prSet presAssocID="{12A413F1-F84D-4D8C-A9EC-9DA1F735096E}" presName="compNode" presStyleCnt="0"/>
      <dgm:spPr/>
    </dgm:pt>
    <dgm:pt modelId="{C4F6E03C-EE78-4AFB-92C0-DFDCE440D500}" type="pres">
      <dgm:prSet presAssocID="{12A413F1-F84D-4D8C-A9EC-9DA1F735096E}" presName="iconBgRect" presStyleLbl="bgShp" presStyleIdx="4" presStyleCnt="6"/>
      <dgm:spPr/>
    </dgm:pt>
    <dgm:pt modelId="{5089860F-2920-4441-88C2-1839D3682601}" type="pres">
      <dgm:prSet presAssocID="{12A413F1-F84D-4D8C-A9EC-9DA1F735096E}" presName="iconRect" presStyleLbl="node1" presStyleIdx="4" presStyleCnt="6" custScaleX="153861" custScaleY="143436"/>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Watch">
            <a:hlinkClick xmlns:r="http://schemas.openxmlformats.org/officeDocument/2006/relationships" r:id="rId15" action="ppaction://hlinksldjump"/>
          </dgm14:cNvPr>
        </a:ext>
      </dgm:extLst>
    </dgm:pt>
    <dgm:pt modelId="{7368F75E-42A4-4E79-86E4-2FB252F7E56E}" type="pres">
      <dgm:prSet presAssocID="{12A413F1-F84D-4D8C-A9EC-9DA1F735096E}" presName="spaceRect" presStyleCnt="0"/>
      <dgm:spPr/>
    </dgm:pt>
    <dgm:pt modelId="{6DC12E4A-D5FF-4900-BAA9-3AB8D922C1A7}" type="pres">
      <dgm:prSet presAssocID="{12A413F1-F84D-4D8C-A9EC-9DA1F735096E}" presName="textRect" presStyleLbl="revTx" presStyleIdx="4" presStyleCnt="6">
        <dgm:presLayoutVars>
          <dgm:chMax val="1"/>
          <dgm:chPref val="1"/>
        </dgm:presLayoutVars>
      </dgm:prSet>
      <dgm:spPr/>
    </dgm:pt>
    <dgm:pt modelId="{CF8003B6-7FD7-4350-9F26-276AFBB959E6}" type="pres">
      <dgm:prSet presAssocID="{58C6351F-A549-4DE7-B3C7-DE3F08D8E02F}" presName="sibTrans" presStyleLbl="sibTrans2D1" presStyleIdx="0" presStyleCnt="0"/>
      <dgm:spPr/>
    </dgm:pt>
    <dgm:pt modelId="{86D0B3AB-8A88-42CA-9842-C5086F50C96F}" type="pres">
      <dgm:prSet presAssocID="{35F395E0-26BE-47B9-B131-69CBE7CFFEE9}" presName="compNode" presStyleCnt="0"/>
      <dgm:spPr/>
    </dgm:pt>
    <dgm:pt modelId="{432499AE-F39C-49AA-92DC-53CE91362237}" type="pres">
      <dgm:prSet presAssocID="{35F395E0-26BE-47B9-B131-69CBE7CFFEE9}" presName="iconBgRect" presStyleLbl="bgShp" presStyleIdx="5" presStyleCnt="6"/>
      <dgm:spPr/>
    </dgm:pt>
    <dgm:pt modelId="{AB3B0863-ECB1-4467-9BEC-6A43D07AFA74}" type="pres">
      <dgm:prSet presAssocID="{35F395E0-26BE-47B9-B131-69CBE7CFFEE9}" presName="iconRect" presStyleLbl="node1" presStyleIdx="5" presStyleCnt="6" custScaleX="164214" custScaleY="166760" custLinFactNeighborY="8330"/>
      <dgm:spPr>
        <a:blipFill>
          <a:blip xmlns:r="http://schemas.openxmlformats.org/officeDocument/2006/relationships"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a:blipFill>
        <a:ln>
          <a:noFill/>
        </a:ln>
      </dgm:spPr>
      <dgm:extLst>
        <a:ext uri="{E40237B7-FDA0-4F09-8148-C483321AD2D9}">
          <dgm14:cNvPr xmlns:dgm14="http://schemas.microsoft.com/office/drawing/2010/diagram" id="0" name="" descr="Handshake">
            <a:hlinkClick xmlns:r="http://schemas.openxmlformats.org/officeDocument/2006/relationships" r:id="rId15" action="ppaction://hlinksldjump"/>
          </dgm14:cNvPr>
        </a:ext>
      </dgm:extLst>
    </dgm:pt>
    <dgm:pt modelId="{DB178C4C-4132-44F1-9526-DFB384B47D89}" type="pres">
      <dgm:prSet presAssocID="{35F395E0-26BE-47B9-B131-69CBE7CFFEE9}" presName="spaceRect" presStyleCnt="0"/>
      <dgm:spPr/>
    </dgm:pt>
    <dgm:pt modelId="{0FD9051D-8E48-42D3-9194-257666C6B726}" type="pres">
      <dgm:prSet presAssocID="{35F395E0-26BE-47B9-B131-69CBE7CFFEE9}" presName="textRect" presStyleLbl="revTx" presStyleIdx="5" presStyleCnt="6">
        <dgm:presLayoutVars>
          <dgm:chMax val="1"/>
          <dgm:chPref val="1"/>
        </dgm:presLayoutVars>
      </dgm:prSet>
      <dgm:spPr/>
    </dgm:pt>
  </dgm:ptLst>
  <dgm:cxnLst>
    <dgm:cxn modelId="{AC76E71B-6275-4C48-AAC9-7C9A15A120CF}" type="presOf" srcId="{8D1B20D1-B4D8-46B9-B13B-22FFAECDE6F4}" destId="{0C7DEAE0-6BEC-4C76-9449-7C3776DD4B00}" srcOrd="0" destOrd="0" presId="urn:microsoft.com/office/officeart/2018/2/layout/IconCircleList"/>
    <dgm:cxn modelId="{320EDD2F-8F3E-459F-A18C-47E31AA1A21F}" type="presOf" srcId="{243740E5-EF4C-463C-BFE0-B19D69A7EA46}" destId="{E4BC935C-9D35-4FCD-997C-9F30D42E16B8}" srcOrd="0" destOrd="0" presId="urn:microsoft.com/office/officeart/2018/2/layout/IconCircleList"/>
    <dgm:cxn modelId="{6822555E-D574-440E-A146-16A3AF6A007A}" srcId="{AEB05429-E149-42D4-AF3F-70D6BE19D0B6}" destId="{243740E5-EF4C-463C-BFE0-B19D69A7EA46}" srcOrd="1" destOrd="0" parTransId="{CD78F44A-5A37-4D7F-AC3D-EFE00539EAC7}" sibTransId="{AD38DF00-17F4-4B93-BDF4-926A4DCED82A}"/>
    <dgm:cxn modelId="{30D7CE60-F2C9-48D3-81B3-80866FD35F31}" srcId="{AEB05429-E149-42D4-AF3F-70D6BE19D0B6}" destId="{221DF810-93E8-4762-AE98-5D6296BE694C}" srcOrd="0" destOrd="0" parTransId="{54012D97-9B42-46AD-A7BF-B90C3F0AE36E}" sibTransId="{CB271B1C-B192-4412-9CE8-9C60D87089C5}"/>
    <dgm:cxn modelId="{45A4384C-C13E-4410-B338-063FF7BD6C6D}" type="presOf" srcId="{AB33DC10-0B87-4BCF-9CBB-FF4A114E4915}" destId="{D9C23BA9-1EBC-445B-BF6F-33D7AC8C7BAD}" srcOrd="0" destOrd="0" presId="urn:microsoft.com/office/officeart/2018/2/layout/IconCircleList"/>
    <dgm:cxn modelId="{EDCD184E-DFFA-4AEA-8BE7-06E9632A83F0}" type="presOf" srcId="{12A413F1-F84D-4D8C-A9EC-9DA1F735096E}" destId="{6DC12E4A-D5FF-4900-BAA9-3AB8D922C1A7}" srcOrd="0" destOrd="0" presId="urn:microsoft.com/office/officeart/2018/2/layout/IconCircleList"/>
    <dgm:cxn modelId="{7E0C5F4F-3D06-40CA-89D9-2A2805C7E7C7}" type="presOf" srcId="{AD38DF00-17F4-4B93-BDF4-926A4DCED82A}" destId="{D908F66E-9B34-4EDA-961E-1DA52836EE3D}" srcOrd="0" destOrd="0" presId="urn:microsoft.com/office/officeart/2018/2/layout/IconCircleList"/>
    <dgm:cxn modelId="{FA872373-A0A4-4036-A7B6-8D19D3868B4B}" srcId="{AEB05429-E149-42D4-AF3F-70D6BE19D0B6}" destId="{35F395E0-26BE-47B9-B131-69CBE7CFFEE9}" srcOrd="5" destOrd="0" parTransId="{2B8CA373-B64E-4198-9F09-4519DED4C11C}" sibTransId="{40A9B3DE-A167-43C1-9A71-EE7BFB878E62}"/>
    <dgm:cxn modelId="{6654757C-97E9-4729-8F68-6B6179AF880B}" srcId="{AEB05429-E149-42D4-AF3F-70D6BE19D0B6}" destId="{AB33DC10-0B87-4BCF-9CBB-FF4A114E4915}" srcOrd="3" destOrd="0" parTransId="{EAF31FE6-C396-445F-8523-FE634F1AA750}" sibTransId="{BE72C5B2-2F66-487E-B398-D7621FB18014}"/>
    <dgm:cxn modelId="{F04FC07C-8916-45DA-BE08-4140BC828A16}" srcId="{AEB05429-E149-42D4-AF3F-70D6BE19D0B6}" destId="{8D1B20D1-B4D8-46B9-B13B-22FFAECDE6F4}" srcOrd="2" destOrd="0" parTransId="{EC4BF8FA-AEC6-4099-B706-0A5D0330241D}" sibTransId="{02618E24-27CC-4AA6-95D1-D17D6191202D}"/>
    <dgm:cxn modelId="{E8DC5F8B-CBA5-42C0-A02D-F5688C211DE9}" type="presOf" srcId="{02618E24-27CC-4AA6-95D1-D17D6191202D}" destId="{12C3A56C-D7D9-4F75-9353-5E2C78FC913A}" srcOrd="0" destOrd="0" presId="urn:microsoft.com/office/officeart/2018/2/layout/IconCircleList"/>
    <dgm:cxn modelId="{E05857AF-E2F8-429C-A077-8A4E20364C4B}" type="presOf" srcId="{BE72C5B2-2F66-487E-B398-D7621FB18014}" destId="{55B894C4-2091-40E3-9A49-737AA599F4F0}" srcOrd="0" destOrd="0" presId="urn:microsoft.com/office/officeart/2018/2/layout/IconCircleList"/>
    <dgm:cxn modelId="{D3187AC7-5308-4DDD-84ED-78744DE1B808}" srcId="{AEB05429-E149-42D4-AF3F-70D6BE19D0B6}" destId="{12A413F1-F84D-4D8C-A9EC-9DA1F735096E}" srcOrd="4" destOrd="0" parTransId="{68D8EC29-4E50-41A4-BA21-9F976985A382}" sibTransId="{58C6351F-A549-4DE7-B3C7-DE3F08D8E02F}"/>
    <dgm:cxn modelId="{342C6DCE-92D9-45E4-9A9A-FBD9EEBD4601}" type="presOf" srcId="{58C6351F-A549-4DE7-B3C7-DE3F08D8E02F}" destId="{CF8003B6-7FD7-4350-9F26-276AFBB959E6}" srcOrd="0" destOrd="0" presId="urn:microsoft.com/office/officeart/2018/2/layout/IconCircleList"/>
    <dgm:cxn modelId="{66D3CBD1-0A9D-44F8-A972-713B75EA777B}" type="presOf" srcId="{221DF810-93E8-4762-AE98-5D6296BE694C}" destId="{129A80B1-ACB5-462C-9A41-4C7ABC790483}" srcOrd="0" destOrd="0" presId="urn:microsoft.com/office/officeart/2018/2/layout/IconCircleList"/>
    <dgm:cxn modelId="{FAF124D3-286D-4A9E-9480-7D7990C732A7}" type="presOf" srcId="{CB271B1C-B192-4412-9CE8-9C60D87089C5}" destId="{4DBDF6B5-8BBF-44AF-8A20-31123A81463D}" srcOrd="0" destOrd="0" presId="urn:microsoft.com/office/officeart/2018/2/layout/IconCircleList"/>
    <dgm:cxn modelId="{DA7D14D7-A8DA-4F74-9C6F-63347AD6B2BC}" type="presOf" srcId="{35F395E0-26BE-47B9-B131-69CBE7CFFEE9}" destId="{0FD9051D-8E48-42D3-9194-257666C6B726}" srcOrd="0" destOrd="0" presId="urn:microsoft.com/office/officeart/2018/2/layout/IconCircleList"/>
    <dgm:cxn modelId="{E88D6BEF-70B8-4213-83AF-E0E1E2886120}" type="presOf" srcId="{AEB05429-E149-42D4-AF3F-70D6BE19D0B6}" destId="{D5FFD06B-0487-4BD1-A2C9-8079C01C498F}" srcOrd="0" destOrd="0" presId="urn:microsoft.com/office/officeart/2018/2/layout/IconCircleList"/>
    <dgm:cxn modelId="{2B134CA3-0A93-471A-BDE4-2129B93F8C00}" type="presParOf" srcId="{D5FFD06B-0487-4BD1-A2C9-8079C01C498F}" destId="{6BC40B58-69DA-482D-8A4D-EE5CEAB8DCFF}" srcOrd="0" destOrd="0" presId="urn:microsoft.com/office/officeart/2018/2/layout/IconCircleList"/>
    <dgm:cxn modelId="{25AE6DD9-00B8-4FA7-A328-A249396BF073}" type="presParOf" srcId="{6BC40B58-69DA-482D-8A4D-EE5CEAB8DCFF}" destId="{B3FDE7EC-6BB2-46BE-99F0-53413CD95461}" srcOrd="0" destOrd="0" presId="urn:microsoft.com/office/officeart/2018/2/layout/IconCircleList"/>
    <dgm:cxn modelId="{8CFCAD29-C47C-44F1-BC96-8DAB80B79028}" type="presParOf" srcId="{B3FDE7EC-6BB2-46BE-99F0-53413CD95461}" destId="{F800C3A6-022F-46BE-A0C6-48E9B743A970}" srcOrd="0" destOrd="0" presId="urn:microsoft.com/office/officeart/2018/2/layout/IconCircleList"/>
    <dgm:cxn modelId="{BAAC87F7-5314-4A76-B3D1-A6F733844AAE}" type="presParOf" srcId="{B3FDE7EC-6BB2-46BE-99F0-53413CD95461}" destId="{FA820E8A-A95E-437D-AC64-401AF7798BDA}" srcOrd="1" destOrd="0" presId="urn:microsoft.com/office/officeart/2018/2/layout/IconCircleList"/>
    <dgm:cxn modelId="{A76CF89A-07D0-4F7D-A005-2D9C202DF637}" type="presParOf" srcId="{B3FDE7EC-6BB2-46BE-99F0-53413CD95461}" destId="{9BF53709-A967-477A-BEB4-71E38776E403}" srcOrd="2" destOrd="0" presId="urn:microsoft.com/office/officeart/2018/2/layout/IconCircleList"/>
    <dgm:cxn modelId="{706A16F8-7679-485F-B690-701CFACDB79A}" type="presParOf" srcId="{B3FDE7EC-6BB2-46BE-99F0-53413CD95461}" destId="{129A80B1-ACB5-462C-9A41-4C7ABC790483}" srcOrd="3" destOrd="0" presId="urn:microsoft.com/office/officeart/2018/2/layout/IconCircleList"/>
    <dgm:cxn modelId="{39E352EA-82CF-4F3A-A891-1149C9B59B1C}" type="presParOf" srcId="{6BC40B58-69DA-482D-8A4D-EE5CEAB8DCFF}" destId="{4DBDF6B5-8BBF-44AF-8A20-31123A81463D}" srcOrd="1" destOrd="0" presId="urn:microsoft.com/office/officeart/2018/2/layout/IconCircleList"/>
    <dgm:cxn modelId="{F873D58B-A1D8-4253-A77C-58D6D0E0A788}" type="presParOf" srcId="{6BC40B58-69DA-482D-8A4D-EE5CEAB8DCFF}" destId="{4A069CA5-F667-4BA8-BA47-1AB48E2D0BEF}" srcOrd="2" destOrd="0" presId="urn:microsoft.com/office/officeart/2018/2/layout/IconCircleList"/>
    <dgm:cxn modelId="{C6F7970A-0E5D-4933-9B69-147AC444E03E}" type="presParOf" srcId="{4A069CA5-F667-4BA8-BA47-1AB48E2D0BEF}" destId="{2E16168A-95B0-47AD-9B33-31CFC4C90A0A}" srcOrd="0" destOrd="0" presId="urn:microsoft.com/office/officeart/2018/2/layout/IconCircleList"/>
    <dgm:cxn modelId="{3C823713-DD03-44D7-A539-95FA59A0BF3A}" type="presParOf" srcId="{4A069CA5-F667-4BA8-BA47-1AB48E2D0BEF}" destId="{71A1871C-FE1B-409E-86E2-7AC6A34CED11}" srcOrd="1" destOrd="0" presId="urn:microsoft.com/office/officeart/2018/2/layout/IconCircleList"/>
    <dgm:cxn modelId="{7C580816-C182-4B5E-AA43-EC8BDDE5C662}" type="presParOf" srcId="{4A069CA5-F667-4BA8-BA47-1AB48E2D0BEF}" destId="{1A5FABC0-2D63-4F64-8CD4-E27CA263B223}" srcOrd="2" destOrd="0" presId="urn:microsoft.com/office/officeart/2018/2/layout/IconCircleList"/>
    <dgm:cxn modelId="{13614C18-162C-4CBF-9F48-DC24B136A070}" type="presParOf" srcId="{4A069CA5-F667-4BA8-BA47-1AB48E2D0BEF}" destId="{E4BC935C-9D35-4FCD-997C-9F30D42E16B8}" srcOrd="3" destOrd="0" presId="urn:microsoft.com/office/officeart/2018/2/layout/IconCircleList"/>
    <dgm:cxn modelId="{B0FD1579-DDF8-43F3-A1D2-1135CDB185FA}" type="presParOf" srcId="{6BC40B58-69DA-482D-8A4D-EE5CEAB8DCFF}" destId="{D908F66E-9B34-4EDA-961E-1DA52836EE3D}" srcOrd="3" destOrd="0" presId="urn:microsoft.com/office/officeart/2018/2/layout/IconCircleList"/>
    <dgm:cxn modelId="{03FB8CF6-9402-4E87-A0B8-DF0FD7D912A5}" type="presParOf" srcId="{6BC40B58-69DA-482D-8A4D-EE5CEAB8DCFF}" destId="{3E868CD5-FA81-4872-9542-7EC451AF5D6F}" srcOrd="4" destOrd="0" presId="urn:microsoft.com/office/officeart/2018/2/layout/IconCircleList"/>
    <dgm:cxn modelId="{801A18B8-4811-431B-9242-24FF7BC24608}" type="presParOf" srcId="{3E868CD5-FA81-4872-9542-7EC451AF5D6F}" destId="{5694435C-8F72-4754-8E6C-79809AE1970F}" srcOrd="0" destOrd="0" presId="urn:microsoft.com/office/officeart/2018/2/layout/IconCircleList"/>
    <dgm:cxn modelId="{FA17841D-82BD-4A5F-BB64-EF5B26E37451}" type="presParOf" srcId="{3E868CD5-FA81-4872-9542-7EC451AF5D6F}" destId="{111C7A46-B0B3-47CC-A72E-A561BAB245C9}" srcOrd="1" destOrd="0" presId="urn:microsoft.com/office/officeart/2018/2/layout/IconCircleList"/>
    <dgm:cxn modelId="{C53F47DF-5CDB-48F1-911D-A822C6BD3984}" type="presParOf" srcId="{3E868CD5-FA81-4872-9542-7EC451AF5D6F}" destId="{8A7DA9AC-1208-4550-BA54-8B4200500535}" srcOrd="2" destOrd="0" presId="urn:microsoft.com/office/officeart/2018/2/layout/IconCircleList"/>
    <dgm:cxn modelId="{C1846FE6-01BC-4A14-AF7F-FE31CCE7BF70}" type="presParOf" srcId="{3E868CD5-FA81-4872-9542-7EC451AF5D6F}" destId="{0C7DEAE0-6BEC-4C76-9449-7C3776DD4B00}" srcOrd="3" destOrd="0" presId="urn:microsoft.com/office/officeart/2018/2/layout/IconCircleList"/>
    <dgm:cxn modelId="{BF00F8DD-E4E8-44B6-A9C5-E568A89E1AC0}" type="presParOf" srcId="{6BC40B58-69DA-482D-8A4D-EE5CEAB8DCFF}" destId="{12C3A56C-D7D9-4F75-9353-5E2C78FC913A}" srcOrd="5" destOrd="0" presId="urn:microsoft.com/office/officeart/2018/2/layout/IconCircleList"/>
    <dgm:cxn modelId="{D4F8768C-7D3D-4160-A4F5-24AC6F6DEA04}" type="presParOf" srcId="{6BC40B58-69DA-482D-8A4D-EE5CEAB8DCFF}" destId="{100EFC38-A5A1-4955-AA24-CBE0DE841715}" srcOrd="6" destOrd="0" presId="urn:microsoft.com/office/officeart/2018/2/layout/IconCircleList"/>
    <dgm:cxn modelId="{DE8BBC28-372F-4D73-A5BA-1C1382714DF6}" type="presParOf" srcId="{100EFC38-A5A1-4955-AA24-CBE0DE841715}" destId="{46D9ECB9-D2B9-4434-B7D0-EA8AB92C202E}" srcOrd="0" destOrd="0" presId="urn:microsoft.com/office/officeart/2018/2/layout/IconCircleList"/>
    <dgm:cxn modelId="{C739ADF4-4806-4D1C-A97F-F7B907579B4C}" type="presParOf" srcId="{100EFC38-A5A1-4955-AA24-CBE0DE841715}" destId="{A7F90842-C7FE-495E-9A9E-8E0495657BE0}" srcOrd="1" destOrd="0" presId="urn:microsoft.com/office/officeart/2018/2/layout/IconCircleList"/>
    <dgm:cxn modelId="{1AF64C43-4990-4003-9E6F-5E775F9B3B02}" type="presParOf" srcId="{100EFC38-A5A1-4955-AA24-CBE0DE841715}" destId="{8C6AC7C7-84CA-4BB7-9412-C1A362508A9B}" srcOrd="2" destOrd="0" presId="urn:microsoft.com/office/officeart/2018/2/layout/IconCircleList"/>
    <dgm:cxn modelId="{0C2A760A-93CB-4176-9865-FC79ABF1415D}" type="presParOf" srcId="{100EFC38-A5A1-4955-AA24-CBE0DE841715}" destId="{D9C23BA9-1EBC-445B-BF6F-33D7AC8C7BAD}" srcOrd="3" destOrd="0" presId="urn:microsoft.com/office/officeart/2018/2/layout/IconCircleList"/>
    <dgm:cxn modelId="{4A577C0F-9A7B-4202-A048-437DECD7F03C}" type="presParOf" srcId="{6BC40B58-69DA-482D-8A4D-EE5CEAB8DCFF}" destId="{55B894C4-2091-40E3-9A49-737AA599F4F0}" srcOrd="7" destOrd="0" presId="urn:microsoft.com/office/officeart/2018/2/layout/IconCircleList"/>
    <dgm:cxn modelId="{DB84E56D-5D26-4894-8302-B9EE1A354926}" type="presParOf" srcId="{6BC40B58-69DA-482D-8A4D-EE5CEAB8DCFF}" destId="{B604BB3D-2C32-4F8B-B35F-0E04E29F6059}" srcOrd="8" destOrd="0" presId="urn:microsoft.com/office/officeart/2018/2/layout/IconCircleList"/>
    <dgm:cxn modelId="{96DB9168-E3CC-4F44-B9D4-C07A28DD9EF4}" type="presParOf" srcId="{B604BB3D-2C32-4F8B-B35F-0E04E29F6059}" destId="{C4F6E03C-EE78-4AFB-92C0-DFDCE440D500}" srcOrd="0" destOrd="0" presId="urn:microsoft.com/office/officeart/2018/2/layout/IconCircleList"/>
    <dgm:cxn modelId="{B49EDC99-9FE0-49A7-82AE-BB31DE7278E7}" type="presParOf" srcId="{B604BB3D-2C32-4F8B-B35F-0E04E29F6059}" destId="{5089860F-2920-4441-88C2-1839D3682601}" srcOrd="1" destOrd="0" presId="urn:microsoft.com/office/officeart/2018/2/layout/IconCircleList"/>
    <dgm:cxn modelId="{36222927-6A1F-4AEA-BB61-CCBAE2168668}" type="presParOf" srcId="{B604BB3D-2C32-4F8B-B35F-0E04E29F6059}" destId="{7368F75E-42A4-4E79-86E4-2FB252F7E56E}" srcOrd="2" destOrd="0" presId="urn:microsoft.com/office/officeart/2018/2/layout/IconCircleList"/>
    <dgm:cxn modelId="{7CDD4DC8-A616-48B1-9E62-89D3654DBDBF}" type="presParOf" srcId="{B604BB3D-2C32-4F8B-B35F-0E04E29F6059}" destId="{6DC12E4A-D5FF-4900-BAA9-3AB8D922C1A7}" srcOrd="3" destOrd="0" presId="urn:microsoft.com/office/officeart/2018/2/layout/IconCircleList"/>
    <dgm:cxn modelId="{4DC89D00-3925-4D12-AFED-2E8B811462B7}" type="presParOf" srcId="{6BC40B58-69DA-482D-8A4D-EE5CEAB8DCFF}" destId="{CF8003B6-7FD7-4350-9F26-276AFBB959E6}" srcOrd="9" destOrd="0" presId="urn:microsoft.com/office/officeart/2018/2/layout/IconCircleList"/>
    <dgm:cxn modelId="{D6F150A4-E611-4A66-8C25-86A75EE5918B}" type="presParOf" srcId="{6BC40B58-69DA-482D-8A4D-EE5CEAB8DCFF}" destId="{86D0B3AB-8A88-42CA-9842-C5086F50C96F}" srcOrd="10" destOrd="0" presId="urn:microsoft.com/office/officeart/2018/2/layout/IconCircleList"/>
    <dgm:cxn modelId="{8344035B-45D9-4517-AC03-1AA11A12E958}" type="presParOf" srcId="{86D0B3AB-8A88-42CA-9842-C5086F50C96F}" destId="{432499AE-F39C-49AA-92DC-53CE91362237}" srcOrd="0" destOrd="0" presId="urn:microsoft.com/office/officeart/2018/2/layout/IconCircleList"/>
    <dgm:cxn modelId="{57454D90-CC8F-4C49-9CB3-9D6D8F14DC85}" type="presParOf" srcId="{86D0B3AB-8A88-42CA-9842-C5086F50C96F}" destId="{AB3B0863-ECB1-4467-9BEC-6A43D07AFA74}" srcOrd="1" destOrd="0" presId="urn:microsoft.com/office/officeart/2018/2/layout/IconCircleList"/>
    <dgm:cxn modelId="{2A6A633B-9B63-4294-84FB-40135E5AE141}" type="presParOf" srcId="{86D0B3AB-8A88-42CA-9842-C5086F50C96F}" destId="{DB178C4C-4132-44F1-9526-DFB384B47D89}" srcOrd="2" destOrd="0" presId="urn:microsoft.com/office/officeart/2018/2/layout/IconCircleList"/>
    <dgm:cxn modelId="{E60CDD09-EB4C-4AAE-9A3D-DF97CB288D95}" type="presParOf" srcId="{86D0B3AB-8A88-42CA-9842-C5086F50C96F}" destId="{0FD9051D-8E48-42D3-9194-257666C6B72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9A4834D-41C1-44D5-A64E-3B1D90CEF1B2}" type="doc">
      <dgm:prSet loTypeId="urn:microsoft.com/office/officeart/2005/8/layout/pList1" loCatId="list" qsTypeId="urn:microsoft.com/office/officeart/2005/8/quickstyle/simple2" qsCatId="simple" csTypeId="urn:microsoft.com/office/officeart/2005/8/colors/accent0_1" csCatId="mainScheme" phldr="1"/>
      <dgm:spPr/>
      <dgm:t>
        <a:bodyPr/>
        <a:lstStyle/>
        <a:p>
          <a:endParaRPr lang="en-US"/>
        </a:p>
      </dgm:t>
    </dgm:pt>
    <dgm:pt modelId="{3573A802-765D-4E9C-8FE2-A10E56682C6D}">
      <dgm:prSet phldrT="[Text]"/>
      <dgm:spPr/>
      <dgm:t>
        <a:bodyPr/>
        <a:lstStyle/>
        <a:p>
          <a:r>
            <a:rPr lang="en-US" dirty="0"/>
            <a:t>Raising Hands or Standing</a:t>
          </a:r>
        </a:p>
      </dgm:t>
    </dgm:pt>
    <dgm:pt modelId="{0A166E76-FAE9-46F9-9B22-6C1419C68134}" type="parTrans" cxnId="{E7D54EC6-68FC-49B0-9A65-F980B3794DCC}">
      <dgm:prSet/>
      <dgm:spPr/>
      <dgm:t>
        <a:bodyPr/>
        <a:lstStyle/>
        <a:p>
          <a:endParaRPr lang="en-US"/>
        </a:p>
      </dgm:t>
    </dgm:pt>
    <dgm:pt modelId="{389F858A-C40E-48FE-B624-8584E89BDF90}" type="sibTrans" cxnId="{E7D54EC6-68FC-49B0-9A65-F980B3794DCC}">
      <dgm:prSet/>
      <dgm:spPr/>
      <dgm:t>
        <a:bodyPr/>
        <a:lstStyle/>
        <a:p>
          <a:endParaRPr lang="en-US"/>
        </a:p>
      </dgm:t>
    </dgm:pt>
    <dgm:pt modelId="{43EB8489-11EF-441D-A4AB-9669EBF746EF}">
      <dgm:prSet phldrT="[Text]"/>
      <dgm:spPr/>
      <dgm:t>
        <a:bodyPr/>
        <a:lstStyle/>
        <a:p>
          <a:r>
            <a:rPr lang="en-US" dirty="0"/>
            <a:t>Silent Prayer</a:t>
          </a:r>
        </a:p>
      </dgm:t>
    </dgm:pt>
    <dgm:pt modelId="{DF5C91E6-76AA-4A84-9B70-B8D31F77ABDB}" type="parTrans" cxnId="{CD3F4D89-1183-4BEC-BA7F-4912E3BCFDA2}">
      <dgm:prSet/>
      <dgm:spPr/>
      <dgm:t>
        <a:bodyPr/>
        <a:lstStyle/>
        <a:p>
          <a:endParaRPr lang="en-US"/>
        </a:p>
      </dgm:t>
    </dgm:pt>
    <dgm:pt modelId="{70ED7D25-ACB8-4771-9B5B-D04801FD30B6}" type="sibTrans" cxnId="{CD3F4D89-1183-4BEC-BA7F-4912E3BCFDA2}">
      <dgm:prSet/>
      <dgm:spPr/>
      <dgm:t>
        <a:bodyPr/>
        <a:lstStyle/>
        <a:p>
          <a:endParaRPr lang="en-US"/>
        </a:p>
      </dgm:t>
    </dgm:pt>
    <dgm:pt modelId="{758C5A8A-F6F8-4B2C-8242-92F33EB93BC7}">
      <dgm:prSet phldrT="[Text]"/>
      <dgm:spPr/>
      <dgm:t>
        <a:bodyPr/>
        <a:lstStyle/>
        <a:p>
          <a:r>
            <a:rPr lang="en-US" dirty="0"/>
            <a:t>Altar Call</a:t>
          </a:r>
        </a:p>
      </dgm:t>
    </dgm:pt>
    <dgm:pt modelId="{65604F0B-A90F-4014-81F2-8B0BA5364BDF}" type="parTrans" cxnId="{21B8F7C2-6C40-4D25-AE6F-89CE0D251FB7}">
      <dgm:prSet/>
      <dgm:spPr/>
      <dgm:t>
        <a:bodyPr/>
        <a:lstStyle/>
        <a:p>
          <a:endParaRPr lang="en-US"/>
        </a:p>
      </dgm:t>
    </dgm:pt>
    <dgm:pt modelId="{D6F8CBD2-E208-4920-8025-062FE50A997D}" type="sibTrans" cxnId="{21B8F7C2-6C40-4D25-AE6F-89CE0D251FB7}">
      <dgm:prSet/>
      <dgm:spPr/>
      <dgm:t>
        <a:bodyPr/>
        <a:lstStyle/>
        <a:p>
          <a:endParaRPr lang="en-US"/>
        </a:p>
      </dgm:t>
    </dgm:pt>
    <dgm:pt modelId="{3150E6AE-3672-47D7-AF35-9082540717A9}">
      <dgm:prSet phldrT="[Text]"/>
      <dgm:spPr/>
      <dgm:t>
        <a:bodyPr/>
        <a:lstStyle/>
        <a:p>
          <a:r>
            <a:rPr lang="en-US" dirty="0"/>
            <a:t>Decision Cards</a:t>
          </a:r>
        </a:p>
      </dgm:t>
    </dgm:pt>
    <dgm:pt modelId="{6AA423D7-D605-46FA-90DA-1F48F72277D9}" type="parTrans" cxnId="{1A527A83-3B5F-4F0A-99F9-5AE5C7CFF26C}">
      <dgm:prSet/>
      <dgm:spPr/>
      <dgm:t>
        <a:bodyPr/>
        <a:lstStyle/>
        <a:p>
          <a:endParaRPr lang="en-US"/>
        </a:p>
      </dgm:t>
    </dgm:pt>
    <dgm:pt modelId="{46E94FC3-A846-4821-82AE-A6EB35714B10}" type="sibTrans" cxnId="{1A527A83-3B5F-4F0A-99F9-5AE5C7CFF26C}">
      <dgm:prSet/>
      <dgm:spPr/>
      <dgm:t>
        <a:bodyPr/>
        <a:lstStyle/>
        <a:p>
          <a:endParaRPr lang="en-US"/>
        </a:p>
      </dgm:t>
    </dgm:pt>
    <dgm:pt modelId="{2F9B3191-28D1-4F62-BDD9-EAD8B117379E}" type="pres">
      <dgm:prSet presAssocID="{49A4834D-41C1-44D5-A64E-3B1D90CEF1B2}" presName="Name0" presStyleCnt="0">
        <dgm:presLayoutVars>
          <dgm:dir/>
          <dgm:resizeHandles val="exact"/>
        </dgm:presLayoutVars>
      </dgm:prSet>
      <dgm:spPr/>
    </dgm:pt>
    <dgm:pt modelId="{251D5C80-27C9-44DC-9E63-02FFB54C6C68}" type="pres">
      <dgm:prSet presAssocID="{3573A802-765D-4E9C-8FE2-A10E56682C6D}" presName="compNode" presStyleCnt="0"/>
      <dgm:spPr/>
    </dgm:pt>
    <dgm:pt modelId="{D7CBBCA6-CBBA-42E4-899E-CDFBDDDB850B}" type="pres">
      <dgm:prSet presAssocID="{3573A802-765D-4E9C-8FE2-A10E56682C6D}" presName="pict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000" r="-2000"/>
          </a:stretch>
        </a:blipFill>
      </dgm:spPr>
    </dgm:pt>
    <dgm:pt modelId="{307B319E-F946-4C41-BA36-0C0524E3C4F9}" type="pres">
      <dgm:prSet presAssocID="{3573A802-765D-4E9C-8FE2-A10E56682C6D}" presName="textRect" presStyleLbl="revTx" presStyleIdx="0" presStyleCnt="4">
        <dgm:presLayoutVars>
          <dgm:bulletEnabled val="1"/>
        </dgm:presLayoutVars>
      </dgm:prSet>
      <dgm:spPr/>
    </dgm:pt>
    <dgm:pt modelId="{5E5BA0D1-7A6A-49FD-B287-17E49CAF6F4D}" type="pres">
      <dgm:prSet presAssocID="{389F858A-C40E-48FE-B624-8584E89BDF90}" presName="sibTrans" presStyleLbl="sibTrans2D1" presStyleIdx="0" presStyleCnt="0"/>
      <dgm:spPr/>
    </dgm:pt>
    <dgm:pt modelId="{408319C8-603E-453D-AD9F-4C8DC1E5EE1A}" type="pres">
      <dgm:prSet presAssocID="{43EB8489-11EF-441D-A4AB-9669EBF746EF}" presName="compNode" presStyleCnt="0"/>
      <dgm:spPr/>
    </dgm:pt>
    <dgm:pt modelId="{A6722E60-9C03-4ECB-A3F8-46D00A2AD0F4}" type="pres">
      <dgm:prSet presAssocID="{43EB8489-11EF-441D-A4AB-9669EBF746EF}" presName="pict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4000" b="-4000"/>
          </a:stretch>
        </a:blipFill>
      </dgm:spPr>
    </dgm:pt>
    <dgm:pt modelId="{0F81F711-E7D9-499A-806E-CACC0DF3E273}" type="pres">
      <dgm:prSet presAssocID="{43EB8489-11EF-441D-A4AB-9669EBF746EF}" presName="textRect" presStyleLbl="revTx" presStyleIdx="1" presStyleCnt="4">
        <dgm:presLayoutVars>
          <dgm:bulletEnabled val="1"/>
        </dgm:presLayoutVars>
      </dgm:prSet>
      <dgm:spPr/>
    </dgm:pt>
    <dgm:pt modelId="{5DCAA5D1-BAA8-4B98-93EB-4B0242596A5B}" type="pres">
      <dgm:prSet presAssocID="{70ED7D25-ACB8-4771-9B5B-D04801FD30B6}" presName="sibTrans" presStyleLbl="sibTrans2D1" presStyleIdx="0" presStyleCnt="0"/>
      <dgm:spPr/>
    </dgm:pt>
    <dgm:pt modelId="{F88FFB58-504B-47C2-BB8C-F01D2CB62617}" type="pres">
      <dgm:prSet presAssocID="{758C5A8A-F6F8-4B2C-8242-92F33EB93BC7}" presName="compNode" presStyleCnt="0"/>
      <dgm:spPr/>
    </dgm:pt>
    <dgm:pt modelId="{2200FC19-F01F-4BD2-A969-BD8549A4EE11}" type="pres">
      <dgm:prSet presAssocID="{758C5A8A-F6F8-4B2C-8242-92F33EB93BC7}" presName="pict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5000" r="-5000"/>
          </a:stretch>
        </a:blipFill>
      </dgm:spPr>
    </dgm:pt>
    <dgm:pt modelId="{CBCF5E16-914A-4D78-9D3C-78288294D59B}" type="pres">
      <dgm:prSet presAssocID="{758C5A8A-F6F8-4B2C-8242-92F33EB93BC7}" presName="textRect" presStyleLbl="revTx" presStyleIdx="2" presStyleCnt="4">
        <dgm:presLayoutVars>
          <dgm:bulletEnabled val="1"/>
        </dgm:presLayoutVars>
      </dgm:prSet>
      <dgm:spPr/>
    </dgm:pt>
    <dgm:pt modelId="{44C32B4B-BB30-4C2C-BA05-A7875C047D42}" type="pres">
      <dgm:prSet presAssocID="{D6F8CBD2-E208-4920-8025-062FE50A997D}" presName="sibTrans" presStyleLbl="sibTrans2D1" presStyleIdx="0" presStyleCnt="0"/>
      <dgm:spPr/>
    </dgm:pt>
    <dgm:pt modelId="{75BF4DFC-B9BF-4812-A08A-9DA5DA7C91BB}" type="pres">
      <dgm:prSet presAssocID="{3150E6AE-3672-47D7-AF35-9082540717A9}" presName="compNode" presStyleCnt="0"/>
      <dgm:spPr/>
    </dgm:pt>
    <dgm:pt modelId="{DFE3E14C-43C5-4288-8E63-BA154B71AC2B}" type="pres">
      <dgm:prSet presAssocID="{3150E6AE-3672-47D7-AF35-9082540717A9}" presName="pict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1000" r="-1000"/>
          </a:stretch>
        </a:blipFill>
      </dgm:spPr>
    </dgm:pt>
    <dgm:pt modelId="{C36D59CB-F986-4CE4-8475-629C7FDF3CE3}" type="pres">
      <dgm:prSet presAssocID="{3150E6AE-3672-47D7-AF35-9082540717A9}" presName="textRect" presStyleLbl="revTx" presStyleIdx="3" presStyleCnt="4">
        <dgm:presLayoutVars>
          <dgm:bulletEnabled val="1"/>
        </dgm:presLayoutVars>
      </dgm:prSet>
      <dgm:spPr/>
    </dgm:pt>
  </dgm:ptLst>
  <dgm:cxnLst>
    <dgm:cxn modelId="{B95AA66A-8DA7-4DF8-9281-6776002FD01E}" type="presOf" srcId="{3150E6AE-3672-47D7-AF35-9082540717A9}" destId="{C36D59CB-F986-4CE4-8475-629C7FDF3CE3}" srcOrd="0" destOrd="0" presId="urn:microsoft.com/office/officeart/2005/8/layout/pList1"/>
    <dgm:cxn modelId="{ABF66570-8143-44EB-8F90-474C8AA7B9D6}" type="presOf" srcId="{70ED7D25-ACB8-4771-9B5B-D04801FD30B6}" destId="{5DCAA5D1-BAA8-4B98-93EB-4B0242596A5B}" srcOrd="0" destOrd="0" presId="urn:microsoft.com/office/officeart/2005/8/layout/pList1"/>
    <dgm:cxn modelId="{F9D58D78-BCDD-4071-BCBA-A8CD7BD08A1B}" type="presOf" srcId="{43EB8489-11EF-441D-A4AB-9669EBF746EF}" destId="{0F81F711-E7D9-499A-806E-CACC0DF3E273}" srcOrd="0" destOrd="0" presId="urn:microsoft.com/office/officeart/2005/8/layout/pList1"/>
    <dgm:cxn modelId="{9350537F-A7BF-4F60-B456-2831637E01BF}" type="presOf" srcId="{D6F8CBD2-E208-4920-8025-062FE50A997D}" destId="{44C32B4B-BB30-4C2C-BA05-A7875C047D42}" srcOrd="0" destOrd="0" presId="urn:microsoft.com/office/officeart/2005/8/layout/pList1"/>
    <dgm:cxn modelId="{5FFE5781-C04F-4FDF-9742-346C0551C88D}" type="presOf" srcId="{49A4834D-41C1-44D5-A64E-3B1D90CEF1B2}" destId="{2F9B3191-28D1-4F62-BDD9-EAD8B117379E}" srcOrd="0" destOrd="0" presId="urn:microsoft.com/office/officeart/2005/8/layout/pList1"/>
    <dgm:cxn modelId="{1A527A83-3B5F-4F0A-99F9-5AE5C7CFF26C}" srcId="{49A4834D-41C1-44D5-A64E-3B1D90CEF1B2}" destId="{3150E6AE-3672-47D7-AF35-9082540717A9}" srcOrd="3" destOrd="0" parTransId="{6AA423D7-D605-46FA-90DA-1F48F72277D9}" sibTransId="{46E94FC3-A846-4821-82AE-A6EB35714B10}"/>
    <dgm:cxn modelId="{CD3F4D89-1183-4BEC-BA7F-4912E3BCFDA2}" srcId="{49A4834D-41C1-44D5-A64E-3B1D90CEF1B2}" destId="{43EB8489-11EF-441D-A4AB-9669EBF746EF}" srcOrd="1" destOrd="0" parTransId="{DF5C91E6-76AA-4A84-9B70-B8D31F77ABDB}" sibTransId="{70ED7D25-ACB8-4771-9B5B-D04801FD30B6}"/>
    <dgm:cxn modelId="{1CC350A8-87AD-4F05-8588-DABCD9F81D67}" type="presOf" srcId="{758C5A8A-F6F8-4B2C-8242-92F33EB93BC7}" destId="{CBCF5E16-914A-4D78-9D3C-78288294D59B}" srcOrd="0" destOrd="0" presId="urn:microsoft.com/office/officeart/2005/8/layout/pList1"/>
    <dgm:cxn modelId="{340306B4-0AD2-4ADA-A7E5-C6D07E0F7827}" type="presOf" srcId="{3573A802-765D-4E9C-8FE2-A10E56682C6D}" destId="{307B319E-F946-4C41-BA36-0C0524E3C4F9}" srcOrd="0" destOrd="0" presId="urn:microsoft.com/office/officeart/2005/8/layout/pList1"/>
    <dgm:cxn modelId="{15D7AEC0-3F0C-42F1-9B94-413DE3CA2BB6}" type="presOf" srcId="{389F858A-C40E-48FE-B624-8584E89BDF90}" destId="{5E5BA0D1-7A6A-49FD-B287-17E49CAF6F4D}" srcOrd="0" destOrd="0" presId="urn:microsoft.com/office/officeart/2005/8/layout/pList1"/>
    <dgm:cxn modelId="{21B8F7C2-6C40-4D25-AE6F-89CE0D251FB7}" srcId="{49A4834D-41C1-44D5-A64E-3B1D90CEF1B2}" destId="{758C5A8A-F6F8-4B2C-8242-92F33EB93BC7}" srcOrd="2" destOrd="0" parTransId="{65604F0B-A90F-4014-81F2-8B0BA5364BDF}" sibTransId="{D6F8CBD2-E208-4920-8025-062FE50A997D}"/>
    <dgm:cxn modelId="{E7D54EC6-68FC-49B0-9A65-F980B3794DCC}" srcId="{49A4834D-41C1-44D5-A64E-3B1D90CEF1B2}" destId="{3573A802-765D-4E9C-8FE2-A10E56682C6D}" srcOrd="0" destOrd="0" parTransId="{0A166E76-FAE9-46F9-9B22-6C1419C68134}" sibTransId="{389F858A-C40E-48FE-B624-8584E89BDF90}"/>
    <dgm:cxn modelId="{8D744A59-DABE-4B3B-914D-D0878964EE3E}" type="presParOf" srcId="{2F9B3191-28D1-4F62-BDD9-EAD8B117379E}" destId="{251D5C80-27C9-44DC-9E63-02FFB54C6C68}" srcOrd="0" destOrd="0" presId="urn:microsoft.com/office/officeart/2005/8/layout/pList1"/>
    <dgm:cxn modelId="{CED5F7A6-7B66-4549-9988-7EA5BC45B771}" type="presParOf" srcId="{251D5C80-27C9-44DC-9E63-02FFB54C6C68}" destId="{D7CBBCA6-CBBA-42E4-899E-CDFBDDDB850B}" srcOrd="0" destOrd="0" presId="urn:microsoft.com/office/officeart/2005/8/layout/pList1"/>
    <dgm:cxn modelId="{FCEF1591-B9E8-4F58-9338-078AF2E57A5D}" type="presParOf" srcId="{251D5C80-27C9-44DC-9E63-02FFB54C6C68}" destId="{307B319E-F946-4C41-BA36-0C0524E3C4F9}" srcOrd="1" destOrd="0" presId="urn:microsoft.com/office/officeart/2005/8/layout/pList1"/>
    <dgm:cxn modelId="{9EC54FB6-2A1C-4245-BFCE-A748BBF6F9A9}" type="presParOf" srcId="{2F9B3191-28D1-4F62-BDD9-EAD8B117379E}" destId="{5E5BA0D1-7A6A-49FD-B287-17E49CAF6F4D}" srcOrd="1" destOrd="0" presId="urn:microsoft.com/office/officeart/2005/8/layout/pList1"/>
    <dgm:cxn modelId="{F3799B84-79CE-440C-90A6-D47A4D9D6BCD}" type="presParOf" srcId="{2F9B3191-28D1-4F62-BDD9-EAD8B117379E}" destId="{408319C8-603E-453D-AD9F-4C8DC1E5EE1A}" srcOrd="2" destOrd="0" presId="urn:microsoft.com/office/officeart/2005/8/layout/pList1"/>
    <dgm:cxn modelId="{B7F31346-3FE8-4F5F-AEB6-5F82D7090E4A}" type="presParOf" srcId="{408319C8-603E-453D-AD9F-4C8DC1E5EE1A}" destId="{A6722E60-9C03-4ECB-A3F8-46D00A2AD0F4}" srcOrd="0" destOrd="0" presId="urn:microsoft.com/office/officeart/2005/8/layout/pList1"/>
    <dgm:cxn modelId="{BC37AFA1-6C67-4F2A-9FBA-32D436A8CDFC}" type="presParOf" srcId="{408319C8-603E-453D-AD9F-4C8DC1E5EE1A}" destId="{0F81F711-E7D9-499A-806E-CACC0DF3E273}" srcOrd="1" destOrd="0" presId="urn:microsoft.com/office/officeart/2005/8/layout/pList1"/>
    <dgm:cxn modelId="{923D2287-3001-42CB-9F4A-D4A43720BD58}" type="presParOf" srcId="{2F9B3191-28D1-4F62-BDD9-EAD8B117379E}" destId="{5DCAA5D1-BAA8-4B98-93EB-4B0242596A5B}" srcOrd="3" destOrd="0" presId="urn:microsoft.com/office/officeart/2005/8/layout/pList1"/>
    <dgm:cxn modelId="{589588FD-C400-4081-9974-AF4249BEDC14}" type="presParOf" srcId="{2F9B3191-28D1-4F62-BDD9-EAD8B117379E}" destId="{F88FFB58-504B-47C2-BB8C-F01D2CB62617}" srcOrd="4" destOrd="0" presId="urn:microsoft.com/office/officeart/2005/8/layout/pList1"/>
    <dgm:cxn modelId="{671B1C9E-CB44-47AC-BDFF-05DD61F6D84D}" type="presParOf" srcId="{F88FFB58-504B-47C2-BB8C-F01D2CB62617}" destId="{2200FC19-F01F-4BD2-A969-BD8549A4EE11}" srcOrd="0" destOrd="0" presId="urn:microsoft.com/office/officeart/2005/8/layout/pList1"/>
    <dgm:cxn modelId="{2B9B0354-00D2-4C81-8445-283B0BF2C75C}" type="presParOf" srcId="{F88FFB58-504B-47C2-BB8C-F01D2CB62617}" destId="{CBCF5E16-914A-4D78-9D3C-78288294D59B}" srcOrd="1" destOrd="0" presId="urn:microsoft.com/office/officeart/2005/8/layout/pList1"/>
    <dgm:cxn modelId="{C6994E0B-DE29-427B-A7EF-38847422F39F}" type="presParOf" srcId="{2F9B3191-28D1-4F62-BDD9-EAD8B117379E}" destId="{44C32B4B-BB30-4C2C-BA05-A7875C047D42}" srcOrd="5" destOrd="0" presId="urn:microsoft.com/office/officeart/2005/8/layout/pList1"/>
    <dgm:cxn modelId="{6B66FFFF-7ECE-48F3-BA50-0A6F08BF4168}" type="presParOf" srcId="{2F9B3191-28D1-4F62-BDD9-EAD8B117379E}" destId="{75BF4DFC-B9BF-4812-A08A-9DA5DA7C91BB}" srcOrd="6" destOrd="0" presId="urn:microsoft.com/office/officeart/2005/8/layout/pList1"/>
    <dgm:cxn modelId="{E87AF7E7-3132-4E15-8449-EAE6F5645DFF}" type="presParOf" srcId="{75BF4DFC-B9BF-4812-A08A-9DA5DA7C91BB}" destId="{DFE3E14C-43C5-4288-8E63-BA154B71AC2B}" srcOrd="0" destOrd="0" presId="urn:microsoft.com/office/officeart/2005/8/layout/pList1"/>
    <dgm:cxn modelId="{58A311BC-9403-4963-BF7F-8BC1EDC53FB5}" type="presParOf" srcId="{75BF4DFC-B9BF-4812-A08A-9DA5DA7C91BB}" destId="{C36D59CB-F986-4CE4-8475-629C7FDF3CE3}"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0C3A6-022F-46BE-A0C6-48E9B743A970}">
      <dsp:nvSpPr>
        <dsp:cNvPr id="0" name=""/>
        <dsp:cNvSpPr/>
      </dsp:nvSpPr>
      <dsp:spPr>
        <a:xfrm>
          <a:off x="189317" y="934733"/>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820E8A-A95E-437D-AC64-401AF7798BDA}">
      <dsp:nvSpPr>
        <dsp:cNvPr id="0" name=""/>
        <dsp:cNvSpPr/>
      </dsp:nvSpPr>
      <dsp:spPr>
        <a:xfrm>
          <a:off x="272202" y="1038687"/>
          <a:ext cx="752970" cy="71083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9A80B1-ACB5-462C-9A41-4C7ABC790483}">
      <dsp:nvSpPr>
        <dsp:cNvPr id="0" name=""/>
        <dsp:cNvSpPr/>
      </dsp:nvSpPr>
      <dsp:spPr>
        <a:xfrm>
          <a:off x="1249836" y="943608"/>
          <a:ext cx="2471078"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1</a:t>
          </a:r>
          <a:r>
            <a:rPr lang="en-US" sz="2100" kern="1200" dirty="0"/>
            <a:t>: Principles of Personal Evangelism</a:t>
          </a:r>
        </a:p>
      </dsp:txBody>
      <dsp:txXfrm>
        <a:off x="1249836" y="943608"/>
        <a:ext cx="2471078" cy="918739"/>
      </dsp:txXfrm>
    </dsp:sp>
    <dsp:sp modelId="{2E16168A-95B0-47AD-9B33-31CFC4C90A0A}">
      <dsp:nvSpPr>
        <dsp:cNvPr id="0" name=""/>
        <dsp:cNvSpPr/>
      </dsp:nvSpPr>
      <dsp:spPr>
        <a:xfrm>
          <a:off x="3876320" y="943608"/>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A1871C-FE1B-409E-86E2-7AC6A34CED11}">
      <dsp:nvSpPr>
        <dsp:cNvPr id="0" name=""/>
        <dsp:cNvSpPr/>
      </dsp:nvSpPr>
      <dsp:spPr>
        <a:xfrm>
          <a:off x="3968320" y="1083949"/>
          <a:ext cx="788006" cy="69307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7000" b="-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BC935C-9D35-4FCD-997C-9F30D42E16B8}">
      <dsp:nvSpPr>
        <dsp:cNvPr id="0" name=""/>
        <dsp:cNvSpPr/>
      </dsp:nvSpPr>
      <dsp:spPr>
        <a:xfrm>
          <a:off x="5116219" y="934733"/>
          <a:ext cx="2165599"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2</a:t>
          </a:r>
          <a:r>
            <a:rPr lang="en-US" sz="2100" kern="1200" dirty="0"/>
            <a:t>: Every Day Opportunities </a:t>
          </a:r>
        </a:p>
      </dsp:txBody>
      <dsp:txXfrm>
        <a:off x="5116219" y="934733"/>
        <a:ext cx="2165599" cy="918739"/>
      </dsp:txXfrm>
    </dsp:sp>
    <dsp:sp modelId="{5694435C-8F72-4754-8E6C-79809AE1970F}">
      <dsp:nvSpPr>
        <dsp:cNvPr id="0" name=""/>
        <dsp:cNvSpPr/>
      </dsp:nvSpPr>
      <dsp:spPr>
        <a:xfrm>
          <a:off x="7543745" y="934733"/>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1C7A46-B0B3-47CC-A72E-A561BAB245C9}">
      <dsp:nvSpPr>
        <dsp:cNvPr id="0" name=""/>
        <dsp:cNvSpPr/>
      </dsp:nvSpPr>
      <dsp:spPr>
        <a:xfrm>
          <a:off x="7634796" y="950785"/>
          <a:ext cx="701132" cy="7818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6000" r="-6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7DEAE0-6BEC-4C76-9449-7C3776DD4B00}">
      <dsp:nvSpPr>
        <dsp:cNvPr id="0" name=""/>
        <dsp:cNvSpPr/>
      </dsp:nvSpPr>
      <dsp:spPr>
        <a:xfrm>
          <a:off x="8774769" y="934733"/>
          <a:ext cx="2165599"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3</a:t>
          </a:r>
          <a:r>
            <a:rPr lang="en-US" sz="2100" kern="1200" dirty="0"/>
            <a:t>: How to Visit People</a:t>
          </a:r>
        </a:p>
      </dsp:txBody>
      <dsp:txXfrm>
        <a:off x="8774769" y="934733"/>
        <a:ext cx="2165599" cy="918739"/>
      </dsp:txXfrm>
    </dsp:sp>
    <dsp:sp modelId="{46D9ECB9-D2B9-4434-B7D0-EA8AB92C202E}">
      <dsp:nvSpPr>
        <dsp:cNvPr id="0" name=""/>
        <dsp:cNvSpPr/>
      </dsp:nvSpPr>
      <dsp:spPr>
        <a:xfrm>
          <a:off x="189317" y="2612725"/>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F90842-C7FE-495E-9A9E-8E0495657BE0}">
      <dsp:nvSpPr>
        <dsp:cNvPr id="0" name=""/>
        <dsp:cNvSpPr/>
      </dsp:nvSpPr>
      <dsp:spPr>
        <a:xfrm>
          <a:off x="272202" y="2698810"/>
          <a:ext cx="752970" cy="74657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C23BA9-1EBC-445B-BF6F-33D7AC8C7BAD}">
      <dsp:nvSpPr>
        <dsp:cNvPr id="0" name=""/>
        <dsp:cNvSpPr/>
      </dsp:nvSpPr>
      <dsp:spPr>
        <a:xfrm>
          <a:off x="1216161" y="2639360"/>
          <a:ext cx="2165599"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4</a:t>
          </a:r>
          <a:r>
            <a:rPr lang="en-US" sz="2100" kern="1200" dirty="0"/>
            <a:t>: How to have a Bible Study</a:t>
          </a:r>
        </a:p>
      </dsp:txBody>
      <dsp:txXfrm>
        <a:off x="1216161" y="2639360"/>
        <a:ext cx="2165599" cy="918739"/>
      </dsp:txXfrm>
    </dsp:sp>
    <dsp:sp modelId="{C4F6E03C-EE78-4AFB-92C0-DFDCE440D500}">
      <dsp:nvSpPr>
        <dsp:cNvPr id="0" name=""/>
        <dsp:cNvSpPr/>
      </dsp:nvSpPr>
      <dsp:spPr>
        <a:xfrm>
          <a:off x="3847867" y="2612725"/>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89860F-2920-4441-88C2-1839D3682601}">
      <dsp:nvSpPr>
        <dsp:cNvPr id="0" name=""/>
        <dsp:cNvSpPr/>
      </dsp:nvSpPr>
      <dsp:spPr>
        <a:xfrm>
          <a:off x="3897298" y="2689932"/>
          <a:ext cx="819876" cy="764325"/>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C12E4A-D5FF-4900-BAA9-3AB8D922C1A7}">
      <dsp:nvSpPr>
        <dsp:cNvPr id="0" name=""/>
        <dsp:cNvSpPr/>
      </dsp:nvSpPr>
      <dsp:spPr>
        <a:xfrm>
          <a:off x="4963479" y="2612725"/>
          <a:ext cx="2165599"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5</a:t>
          </a:r>
          <a:r>
            <a:rPr lang="en-US" sz="2100" kern="1200" dirty="0"/>
            <a:t>: How to have a Daily Devotional Life</a:t>
          </a:r>
        </a:p>
      </dsp:txBody>
      <dsp:txXfrm>
        <a:off x="4963479" y="2612725"/>
        <a:ext cx="2165599" cy="918739"/>
      </dsp:txXfrm>
    </dsp:sp>
    <dsp:sp modelId="{432499AE-F39C-49AA-92DC-53CE91362237}">
      <dsp:nvSpPr>
        <dsp:cNvPr id="0" name=""/>
        <dsp:cNvSpPr/>
      </dsp:nvSpPr>
      <dsp:spPr>
        <a:xfrm>
          <a:off x="7506417" y="2612725"/>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3B0863-ECB1-4467-9BEC-6A43D07AFA74}">
      <dsp:nvSpPr>
        <dsp:cNvPr id="0" name=""/>
        <dsp:cNvSpPr/>
      </dsp:nvSpPr>
      <dsp:spPr>
        <a:xfrm>
          <a:off x="7528264" y="2672177"/>
          <a:ext cx="875044" cy="88861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D9051D-8E48-42D3-9194-257666C6B726}">
      <dsp:nvSpPr>
        <dsp:cNvPr id="0" name=""/>
        <dsp:cNvSpPr/>
      </dsp:nvSpPr>
      <dsp:spPr>
        <a:xfrm>
          <a:off x="8622029" y="2612725"/>
          <a:ext cx="2165599"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6</a:t>
          </a:r>
          <a:r>
            <a:rPr lang="en-US" sz="2100" kern="1200" dirty="0"/>
            <a:t>: Getting Decisions and Making Appeals</a:t>
          </a:r>
        </a:p>
      </dsp:txBody>
      <dsp:txXfrm>
        <a:off x="8622029" y="2612725"/>
        <a:ext cx="2165599" cy="9187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BC19CB-1372-417B-B897-76AF3E240BE3}">
      <dsp:nvSpPr>
        <dsp:cNvPr id="0" name=""/>
        <dsp:cNvSpPr/>
      </dsp:nvSpPr>
      <dsp:spPr>
        <a:xfrm rot="16200000">
          <a:off x="-1631744" y="2442713"/>
          <a:ext cx="3720859" cy="359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17210" bIns="0" numCol="1" spcCol="1270" anchor="t" anchorCtr="0">
          <a:noAutofit/>
        </a:bodyPr>
        <a:lstStyle/>
        <a:p>
          <a:pPr marL="0" lvl="0" indent="0" algn="ctr" defTabSz="1200150">
            <a:lnSpc>
              <a:spcPct val="90000"/>
            </a:lnSpc>
            <a:spcBef>
              <a:spcPct val="0"/>
            </a:spcBef>
            <a:spcAft>
              <a:spcPct val="35000"/>
            </a:spcAft>
            <a:buNone/>
          </a:pPr>
          <a:r>
            <a:rPr lang="en-US" sz="2700" b="1" kern="1200" dirty="0">
              <a:latin typeface="Abadi Extra Light" panose="020B0204020104020204" pitchFamily="34" charset="0"/>
              <a:cs typeface="Aharoni" panose="02010803020104030203" pitchFamily="2" charset="-79"/>
            </a:rPr>
            <a:t>First Group</a:t>
          </a:r>
        </a:p>
      </dsp:txBody>
      <dsp:txXfrm>
        <a:off x="-1631744" y="2442713"/>
        <a:ext cx="3720859" cy="359671"/>
      </dsp:txXfrm>
    </dsp:sp>
    <dsp:sp modelId="{D271733E-5109-49C1-B421-A8B908985C6E}">
      <dsp:nvSpPr>
        <dsp:cNvPr id="0" name=""/>
        <dsp:cNvSpPr/>
      </dsp:nvSpPr>
      <dsp:spPr>
        <a:xfrm>
          <a:off x="408521" y="762119"/>
          <a:ext cx="1791545" cy="3720859"/>
        </a:xfrm>
        <a:prstGeom prst="rect">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317210"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effectLst>
                <a:outerShdw blurRad="38100" dist="38100" dir="2700000" algn="tl">
                  <a:srgbClr val="000000">
                    <a:alpha val="43137"/>
                  </a:srgbClr>
                </a:outerShdw>
              </a:effectLst>
              <a:latin typeface="Abadi" panose="020B0604020104020204" pitchFamily="34" charset="0"/>
            </a:rPr>
            <a:t>Those who dropped out </a:t>
          </a:r>
          <a:r>
            <a:rPr lang="en-US" sz="2400" kern="1200" dirty="0">
              <a:effectLst>
                <a:outerShdw blurRad="38100" dist="38100" dir="2700000" algn="tl">
                  <a:srgbClr val="000000">
                    <a:alpha val="43137"/>
                  </a:srgbClr>
                </a:outerShdw>
              </a:effectLst>
              <a:latin typeface="Abadi" panose="020B0604020104020204" pitchFamily="34" charset="0"/>
              <a:cs typeface="Aldhabi" panose="020B0604020202020204" pitchFamily="2" charset="-78"/>
            </a:rPr>
            <a:t>of</a:t>
          </a:r>
          <a:r>
            <a:rPr lang="en-US" sz="2400" kern="1200" dirty="0">
              <a:effectLst>
                <a:outerShdw blurRad="38100" dist="38100" dir="2700000" algn="tl">
                  <a:srgbClr val="000000">
                    <a:alpha val="43137"/>
                  </a:srgbClr>
                </a:outerShdw>
              </a:effectLst>
              <a:latin typeface="Abadi" panose="020B0604020104020204" pitchFamily="34" charset="0"/>
            </a:rPr>
            <a:t> the </a:t>
          </a:r>
          <a:r>
            <a:rPr lang="en-US" sz="2400" b="0" kern="1200" dirty="0">
              <a:effectLst>
                <a:outerShdw blurRad="38100" dist="38100" dir="2700000" algn="tl">
                  <a:srgbClr val="000000">
                    <a:alpha val="43137"/>
                  </a:srgbClr>
                </a:outerShdw>
              </a:effectLst>
              <a:latin typeface="Abadi" panose="020B0604020104020204" pitchFamily="34" charset="0"/>
            </a:rPr>
            <a:t>church</a:t>
          </a:r>
        </a:p>
      </dsp:txBody>
      <dsp:txXfrm>
        <a:off x="408521" y="762119"/>
        <a:ext cx="1791545" cy="3720859"/>
      </dsp:txXfrm>
    </dsp:sp>
    <dsp:sp modelId="{C323EED3-89D0-4211-9E51-8878C7F0D657}">
      <dsp:nvSpPr>
        <dsp:cNvPr id="0" name=""/>
        <dsp:cNvSpPr/>
      </dsp:nvSpPr>
      <dsp:spPr>
        <a:xfrm>
          <a:off x="48849" y="287353"/>
          <a:ext cx="719343" cy="719343"/>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CF3A68D-98F1-4EDB-9D92-328B8026C6A5}">
      <dsp:nvSpPr>
        <dsp:cNvPr id="0" name=""/>
        <dsp:cNvSpPr/>
      </dsp:nvSpPr>
      <dsp:spPr>
        <a:xfrm rot="16200000">
          <a:off x="975764" y="2442713"/>
          <a:ext cx="3720859" cy="359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17210" bIns="0" numCol="1" spcCol="1270" anchor="t" anchorCtr="0">
          <a:noAutofit/>
        </a:bodyPr>
        <a:lstStyle/>
        <a:p>
          <a:pPr marL="0" lvl="0" indent="0" algn="ctr" defTabSz="1200150">
            <a:lnSpc>
              <a:spcPct val="90000"/>
            </a:lnSpc>
            <a:spcBef>
              <a:spcPct val="0"/>
            </a:spcBef>
            <a:spcAft>
              <a:spcPct val="35000"/>
            </a:spcAft>
            <a:buNone/>
          </a:pPr>
          <a:r>
            <a:rPr lang="en-US" sz="2700" b="1" kern="1200" dirty="0">
              <a:latin typeface="Abadi Extra Light" panose="020B0204020104020204" pitchFamily="34" charset="0"/>
            </a:rPr>
            <a:t>Second Group</a:t>
          </a:r>
        </a:p>
      </dsp:txBody>
      <dsp:txXfrm>
        <a:off x="975764" y="2442713"/>
        <a:ext cx="3720859" cy="359671"/>
      </dsp:txXfrm>
    </dsp:sp>
    <dsp:sp modelId="{CAC4452A-12C4-45B2-939B-EEE8F8647202}">
      <dsp:nvSpPr>
        <dsp:cNvPr id="0" name=""/>
        <dsp:cNvSpPr/>
      </dsp:nvSpPr>
      <dsp:spPr>
        <a:xfrm>
          <a:off x="3016029" y="762119"/>
          <a:ext cx="1791545" cy="3720859"/>
        </a:xfrm>
        <a:prstGeom prst="rect">
          <a:avLst/>
        </a:prstGeom>
        <a:gradFill rotWithShape="0">
          <a:gsLst>
            <a:gs pos="0">
              <a:schemeClr val="accent2">
                <a:shade val="80000"/>
                <a:hueOff val="42302"/>
                <a:satOff val="68"/>
                <a:lumOff val="12184"/>
                <a:alphaOff val="0"/>
                <a:satMod val="103000"/>
                <a:lumMod val="102000"/>
                <a:tint val="94000"/>
              </a:schemeClr>
            </a:gs>
            <a:gs pos="50000">
              <a:schemeClr val="accent2">
                <a:shade val="80000"/>
                <a:hueOff val="42302"/>
                <a:satOff val="68"/>
                <a:lumOff val="12184"/>
                <a:alphaOff val="0"/>
                <a:satMod val="110000"/>
                <a:lumMod val="100000"/>
                <a:shade val="100000"/>
              </a:schemeClr>
            </a:gs>
            <a:gs pos="100000">
              <a:schemeClr val="accent2">
                <a:shade val="80000"/>
                <a:hueOff val="42302"/>
                <a:satOff val="68"/>
                <a:lumOff val="121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317210"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b="0" kern="1200" dirty="0">
              <a:effectLst>
                <a:outerShdw blurRad="38100" dist="38100" dir="2700000" algn="tl">
                  <a:srgbClr val="000000">
                    <a:alpha val="43137"/>
                  </a:srgbClr>
                </a:outerShdw>
              </a:effectLst>
              <a:latin typeface="Abadi" panose="020B0604020104020204" pitchFamily="34" charset="0"/>
            </a:rPr>
            <a:t>Those who did not make a decision</a:t>
          </a:r>
        </a:p>
      </dsp:txBody>
      <dsp:txXfrm>
        <a:off x="3016029" y="762119"/>
        <a:ext cx="1791545" cy="3720859"/>
      </dsp:txXfrm>
    </dsp:sp>
    <dsp:sp modelId="{914534FA-C498-41A6-B795-7B44B2560FF4}">
      <dsp:nvSpPr>
        <dsp:cNvPr id="0" name=""/>
        <dsp:cNvSpPr/>
      </dsp:nvSpPr>
      <dsp:spPr>
        <a:xfrm>
          <a:off x="2656358" y="287353"/>
          <a:ext cx="719343" cy="719343"/>
        </a:xfrm>
        <a:prstGeom prst="rect">
          <a:avLst/>
        </a:prstGeom>
        <a:blipFill>
          <a:blip xmlns:r="http://schemas.openxmlformats.org/officeDocument/2006/relationships" r:embed="rId3">
            <a:extLst>
              <a:ext uri="{BEBA8EAE-BF5A-486C-A8C5-ECC9F3942E4B}">
                <a14:imgProps xmlns:a14="http://schemas.microsoft.com/office/drawing/2010/main">
                  <a14:imgLayer r:embed="rId4">
                    <a14:imgEffect>
                      <a14:backgroundRemoval t="9709" b="98382" l="10825" r="87371">
                        <a14:foregroundMark x1="79639" y1="44337" x2="79639" y2="28803"/>
                        <a14:foregroundMark x1="83505" y1="89968" x2="71134" y2="86408"/>
                        <a14:foregroundMark x1="80670" y1="79288" x2="77835" y2="45631"/>
                        <a14:foregroundMark x1="79639" y1="22654" x2="80670" y2="19094"/>
                        <a14:foregroundMark x1="13918" y1="44337" x2="13918" y2="44337"/>
                        <a14:foregroundMark x1="13918" y1="42071" x2="20619" y2="42071"/>
                        <a14:foregroundMark x1="11082" y1="54045" x2="20619" y2="52751"/>
                        <a14:foregroundMark x1="83505" y1="98382" x2="87371" y2="77994"/>
                      </a14:backgroundRemoval>
                    </a14:imgEffect>
                  </a14:imgLayer>
                </a14:imgProps>
              </a:ext>
              <a:ext uri="{837473B0-CC2E-450A-ABE3-18F120FF3D39}">
                <a1611:picAttrSrcUrl xmlns:a1611="http://schemas.microsoft.com/office/drawing/2016/11/main" r:id="rId5"/>
              </a:ext>
            </a:extLst>
          </a:blip>
          <a:srcRect/>
          <a:stretch>
            <a:fillRect l="-13000" r="-1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76AA734-1594-44C1-B2DF-938D4A0E0715}">
      <dsp:nvSpPr>
        <dsp:cNvPr id="0" name=""/>
        <dsp:cNvSpPr/>
      </dsp:nvSpPr>
      <dsp:spPr>
        <a:xfrm rot="16200000">
          <a:off x="3583272" y="2442713"/>
          <a:ext cx="3720859" cy="359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17210" bIns="0" numCol="1" spcCol="1270" anchor="t" anchorCtr="0">
          <a:noAutofit/>
        </a:bodyPr>
        <a:lstStyle/>
        <a:p>
          <a:pPr marL="0" lvl="0" indent="0" algn="ctr" defTabSz="1200150">
            <a:lnSpc>
              <a:spcPct val="90000"/>
            </a:lnSpc>
            <a:spcBef>
              <a:spcPct val="0"/>
            </a:spcBef>
            <a:spcAft>
              <a:spcPct val="35000"/>
            </a:spcAft>
            <a:buNone/>
          </a:pPr>
          <a:r>
            <a:rPr lang="en-US" sz="2700" b="1" kern="1200" dirty="0">
              <a:latin typeface="Abadi Extra Light" panose="020B0204020104020204" pitchFamily="34" charset="0"/>
            </a:rPr>
            <a:t>Third Group</a:t>
          </a:r>
        </a:p>
      </dsp:txBody>
      <dsp:txXfrm>
        <a:off x="3583272" y="2442713"/>
        <a:ext cx="3720859" cy="359671"/>
      </dsp:txXfrm>
    </dsp:sp>
    <dsp:sp modelId="{F91B38EC-2AAF-421C-9A43-5E712771997F}">
      <dsp:nvSpPr>
        <dsp:cNvPr id="0" name=""/>
        <dsp:cNvSpPr/>
      </dsp:nvSpPr>
      <dsp:spPr>
        <a:xfrm>
          <a:off x="5623538" y="762119"/>
          <a:ext cx="1791545" cy="3720859"/>
        </a:xfrm>
        <a:prstGeom prst="rect">
          <a:avLst/>
        </a:prstGeom>
        <a:gradFill rotWithShape="0">
          <a:gsLst>
            <a:gs pos="0">
              <a:schemeClr val="accent2">
                <a:shade val="80000"/>
                <a:hueOff val="84605"/>
                <a:satOff val="136"/>
                <a:lumOff val="24368"/>
                <a:alphaOff val="0"/>
                <a:satMod val="103000"/>
                <a:lumMod val="102000"/>
                <a:tint val="94000"/>
              </a:schemeClr>
            </a:gs>
            <a:gs pos="50000">
              <a:schemeClr val="accent2">
                <a:shade val="80000"/>
                <a:hueOff val="84605"/>
                <a:satOff val="136"/>
                <a:lumOff val="24368"/>
                <a:alphaOff val="0"/>
                <a:satMod val="110000"/>
                <a:lumMod val="100000"/>
                <a:shade val="100000"/>
              </a:schemeClr>
            </a:gs>
            <a:gs pos="100000">
              <a:schemeClr val="accent2">
                <a:shade val="80000"/>
                <a:hueOff val="84605"/>
                <a:satOff val="136"/>
                <a:lumOff val="2436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317210"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effectLst>
                <a:outerShdw blurRad="38100" dist="38100" dir="2700000" algn="tl">
                  <a:srgbClr val="000000">
                    <a:alpha val="43137"/>
                  </a:srgbClr>
                </a:outerShdw>
              </a:effectLst>
              <a:latin typeface="Abadi" panose="020B0604020104020204" pitchFamily="34" charset="0"/>
            </a:rPr>
            <a:t>Those who became active members</a:t>
          </a:r>
        </a:p>
      </dsp:txBody>
      <dsp:txXfrm>
        <a:off x="5623538" y="762119"/>
        <a:ext cx="1791545" cy="3720859"/>
      </dsp:txXfrm>
    </dsp:sp>
    <dsp:sp modelId="{F62805FA-7C24-4E79-81F4-F379D1CB5D86}">
      <dsp:nvSpPr>
        <dsp:cNvPr id="0" name=""/>
        <dsp:cNvSpPr/>
      </dsp:nvSpPr>
      <dsp:spPr>
        <a:xfrm>
          <a:off x="5263866" y="287353"/>
          <a:ext cx="719343" cy="719343"/>
        </a:xfrm>
        <a:prstGeom prst="rect">
          <a:avLst/>
        </a:prstGeom>
        <a:blipFill>
          <a:blip xmlns:r="http://schemas.openxmlformats.org/officeDocument/2006/relationships" r:embed="rId6">
            <a:extLst>
              <a:ext uri="{837473B0-CC2E-450A-ABE3-18F120FF3D39}">
                <a1611:picAttrSrcUrl xmlns:a1611="http://schemas.microsoft.com/office/drawing/2016/11/main" r:id="rId7"/>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0C3A6-022F-46BE-A0C6-48E9B743A970}">
      <dsp:nvSpPr>
        <dsp:cNvPr id="0" name=""/>
        <dsp:cNvSpPr/>
      </dsp:nvSpPr>
      <dsp:spPr>
        <a:xfrm>
          <a:off x="189317" y="934733"/>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820E8A-A95E-437D-AC64-401AF7798BDA}">
      <dsp:nvSpPr>
        <dsp:cNvPr id="0" name=""/>
        <dsp:cNvSpPr/>
      </dsp:nvSpPr>
      <dsp:spPr>
        <a:xfrm>
          <a:off x="272202" y="1038687"/>
          <a:ext cx="752970" cy="71083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9A80B1-ACB5-462C-9A41-4C7ABC790483}">
      <dsp:nvSpPr>
        <dsp:cNvPr id="0" name=""/>
        <dsp:cNvSpPr/>
      </dsp:nvSpPr>
      <dsp:spPr>
        <a:xfrm>
          <a:off x="1249836" y="943608"/>
          <a:ext cx="2471078"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1</a:t>
          </a:r>
          <a:r>
            <a:rPr lang="en-US" sz="2100" kern="1200" dirty="0"/>
            <a:t>: Principles of Personal Evangelism</a:t>
          </a:r>
        </a:p>
      </dsp:txBody>
      <dsp:txXfrm>
        <a:off x="1249836" y="943608"/>
        <a:ext cx="2471078" cy="918739"/>
      </dsp:txXfrm>
    </dsp:sp>
    <dsp:sp modelId="{2E16168A-95B0-47AD-9B33-31CFC4C90A0A}">
      <dsp:nvSpPr>
        <dsp:cNvPr id="0" name=""/>
        <dsp:cNvSpPr/>
      </dsp:nvSpPr>
      <dsp:spPr>
        <a:xfrm>
          <a:off x="3876320" y="943608"/>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A1871C-FE1B-409E-86E2-7AC6A34CED11}">
      <dsp:nvSpPr>
        <dsp:cNvPr id="0" name=""/>
        <dsp:cNvSpPr/>
      </dsp:nvSpPr>
      <dsp:spPr>
        <a:xfrm>
          <a:off x="3968320" y="1083949"/>
          <a:ext cx="788006" cy="69307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7000" b="-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BC935C-9D35-4FCD-997C-9F30D42E16B8}">
      <dsp:nvSpPr>
        <dsp:cNvPr id="0" name=""/>
        <dsp:cNvSpPr/>
      </dsp:nvSpPr>
      <dsp:spPr>
        <a:xfrm>
          <a:off x="5116219" y="934733"/>
          <a:ext cx="2165599"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2</a:t>
          </a:r>
          <a:r>
            <a:rPr lang="en-US" sz="2100" kern="1200" dirty="0"/>
            <a:t>: Every Day Opportunities </a:t>
          </a:r>
        </a:p>
      </dsp:txBody>
      <dsp:txXfrm>
        <a:off x="5116219" y="934733"/>
        <a:ext cx="2165599" cy="918739"/>
      </dsp:txXfrm>
    </dsp:sp>
    <dsp:sp modelId="{5694435C-8F72-4754-8E6C-79809AE1970F}">
      <dsp:nvSpPr>
        <dsp:cNvPr id="0" name=""/>
        <dsp:cNvSpPr/>
      </dsp:nvSpPr>
      <dsp:spPr>
        <a:xfrm>
          <a:off x="7543745" y="934733"/>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1C7A46-B0B3-47CC-A72E-A561BAB245C9}">
      <dsp:nvSpPr>
        <dsp:cNvPr id="0" name=""/>
        <dsp:cNvSpPr/>
      </dsp:nvSpPr>
      <dsp:spPr>
        <a:xfrm>
          <a:off x="7634796" y="950785"/>
          <a:ext cx="701132" cy="7818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6000" r="-6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7DEAE0-6BEC-4C76-9449-7C3776DD4B00}">
      <dsp:nvSpPr>
        <dsp:cNvPr id="0" name=""/>
        <dsp:cNvSpPr/>
      </dsp:nvSpPr>
      <dsp:spPr>
        <a:xfrm>
          <a:off x="8774769" y="934733"/>
          <a:ext cx="2165599"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3</a:t>
          </a:r>
          <a:r>
            <a:rPr lang="en-US" sz="2100" kern="1200" dirty="0"/>
            <a:t>: How to Visit People</a:t>
          </a:r>
        </a:p>
      </dsp:txBody>
      <dsp:txXfrm>
        <a:off x="8774769" y="934733"/>
        <a:ext cx="2165599" cy="918739"/>
      </dsp:txXfrm>
    </dsp:sp>
    <dsp:sp modelId="{46D9ECB9-D2B9-4434-B7D0-EA8AB92C202E}">
      <dsp:nvSpPr>
        <dsp:cNvPr id="0" name=""/>
        <dsp:cNvSpPr/>
      </dsp:nvSpPr>
      <dsp:spPr>
        <a:xfrm>
          <a:off x="189317" y="2612725"/>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F90842-C7FE-495E-9A9E-8E0495657BE0}">
      <dsp:nvSpPr>
        <dsp:cNvPr id="0" name=""/>
        <dsp:cNvSpPr/>
      </dsp:nvSpPr>
      <dsp:spPr>
        <a:xfrm>
          <a:off x="272202" y="2698810"/>
          <a:ext cx="752970" cy="74657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C23BA9-1EBC-445B-BF6F-33D7AC8C7BAD}">
      <dsp:nvSpPr>
        <dsp:cNvPr id="0" name=""/>
        <dsp:cNvSpPr/>
      </dsp:nvSpPr>
      <dsp:spPr>
        <a:xfrm>
          <a:off x="1216161" y="2639360"/>
          <a:ext cx="2165599"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4</a:t>
          </a:r>
          <a:r>
            <a:rPr lang="en-US" sz="2100" kern="1200" dirty="0"/>
            <a:t>: How to have a Bible Study</a:t>
          </a:r>
        </a:p>
      </dsp:txBody>
      <dsp:txXfrm>
        <a:off x="1216161" y="2639360"/>
        <a:ext cx="2165599" cy="918739"/>
      </dsp:txXfrm>
    </dsp:sp>
    <dsp:sp modelId="{C4F6E03C-EE78-4AFB-92C0-DFDCE440D500}">
      <dsp:nvSpPr>
        <dsp:cNvPr id="0" name=""/>
        <dsp:cNvSpPr/>
      </dsp:nvSpPr>
      <dsp:spPr>
        <a:xfrm>
          <a:off x="3847867" y="2612725"/>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89860F-2920-4441-88C2-1839D3682601}">
      <dsp:nvSpPr>
        <dsp:cNvPr id="0" name=""/>
        <dsp:cNvSpPr/>
      </dsp:nvSpPr>
      <dsp:spPr>
        <a:xfrm>
          <a:off x="3897298" y="2689932"/>
          <a:ext cx="819876" cy="764325"/>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C12E4A-D5FF-4900-BAA9-3AB8D922C1A7}">
      <dsp:nvSpPr>
        <dsp:cNvPr id="0" name=""/>
        <dsp:cNvSpPr/>
      </dsp:nvSpPr>
      <dsp:spPr>
        <a:xfrm>
          <a:off x="4963479" y="2612725"/>
          <a:ext cx="2165599"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5</a:t>
          </a:r>
          <a:r>
            <a:rPr lang="en-US" sz="2100" kern="1200" dirty="0"/>
            <a:t>: How to have a Daily Devotional Life</a:t>
          </a:r>
        </a:p>
      </dsp:txBody>
      <dsp:txXfrm>
        <a:off x="4963479" y="2612725"/>
        <a:ext cx="2165599" cy="918739"/>
      </dsp:txXfrm>
    </dsp:sp>
    <dsp:sp modelId="{432499AE-F39C-49AA-92DC-53CE91362237}">
      <dsp:nvSpPr>
        <dsp:cNvPr id="0" name=""/>
        <dsp:cNvSpPr/>
      </dsp:nvSpPr>
      <dsp:spPr>
        <a:xfrm>
          <a:off x="7506417" y="2612725"/>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3B0863-ECB1-4467-9BEC-6A43D07AFA74}">
      <dsp:nvSpPr>
        <dsp:cNvPr id="0" name=""/>
        <dsp:cNvSpPr/>
      </dsp:nvSpPr>
      <dsp:spPr>
        <a:xfrm>
          <a:off x="7528264" y="2672177"/>
          <a:ext cx="875044" cy="88861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D9051D-8E48-42D3-9194-257666C6B726}">
      <dsp:nvSpPr>
        <dsp:cNvPr id="0" name=""/>
        <dsp:cNvSpPr/>
      </dsp:nvSpPr>
      <dsp:spPr>
        <a:xfrm>
          <a:off x="8622029" y="2612725"/>
          <a:ext cx="2165599"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6</a:t>
          </a:r>
          <a:r>
            <a:rPr lang="en-US" sz="2100" kern="1200" dirty="0"/>
            <a:t>: Getting Decisions and Making Appeals</a:t>
          </a:r>
        </a:p>
      </dsp:txBody>
      <dsp:txXfrm>
        <a:off x="8622029" y="2612725"/>
        <a:ext cx="2165599" cy="9187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E149C3-B28C-4BAE-AEC9-40ACE40A9030}">
      <dsp:nvSpPr>
        <dsp:cNvPr id="0" name=""/>
        <dsp:cNvSpPr/>
      </dsp:nvSpPr>
      <dsp:spPr>
        <a:xfrm>
          <a:off x="1178494" y="250686"/>
          <a:ext cx="2783783" cy="869932"/>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9234"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err="1">
              <a:latin typeface="Arial Nova Light" panose="020B0304020202020204" pitchFamily="34" charset="0"/>
            </a:rPr>
            <a:t>amily</a:t>
          </a:r>
          <a:endParaRPr lang="en-US" sz="3800" kern="1200" dirty="0">
            <a:latin typeface="Arial Nova Light" panose="020B0304020202020204" pitchFamily="34" charset="0"/>
          </a:endParaRPr>
        </a:p>
      </dsp:txBody>
      <dsp:txXfrm>
        <a:off x="1178494" y="250686"/>
        <a:ext cx="2783783" cy="869932"/>
      </dsp:txXfrm>
    </dsp:sp>
    <dsp:sp modelId="{EA2F0C6D-FE92-4F47-AECF-6CFBDBCC4EE9}">
      <dsp:nvSpPr>
        <dsp:cNvPr id="0" name=""/>
        <dsp:cNvSpPr/>
      </dsp:nvSpPr>
      <dsp:spPr>
        <a:xfrm>
          <a:off x="1298728" y="327445"/>
          <a:ext cx="419312" cy="693785"/>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0000" r="-10000"/>
          </a:stretch>
        </a:blipFill>
        <a:ln>
          <a:noFill/>
        </a:ln>
        <a:effectLst/>
      </dsp:spPr>
      <dsp:style>
        <a:lnRef idx="0">
          <a:scrgbClr r="0" g="0" b="0"/>
        </a:lnRef>
        <a:fillRef idx="1">
          <a:scrgbClr r="0" g="0" b="0"/>
        </a:fillRef>
        <a:effectRef idx="2">
          <a:scrgbClr r="0" g="0" b="0"/>
        </a:effectRef>
        <a:fontRef idx="minor"/>
      </dsp:style>
    </dsp:sp>
    <dsp:sp modelId="{1B14B82D-8792-457C-AB25-9C70D8D33860}">
      <dsp:nvSpPr>
        <dsp:cNvPr id="0" name=""/>
        <dsp:cNvSpPr/>
      </dsp:nvSpPr>
      <dsp:spPr>
        <a:xfrm>
          <a:off x="1201330" y="1293760"/>
          <a:ext cx="2783783" cy="869932"/>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9234"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err="1">
              <a:latin typeface="Arial Nova Light" panose="020B0304020202020204" pitchFamily="34" charset="0"/>
            </a:rPr>
            <a:t>ccupation</a:t>
          </a:r>
          <a:endParaRPr lang="en-US" sz="3800" kern="1200" dirty="0">
            <a:latin typeface="Arial Nova Light" panose="020B0304020202020204" pitchFamily="34" charset="0"/>
          </a:endParaRPr>
        </a:p>
      </dsp:txBody>
      <dsp:txXfrm>
        <a:off x="1201330" y="1293760"/>
        <a:ext cx="2783783" cy="869932"/>
      </dsp:txXfrm>
    </dsp:sp>
    <dsp:sp modelId="{97924AEA-2973-4011-9740-7A1D3C24E6AD}">
      <dsp:nvSpPr>
        <dsp:cNvPr id="0" name=""/>
        <dsp:cNvSpPr/>
      </dsp:nvSpPr>
      <dsp:spPr>
        <a:xfrm>
          <a:off x="1261271" y="1253454"/>
          <a:ext cx="510655" cy="809279"/>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7000" r="-27000"/>
          </a:stretch>
        </a:blipFill>
        <a:ln>
          <a:noFill/>
        </a:ln>
        <a:effectLst/>
      </dsp:spPr>
      <dsp:style>
        <a:lnRef idx="0">
          <a:scrgbClr r="0" g="0" b="0"/>
        </a:lnRef>
        <a:fillRef idx="1">
          <a:scrgbClr r="0" g="0" b="0"/>
        </a:fillRef>
        <a:effectRef idx="2">
          <a:scrgbClr r="0" g="0" b="0"/>
        </a:effectRef>
        <a:fontRef idx="minor"/>
      </dsp:style>
    </dsp:sp>
    <dsp:sp modelId="{BED5745B-77BA-4653-94A2-4746792B1F0E}">
      <dsp:nvSpPr>
        <dsp:cNvPr id="0" name=""/>
        <dsp:cNvSpPr/>
      </dsp:nvSpPr>
      <dsp:spPr>
        <a:xfrm>
          <a:off x="1220743" y="2305868"/>
          <a:ext cx="2783783" cy="869932"/>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9234"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err="1">
              <a:latin typeface="Arial Nova Light" panose="020B0304020202020204" pitchFamily="34" charset="0"/>
            </a:rPr>
            <a:t>ecreation</a:t>
          </a:r>
          <a:endParaRPr lang="en-US" sz="3800" kern="1200" dirty="0">
            <a:latin typeface="Arial Nova Light" panose="020B0304020202020204" pitchFamily="34" charset="0"/>
          </a:endParaRPr>
        </a:p>
      </dsp:txBody>
      <dsp:txXfrm>
        <a:off x="1220743" y="2305868"/>
        <a:ext cx="2783783" cy="869932"/>
      </dsp:txXfrm>
    </dsp:sp>
    <dsp:sp modelId="{A71B5AF7-C721-4A5D-92CB-21210B09EF6C}">
      <dsp:nvSpPr>
        <dsp:cNvPr id="0" name=""/>
        <dsp:cNvSpPr/>
      </dsp:nvSpPr>
      <dsp:spPr>
        <a:xfrm>
          <a:off x="1228193" y="2357517"/>
          <a:ext cx="588309" cy="747349"/>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25000" r="-25000"/>
          </a:stretch>
        </a:blipFill>
        <a:ln>
          <a:noFill/>
        </a:ln>
        <a:effectLst/>
      </dsp:spPr>
      <dsp:style>
        <a:lnRef idx="0">
          <a:scrgbClr r="0" g="0" b="0"/>
        </a:lnRef>
        <a:fillRef idx="1">
          <a:scrgbClr r="0" g="0" b="0"/>
        </a:fillRef>
        <a:effectRef idx="2">
          <a:scrgbClr r="0" g="0" b="0"/>
        </a:effectRef>
        <a:fontRef idx="minor"/>
      </dsp:style>
    </dsp:sp>
    <dsp:sp modelId="{1482A475-F1AA-48D6-B36E-CF45E14E9816}">
      <dsp:nvSpPr>
        <dsp:cNvPr id="0" name=""/>
        <dsp:cNvSpPr/>
      </dsp:nvSpPr>
      <dsp:spPr>
        <a:xfrm>
          <a:off x="1225904" y="3401017"/>
          <a:ext cx="2783783" cy="869932"/>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9234"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err="1">
              <a:ln>
                <a:noFill/>
              </a:ln>
              <a:latin typeface="Arial Nova Light" panose="020B0304020202020204" pitchFamily="34" charset="0"/>
            </a:rPr>
            <a:t>estimony</a:t>
          </a:r>
          <a:endParaRPr lang="en-US" sz="3800" kern="1200" dirty="0">
            <a:ln>
              <a:noFill/>
            </a:ln>
            <a:latin typeface="Arial Nova Light" panose="020B0304020202020204" pitchFamily="34" charset="0"/>
          </a:endParaRPr>
        </a:p>
      </dsp:txBody>
      <dsp:txXfrm>
        <a:off x="1225904" y="3401017"/>
        <a:ext cx="2783783" cy="869932"/>
      </dsp:txXfrm>
    </dsp:sp>
    <dsp:sp modelId="{3550D802-7E11-4EBA-86BB-9E7B1A2C9509}">
      <dsp:nvSpPr>
        <dsp:cNvPr id="0" name=""/>
        <dsp:cNvSpPr/>
      </dsp:nvSpPr>
      <dsp:spPr>
        <a:xfrm>
          <a:off x="1270171" y="3384277"/>
          <a:ext cx="608952" cy="913428"/>
        </a:xfrm>
        <a:prstGeom prst="rect">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25000" r="-25000"/>
          </a:stretch>
        </a:blipFill>
        <a:ln>
          <a:noFill/>
        </a:ln>
        <a:effectLst/>
      </dsp:spPr>
      <dsp:style>
        <a:lnRef idx="0">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0C3A6-022F-46BE-A0C6-48E9B743A970}">
      <dsp:nvSpPr>
        <dsp:cNvPr id="0" name=""/>
        <dsp:cNvSpPr/>
      </dsp:nvSpPr>
      <dsp:spPr>
        <a:xfrm>
          <a:off x="189317" y="934733"/>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820E8A-A95E-437D-AC64-401AF7798BDA}">
      <dsp:nvSpPr>
        <dsp:cNvPr id="0" name=""/>
        <dsp:cNvSpPr/>
      </dsp:nvSpPr>
      <dsp:spPr>
        <a:xfrm>
          <a:off x="272202" y="1038687"/>
          <a:ext cx="752970" cy="71083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9A80B1-ACB5-462C-9A41-4C7ABC790483}">
      <dsp:nvSpPr>
        <dsp:cNvPr id="0" name=""/>
        <dsp:cNvSpPr/>
      </dsp:nvSpPr>
      <dsp:spPr>
        <a:xfrm>
          <a:off x="1249836" y="943608"/>
          <a:ext cx="2471078"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1</a:t>
          </a:r>
          <a:r>
            <a:rPr lang="en-US" sz="2100" kern="1200" dirty="0"/>
            <a:t>: Principles of Personal Evangelism</a:t>
          </a:r>
        </a:p>
      </dsp:txBody>
      <dsp:txXfrm>
        <a:off x="1249836" y="943608"/>
        <a:ext cx="2471078" cy="918739"/>
      </dsp:txXfrm>
    </dsp:sp>
    <dsp:sp modelId="{2E16168A-95B0-47AD-9B33-31CFC4C90A0A}">
      <dsp:nvSpPr>
        <dsp:cNvPr id="0" name=""/>
        <dsp:cNvSpPr/>
      </dsp:nvSpPr>
      <dsp:spPr>
        <a:xfrm>
          <a:off x="3876320" y="943608"/>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A1871C-FE1B-409E-86E2-7AC6A34CED11}">
      <dsp:nvSpPr>
        <dsp:cNvPr id="0" name=""/>
        <dsp:cNvSpPr/>
      </dsp:nvSpPr>
      <dsp:spPr>
        <a:xfrm>
          <a:off x="3968320" y="1083949"/>
          <a:ext cx="788006" cy="69307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7000" b="-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BC935C-9D35-4FCD-997C-9F30D42E16B8}">
      <dsp:nvSpPr>
        <dsp:cNvPr id="0" name=""/>
        <dsp:cNvSpPr/>
      </dsp:nvSpPr>
      <dsp:spPr>
        <a:xfrm>
          <a:off x="5116219" y="934733"/>
          <a:ext cx="2165599"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2</a:t>
          </a:r>
          <a:r>
            <a:rPr lang="en-US" sz="2100" kern="1200" dirty="0"/>
            <a:t>: Every Day Opportunities </a:t>
          </a:r>
        </a:p>
      </dsp:txBody>
      <dsp:txXfrm>
        <a:off x="5116219" y="934733"/>
        <a:ext cx="2165599" cy="918739"/>
      </dsp:txXfrm>
    </dsp:sp>
    <dsp:sp modelId="{5694435C-8F72-4754-8E6C-79809AE1970F}">
      <dsp:nvSpPr>
        <dsp:cNvPr id="0" name=""/>
        <dsp:cNvSpPr/>
      </dsp:nvSpPr>
      <dsp:spPr>
        <a:xfrm>
          <a:off x="7543745" y="934733"/>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1C7A46-B0B3-47CC-A72E-A561BAB245C9}">
      <dsp:nvSpPr>
        <dsp:cNvPr id="0" name=""/>
        <dsp:cNvSpPr/>
      </dsp:nvSpPr>
      <dsp:spPr>
        <a:xfrm>
          <a:off x="7634796" y="950785"/>
          <a:ext cx="701132" cy="7818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6000" r="-6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7DEAE0-6BEC-4C76-9449-7C3776DD4B00}">
      <dsp:nvSpPr>
        <dsp:cNvPr id="0" name=""/>
        <dsp:cNvSpPr/>
      </dsp:nvSpPr>
      <dsp:spPr>
        <a:xfrm>
          <a:off x="8774769" y="934733"/>
          <a:ext cx="2165599"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3</a:t>
          </a:r>
          <a:r>
            <a:rPr lang="en-US" sz="2100" kern="1200" dirty="0"/>
            <a:t>: How to Visit People</a:t>
          </a:r>
        </a:p>
      </dsp:txBody>
      <dsp:txXfrm>
        <a:off x="8774769" y="934733"/>
        <a:ext cx="2165599" cy="918739"/>
      </dsp:txXfrm>
    </dsp:sp>
    <dsp:sp modelId="{46D9ECB9-D2B9-4434-B7D0-EA8AB92C202E}">
      <dsp:nvSpPr>
        <dsp:cNvPr id="0" name=""/>
        <dsp:cNvSpPr/>
      </dsp:nvSpPr>
      <dsp:spPr>
        <a:xfrm>
          <a:off x="189317" y="2612725"/>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F90842-C7FE-495E-9A9E-8E0495657BE0}">
      <dsp:nvSpPr>
        <dsp:cNvPr id="0" name=""/>
        <dsp:cNvSpPr/>
      </dsp:nvSpPr>
      <dsp:spPr>
        <a:xfrm>
          <a:off x="272202" y="2698810"/>
          <a:ext cx="752970" cy="74657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C23BA9-1EBC-445B-BF6F-33D7AC8C7BAD}">
      <dsp:nvSpPr>
        <dsp:cNvPr id="0" name=""/>
        <dsp:cNvSpPr/>
      </dsp:nvSpPr>
      <dsp:spPr>
        <a:xfrm>
          <a:off x="1216161" y="2639360"/>
          <a:ext cx="2165599"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4</a:t>
          </a:r>
          <a:r>
            <a:rPr lang="en-US" sz="2100" kern="1200" dirty="0"/>
            <a:t>: How to have a Bible Study</a:t>
          </a:r>
        </a:p>
      </dsp:txBody>
      <dsp:txXfrm>
        <a:off x="1216161" y="2639360"/>
        <a:ext cx="2165599" cy="918739"/>
      </dsp:txXfrm>
    </dsp:sp>
    <dsp:sp modelId="{C4F6E03C-EE78-4AFB-92C0-DFDCE440D500}">
      <dsp:nvSpPr>
        <dsp:cNvPr id="0" name=""/>
        <dsp:cNvSpPr/>
      </dsp:nvSpPr>
      <dsp:spPr>
        <a:xfrm>
          <a:off x="3847867" y="2612725"/>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89860F-2920-4441-88C2-1839D3682601}">
      <dsp:nvSpPr>
        <dsp:cNvPr id="0" name=""/>
        <dsp:cNvSpPr/>
      </dsp:nvSpPr>
      <dsp:spPr>
        <a:xfrm>
          <a:off x="3897298" y="2689932"/>
          <a:ext cx="819876" cy="764325"/>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C12E4A-D5FF-4900-BAA9-3AB8D922C1A7}">
      <dsp:nvSpPr>
        <dsp:cNvPr id="0" name=""/>
        <dsp:cNvSpPr/>
      </dsp:nvSpPr>
      <dsp:spPr>
        <a:xfrm>
          <a:off x="4963479" y="2612725"/>
          <a:ext cx="2165599"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5</a:t>
          </a:r>
          <a:r>
            <a:rPr lang="en-US" sz="2100" kern="1200" dirty="0"/>
            <a:t>: How to have a Daily Devotional Life</a:t>
          </a:r>
        </a:p>
      </dsp:txBody>
      <dsp:txXfrm>
        <a:off x="4963479" y="2612725"/>
        <a:ext cx="2165599" cy="918739"/>
      </dsp:txXfrm>
    </dsp:sp>
    <dsp:sp modelId="{432499AE-F39C-49AA-92DC-53CE91362237}">
      <dsp:nvSpPr>
        <dsp:cNvPr id="0" name=""/>
        <dsp:cNvSpPr/>
      </dsp:nvSpPr>
      <dsp:spPr>
        <a:xfrm>
          <a:off x="7506417" y="2612725"/>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3B0863-ECB1-4467-9BEC-6A43D07AFA74}">
      <dsp:nvSpPr>
        <dsp:cNvPr id="0" name=""/>
        <dsp:cNvSpPr/>
      </dsp:nvSpPr>
      <dsp:spPr>
        <a:xfrm>
          <a:off x="7528264" y="2672177"/>
          <a:ext cx="875044" cy="88861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D9051D-8E48-42D3-9194-257666C6B726}">
      <dsp:nvSpPr>
        <dsp:cNvPr id="0" name=""/>
        <dsp:cNvSpPr/>
      </dsp:nvSpPr>
      <dsp:spPr>
        <a:xfrm>
          <a:off x="8622029" y="2612725"/>
          <a:ext cx="2165599"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6</a:t>
          </a:r>
          <a:r>
            <a:rPr lang="en-US" sz="2100" kern="1200" dirty="0"/>
            <a:t>: Getting Decisions and Making Appeals</a:t>
          </a:r>
        </a:p>
      </dsp:txBody>
      <dsp:txXfrm>
        <a:off x="8622029" y="2612725"/>
        <a:ext cx="2165599" cy="9187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E149C3-B28C-4BAE-AEC9-40ACE40A9030}">
      <dsp:nvSpPr>
        <dsp:cNvPr id="0" name=""/>
        <dsp:cNvSpPr/>
      </dsp:nvSpPr>
      <dsp:spPr>
        <a:xfrm>
          <a:off x="1178494" y="250686"/>
          <a:ext cx="2783783" cy="869932"/>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9234"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err="1">
              <a:latin typeface="Arial Nova Light" panose="020B0304020202020204" pitchFamily="34" charset="0"/>
            </a:rPr>
            <a:t>amily</a:t>
          </a:r>
          <a:endParaRPr lang="en-US" sz="3800" kern="1200" dirty="0">
            <a:latin typeface="Arial Nova Light" panose="020B0304020202020204" pitchFamily="34" charset="0"/>
          </a:endParaRPr>
        </a:p>
      </dsp:txBody>
      <dsp:txXfrm>
        <a:off x="1178494" y="250686"/>
        <a:ext cx="2783783" cy="869932"/>
      </dsp:txXfrm>
    </dsp:sp>
    <dsp:sp modelId="{EA2F0C6D-FE92-4F47-AECF-6CFBDBCC4EE9}">
      <dsp:nvSpPr>
        <dsp:cNvPr id="0" name=""/>
        <dsp:cNvSpPr/>
      </dsp:nvSpPr>
      <dsp:spPr>
        <a:xfrm>
          <a:off x="1298728" y="327445"/>
          <a:ext cx="419312" cy="693785"/>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0000" r="-10000"/>
          </a:stretch>
        </a:blipFill>
        <a:ln>
          <a:noFill/>
        </a:ln>
        <a:effectLst/>
      </dsp:spPr>
      <dsp:style>
        <a:lnRef idx="0">
          <a:scrgbClr r="0" g="0" b="0"/>
        </a:lnRef>
        <a:fillRef idx="1">
          <a:scrgbClr r="0" g="0" b="0"/>
        </a:fillRef>
        <a:effectRef idx="2">
          <a:scrgbClr r="0" g="0" b="0"/>
        </a:effectRef>
        <a:fontRef idx="minor"/>
      </dsp:style>
    </dsp:sp>
    <dsp:sp modelId="{1B14B82D-8792-457C-AB25-9C70D8D33860}">
      <dsp:nvSpPr>
        <dsp:cNvPr id="0" name=""/>
        <dsp:cNvSpPr/>
      </dsp:nvSpPr>
      <dsp:spPr>
        <a:xfrm>
          <a:off x="1201330" y="1293760"/>
          <a:ext cx="2783783" cy="869932"/>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9234"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err="1">
              <a:latin typeface="Arial Nova Light" panose="020B0304020202020204" pitchFamily="34" charset="0"/>
            </a:rPr>
            <a:t>ccupation</a:t>
          </a:r>
          <a:endParaRPr lang="en-US" sz="3800" kern="1200" dirty="0">
            <a:latin typeface="Arial Nova Light" panose="020B0304020202020204" pitchFamily="34" charset="0"/>
          </a:endParaRPr>
        </a:p>
      </dsp:txBody>
      <dsp:txXfrm>
        <a:off x="1201330" y="1293760"/>
        <a:ext cx="2783783" cy="869932"/>
      </dsp:txXfrm>
    </dsp:sp>
    <dsp:sp modelId="{97924AEA-2973-4011-9740-7A1D3C24E6AD}">
      <dsp:nvSpPr>
        <dsp:cNvPr id="0" name=""/>
        <dsp:cNvSpPr/>
      </dsp:nvSpPr>
      <dsp:spPr>
        <a:xfrm>
          <a:off x="1261271" y="1253454"/>
          <a:ext cx="510655" cy="809279"/>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7000" r="-27000"/>
          </a:stretch>
        </a:blipFill>
        <a:ln>
          <a:noFill/>
        </a:ln>
        <a:effectLst/>
      </dsp:spPr>
      <dsp:style>
        <a:lnRef idx="0">
          <a:scrgbClr r="0" g="0" b="0"/>
        </a:lnRef>
        <a:fillRef idx="1">
          <a:scrgbClr r="0" g="0" b="0"/>
        </a:fillRef>
        <a:effectRef idx="2">
          <a:scrgbClr r="0" g="0" b="0"/>
        </a:effectRef>
        <a:fontRef idx="minor"/>
      </dsp:style>
    </dsp:sp>
    <dsp:sp modelId="{BED5745B-77BA-4653-94A2-4746792B1F0E}">
      <dsp:nvSpPr>
        <dsp:cNvPr id="0" name=""/>
        <dsp:cNvSpPr/>
      </dsp:nvSpPr>
      <dsp:spPr>
        <a:xfrm>
          <a:off x="1220743" y="2305868"/>
          <a:ext cx="2783783" cy="869932"/>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9234"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err="1">
              <a:latin typeface="Arial Nova Light" panose="020B0304020202020204" pitchFamily="34" charset="0"/>
            </a:rPr>
            <a:t>ecreation</a:t>
          </a:r>
          <a:endParaRPr lang="en-US" sz="3800" kern="1200" dirty="0">
            <a:latin typeface="Arial Nova Light" panose="020B0304020202020204" pitchFamily="34" charset="0"/>
          </a:endParaRPr>
        </a:p>
      </dsp:txBody>
      <dsp:txXfrm>
        <a:off x="1220743" y="2305868"/>
        <a:ext cx="2783783" cy="869932"/>
      </dsp:txXfrm>
    </dsp:sp>
    <dsp:sp modelId="{A71B5AF7-C721-4A5D-92CB-21210B09EF6C}">
      <dsp:nvSpPr>
        <dsp:cNvPr id="0" name=""/>
        <dsp:cNvSpPr/>
      </dsp:nvSpPr>
      <dsp:spPr>
        <a:xfrm>
          <a:off x="1228193" y="2357517"/>
          <a:ext cx="588309" cy="747349"/>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25000" r="-25000"/>
          </a:stretch>
        </a:blipFill>
        <a:ln>
          <a:noFill/>
        </a:ln>
        <a:effectLst/>
      </dsp:spPr>
      <dsp:style>
        <a:lnRef idx="0">
          <a:scrgbClr r="0" g="0" b="0"/>
        </a:lnRef>
        <a:fillRef idx="1">
          <a:scrgbClr r="0" g="0" b="0"/>
        </a:fillRef>
        <a:effectRef idx="2">
          <a:scrgbClr r="0" g="0" b="0"/>
        </a:effectRef>
        <a:fontRef idx="minor"/>
      </dsp:style>
    </dsp:sp>
    <dsp:sp modelId="{1482A475-F1AA-48D6-B36E-CF45E14E9816}">
      <dsp:nvSpPr>
        <dsp:cNvPr id="0" name=""/>
        <dsp:cNvSpPr/>
      </dsp:nvSpPr>
      <dsp:spPr>
        <a:xfrm>
          <a:off x="1225904" y="3401017"/>
          <a:ext cx="2783783" cy="869932"/>
        </a:xfrm>
        <a:prstGeom prst="rect">
          <a:avLst/>
        </a:prstGeom>
        <a:solidFill>
          <a:schemeClr val="dk2">
            <a:alpha val="40000"/>
            <a:tint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9234"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err="1">
              <a:ln>
                <a:noFill/>
              </a:ln>
              <a:latin typeface="Arial Nova Light" panose="020B0304020202020204" pitchFamily="34" charset="0"/>
            </a:rPr>
            <a:t>estimony</a:t>
          </a:r>
          <a:endParaRPr lang="en-US" sz="3800" kern="1200" dirty="0">
            <a:ln>
              <a:noFill/>
            </a:ln>
            <a:latin typeface="Arial Nova Light" panose="020B0304020202020204" pitchFamily="34" charset="0"/>
          </a:endParaRPr>
        </a:p>
      </dsp:txBody>
      <dsp:txXfrm>
        <a:off x="1225904" y="3401017"/>
        <a:ext cx="2783783" cy="869932"/>
      </dsp:txXfrm>
    </dsp:sp>
    <dsp:sp modelId="{3550D802-7E11-4EBA-86BB-9E7B1A2C9509}">
      <dsp:nvSpPr>
        <dsp:cNvPr id="0" name=""/>
        <dsp:cNvSpPr/>
      </dsp:nvSpPr>
      <dsp:spPr>
        <a:xfrm>
          <a:off x="1270171" y="3384277"/>
          <a:ext cx="608952" cy="913428"/>
        </a:xfrm>
        <a:prstGeom prst="rect">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25000" r="-25000"/>
          </a:stretch>
        </a:blipFill>
        <a:ln>
          <a:noFill/>
        </a:ln>
        <a:effectLst/>
      </dsp:spPr>
      <dsp:style>
        <a:lnRef idx="0">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0C3A6-022F-46BE-A0C6-48E9B743A970}">
      <dsp:nvSpPr>
        <dsp:cNvPr id="0" name=""/>
        <dsp:cNvSpPr/>
      </dsp:nvSpPr>
      <dsp:spPr>
        <a:xfrm>
          <a:off x="189317" y="934733"/>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820E8A-A95E-437D-AC64-401AF7798BDA}">
      <dsp:nvSpPr>
        <dsp:cNvPr id="0" name=""/>
        <dsp:cNvSpPr/>
      </dsp:nvSpPr>
      <dsp:spPr>
        <a:xfrm>
          <a:off x="272202" y="1038687"/>
          <a:ext cx="752970" cy="71083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9A80B1-ACB5-462C-9A41-4C7ABC790483}">
      <dsp:nvSpPr>
        <dsp:cNvPr id="0" name=""/>
        <dsp:cNvSpPr/>
      </dsp:nvSpPr>
      <dsp:spPr>
        <a:xfrm>
          <a:off x="1249836" y="943608"/>
          <a:ext cx="2471078"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1</a:t>
          </a:r>
          <a:r>
            <a:rPr lang="en-US" sz="2100" kern="1200" dirty="0"/>
            <a:t>: Principles of Personal Evangelism</a:t>
          </a:r>
        </a:p>
      </dsp:txBody>
      <dsp:txXfrm>
        <a:off x="1249836" y="943608"/>
        <a:ext cx="2471078" cy="918739"/>
      </dsp:txXfrm>
    </dsp:sp>
    <dsp:sp modelId="{2E16168A-95B0-47AD-9B33-31CFC4C90A0A}">
      <dsp:nvSpPr>
        <dsp:cNvPr id="0" name=""/>
        <dsp:cNvSpPr/>
      </dsp:nvSpPr>
      <dsp:spPr>
        <a:xfrm>
          <a:off x="3876320" y="943608"/>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A1871C-FE1B-409E-86E2-7AC6A34CED11}">
      <dsp:nvSpPr>
        <dsp:cNvPr id="0" name=""/>
        <dsp:cNvSpPr/>
      </dsp:nvSpPr>
      <dsp:spPr>
        <a:xfrm>
          <a:off x="3968320" y="1083949"/>
          <a:ext cx="788006" cy="69307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7000" b="-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BC935C-9D35-4FCD-997C-9F30D42E16B8}">
      <dsp:nvSpPr>
        <dsp:cNvPr id="0" name=""/>
        <dsp:cNvSpPr/>
      </dsp:nvSpPr>
      <dsp:spPr>
        <a:xfrm>
          <a:off x="5116219" y="934733"/>
          <a:ext cx="2165599"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2</a:t>
          </a:r>
          <a:r>
            <a:rPr lang="en-US" sz="2100" kern="1200" dirty="0"/>
            <a:t>: Every Day Opportunities </a:t>
          </a:r>
        </a:p>
      </dsp:txBody>
      <dsp:txXfrm>
        <a:off x="5116219" y="934733"/>
        <a:ext cx="2165599" cy="918739"/>
      </dsp:txXfrm>
    </dsp:sp>
    <dsp:sp modelId="{5694435C-8F72-4754-8E6C-79809AE1970F}">
      <dsp:nvSpPr>
        <dsp:cNvPr id="0" name=""/>
        <dsp:cNvSpPr/>
      </dsp:nvSpPr>
      <dsp:spPr>
        <a:xfrm>
          <a:off x="7543745" y="934733"/>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1C7A46-B0B3-47CC-A72E-A561BAB245C9}">
      <dsp:nvSpPr>
        <dsp:cNvPr id="0" name=""/>
        <dsp:cNvSpPr/>
      </dsp:nvSpPr>
      <dsp:spPr>
        <a:xfrm>
          <a:off x="7634796" y="950785"/>
          <a:ext cx="701132" cy="7818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6000" r="-6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7DEAE0-6BEC-4C76-9449-7C3776DD4B00}">
      <dsp:nvSpPr>
        <dsp:cNvPr id="0" name=""/>
        <dsp:cNvSpPr/>
      </dsp:nvSpPr>
      <dsp:spPr>
        <a:xfrm>
          <a:off x="8774769" y="934733"/>
          <a:ext cx="2165599"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3</a:t>
          </a:r>
          <a:r>
            <a:rPr lang="en-US" sz="2100" kern="1200" dirty="0"/>
            <a:t>: How to Visit People</a:t>
          </a:r>
        </a:p>
      </dsp:txBody>
      <dsp:txXfrm>
        <a:off x="8774769" y="934733"/>
        <a:ext cx="2165599" cy="918739"/>
      </dsp:txXfrm>
    </dsp:sp>
    <dsp:sp modelId="{46D9ECB9-D2B9-4434-B7D0-EA8AB92C202E}">
      <dsp:nvSpPr>
        <dsp:cNvPr id="0" name=""/>
        <dsp:cNvSpPr/>
      </dsp:nvSpPr>
      <dsp:spPr>
        <a:xfrm>
          <a:off x="189317" y="2612725"/>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F90842-C7FE-495E-9A9E-8E0495657BE0}">
      <dsp:nvSpPr>
        <dsp:cNvPr id="0" name=""/>
        <dsp:cNvSpPr/>
      </dsp:nvSpPr>
      <dsp:spPr>
        <a:xfrm>
          <a:off x="272202" y="2698810"/>
          <a:ext cx="752970" cy="74657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C23BA9-1EBC-445B-BF6F-33D7AC8C7BAD}">
      <dsp:nvSpPr>
        <dsp:cNvPr id="0" name=""/>
        <dsp:cNvSpPr/>
      </dsp:nvSpPr>
      <dsp:spPr>
        <a:xfrm>
          <a:off x="1216161" y="2639360"/>
          <a:ext cx="2165599"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4</a:t>
          </a:r>
          <a:r>
            <a:rPr lang="en-US" sz="2100" kern="1200" dirty="0"/>
            <a:t>: How to have a Bible Study</a:t>
          </a:r>
        </a:p>
      </dsp:txBody>
      <dsp:txXfrm>
        <a:off x="1216161" y="2639360"/>
        <a:ext cx="2165599" cy="918739"/>
      </dsp:txXfrm>
    </dsp:sp>
    <dsp:sp modelId="{C4F6E03C-EE78-4AFB-92C0-DFDCE440D500}">
      <dsp:nvSpPr>
        <dsp:cNvPr id="0" name=""/>
        <dsp:cNvSpPr/>
      </dsp:nvSpPr>
      <dsp:spPr>
        <a:xfrm>
          <a:off x="3847867" y="2612725"/>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89860F-2920-4441-88C2-1839D3682601}">
      <dsp:nvSpPr>
        <dsp:cNvPr id="0" name=""/>
        <dsp:cNvSpPr/>
      </dsp:nvSpPr>
      <dsp:spPr>
        <a:xfrm>
          <a:off x="3897298" y="2689932"/>
          <a:ext cx="819876" cy="764325"/>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C12E4A-D5FF-4900-BAA9-3AB8D922C1A7}">
      <dsp:nvSpPr>
        <dsp:cNvPr id="0" name=""/>
        <dsp:cNvSpPr/>
      </dsp:nvSpPr>
      <dsp:spPr>
        <a:xfrm>
          <a:off x="4963479" y="2612725"/>
          <a:ext cx="2165599"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5</a:t>
          </a:r>
          <a:r>
            <a:rPr lang="en-US" sz="2100" kern="1200" dirty="0"/>
            <a:t>: How to have a Daily Devotional Life</a:t>
          </a:r>
        </a:p>
      </dsp:txBody>
      <dsp:txXfrm>
        <a:off x="4963479" y="2612725"/>
        <a:ext cx="2165599" cy="918739"/>
      </dsp:txXfrm>
    </dsp:sp>
    <dsp:sp modelId="{432499AE-F39C-49AA-92DC-53CE91362237}">
      <dsp:nvSpPr>
        <dsp:cNvPr id="0" name=""/>
        <dsp:cNvSpPr/>
      </dsp:nvSpPr>
      <dsp:spPr>
        <a:xfrm>
          <a:off x="7506417" y="2612725"/>
          <a:ext cx="918739" cy="918739"/>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3B0863-ECB1-4467-9BEC-6A43D07AFA74}">
      <dsp:nvSpPr>
        <dsp:cNvPr id="0" name=""/>
        <dsp:cNvSpPr/>
      </dsp:nvSpPr>
      <dsp:spPr>
        <a:xfrm>
          <a:off x="7528264" y="2672177"/>
          <a:ext cx="875044" cy="88861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D9051D-8E48-42D3-9194-257666C6B726}">
      <dsp:nvSpPr>
        <dsp:cNvPr id="0" name=""/>
        <dsp:cNvSpPr/>
      </dsp:nvSpPr>
      <dsp:spPr>
        <a:xfrm>
          <a:off x="8622029" y="2612725"/>
          <a:ext cx="2165599" cy="91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100" b="1" kern="1200" dirty="0"/>
            <a:t>Session 6</a:t>
          </a:r>
          <a:r>
            <a:rPr lang="en-US" sz="2100" kern="1200" dirty="0"/>
            <a:t>: Getting Decisions and Making Appeals</a:t>
          </a:r>
        </a:p>
      </dsp:txBody>
      <dsp:txXfrm>
        <a:off x="8622029" y="2612725"/>
        <a:ext cx="2165599" cy="9187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BBCA6-CBBA-42E4-899E-CDFBDDDB850B}">
      <dsp:nvSpPr>
        <dsp:cNvPr id="0" name=""/>
        <dsp:cNvSpPr/>
      </dsp:nvSpPr>
      <dsp:spPr>
        <a:xfrm>
          <a:off x="766053" y="1813"/>
          <a:ext cx="2411173" cy="1661298"/>
        </a:xfrm>
        <a:prstGeom prst="round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000" r="-2000"/>
          </a:stretch>
        </a:blip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07B319E-F946-4C41-BA36-0C0524E3C4F9}">
      <dsp:nvSpPr>
        <dsp:cNvPr id="0" name=""/>
        <dsp:cNvSpPr/>
      </dsp:nvSpPr>
      <dsp:spPr>
        <a:xfrm>
          <a:off x="766053" y="1663112"/>
          <a:ext cx="2411173" cy="894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dirty="0"/>
            <a:t>Raising Hands or Standing</a:t>
          </a:r>
        </a:p>
      </dsp:txBody>
      <dsp:txXfrm>
        <a:off x="766053" y="1663112"/>
        <a:ext cx="2411173" cy="894545"/>
      </dsp:txXfrm>
    </dsp:sp>
    <dsp:sp modelId="{A6722E60-9C03-4ECB-A3F8-46D00A2AD0F4}">
      <dsp:nvSpPr>
        <dsp:cNvPr id="0" name=""/>
        <dsp:cNvSpPr/>
      </dsp:nvSpPr>
      <dsp:spPr>
        <a:xfrm>
          <a:off x="3418445" y="1813"/>
          <a:ext cx="2411173" cy="1661298"/>
        </a:xfrm>
        <a:prstGeom prst="round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4000" b="-4000"/>
          </a:stretch>
        </a:blip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F81F711-E7D9-499A-806E-CACC0DF3E273}">
      <dsp:nvSpPr>
        <dsp:cNvPr id="0" name=""/>
        <dsp:cNvSpPr/>
      </dsp:nvSpPr>
      <dsp:spPr>
        <a:xfrm>
          <a:off x="3418445" y="1663112"/>
          <a:ext cx="2411173" cy="894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dirty="0"/>
            <a:t>Silent Prayer</a:t>
          </a:r>
        </a:p>
      </dsp:txBody>
      <dsp:txXfrm>
        <a:off x="3418445" y="1663112"/>
        <a:ext cx="2411173" cy="894545"/>
      </dsp:txXfrm>
    </dsp:sp>
    <dsp:sp modelId="{2200FC19-F01F-4BD2-A969-BD8549A4EE11}">
      <dsp:nvSpPr>
        <dsp:cNvPr id="0" name=""/>
        <dsp:cNvSpPr/>
      </dsp:nvSpPr>
      <dsp:spPr>
        <a:xfrm>
          <a:off x="766053" y="2798775"/>
          <a:ext cx="2411173" cy="1661298"/>
        </a:xfrm>
        <a:prstGeom prst="round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5000" r="-5000"/>
          </a:stretch>
        </a:blip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BCF5E16-914A-4D78-9D3C-78288294D59B}">
      <dsp:nvSpPr>
        <dsp:cNvPr id="0" name=""/>
        <dsp:cNvSpPr/>
      </dsp:nvSpPr>
      <dsp:spPr>
        <a:xfrm>
          <a:off x="766053" y="4460073"/>
          <a:ext cx="2411173" cy="894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dirty="0"/>
            <a:t>Altar Call</a:t>
          </a:r>
        </a:p>
      </dsp:txBody>
      <dsp:txXfrm>
        <a:off x="766053" y="4460073"/>
        <a:ext cx="2411173" cy="894545"/>
      </dsp:txXfrm>
    </dsp:sp>
    <dsp:sp modelId="{DFE3E14C-43C5-4288-8E63-BA154B71AC2B}">
      <dsp:nvSpPr>
        <dsp:cNvPr id="0" name=""/>
        <dsp:cNvSpPr/>
      </dsp:nvSpPr>
      <dsp:spPr>
        <a:xfrm>
          <a:off x="3418445" y="2798775"/>
          <a:ext cx="2411173" cy="1661298"/>
        </a:xfrm>
        <a:prstGeom prst="roundRect">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1000" r="-1000"/>
          </a:stretch>
        </a:blip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36D59CB-F986-4CE4-8475-629C7FDF3CE3}">
      <dsp:nvSpPr>
        <dsp:cNvPr id="0" name=""/>
        <dsp:cNvSpPr/>
      </dsp:nvSpPr>
      <dsp:spPr>
        <a:xfrm>
          <a:off x="3418445" y="4460073"/>
          <a:ext cx="2411173" cy="894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dirty="0"/>
            <a:t>Decision Cards</a:t>
          </a:r>
        </a:p>
      </dsp:txBody>
      <dsp:txXfrm>
        <a:off x="3418445" y="4460073"/>
        <a:ext cx="2411173" cy="89454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EF1077DB-935E-4A0A-947A-D283B9F9F452}" type="datetimeFigureOut">
              <a:rPr lang="en-US" smtClean="0"/>
              <a:t>4/12/2025</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7-24T13:46:52.351"/>
    </inkml:context>
    <inkml:brush xml:id="br0">
      <inkml:brushProperty name="width" value="0.05" units="cm"/>
      <inkml:brushProperty name="height" value="0.05" units="cm"/>
      <inkml:brushProperty name="ignorePressure" value="1"/>
    </inkml:brush>
  </inkml:definitions>
  <inkml:trace contextRef="#ctx0" brushRef="#br0">53 391,'-5'0,"-1"-5,1-5,0-6,2-5,1-3,1-1,0-2,1 0,1-1,-1 1,0 0,0 0,0 1,1 0,-6 0,-5-1,-2 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7-24T13:47:54.970"/>
    </inkml:context>
    <inkml:brush xml:id="br0">
      <inkml:brushProperty name="width" value="0.1" units="cm"/>
      <inkml:brushProperty name="height" value="0.1" units="cm"/>
      <inkml:brushProperty name="ignorePressure" value="1"/>
    </inkml:brush>
  </inkml:definitions>
  <inkml:trace contextRef="#ctx0" brushRef="#br0">4 602,'-1'-79,"-1"13,5-32,1 74,1 0,1 0,1 1,1 0,5-11,2-4,-13 30,0-1,0 1,-1 0,0-1,0-4,-1 7,0 0,1 1,-1-1,1 1,0-1,1 1,-1 0,1-1,0 1,1 0,-1 0,1 0,0 1,1-2,1-1,-2 3,-1 1,1 0,0-1,0 1,0 0,1 0,0 0,-5 7,0 1,0 0,-1 0,0-1,0 1,-2 3,-22 36,10-17,0 1,-3 13,14-30,1 0,1 1,0 0,1-1,0 1,0 0,1 0,1 5,-10 151,9-68,-1-26,5 37,0-86,1 1,2 0,0-1,1 0,2-1,2 5,-7-23,-1 0,1 0,1-1,-1 1,1-1,-1 0,1-1,5 4,23 26,-36-37,1 0,-1 1,1-1,-1 0,1 0,0 0,0 0,1 0,-1-1,0 1,1-1,0 1,0-1,-9-38,6 31,2 0,-1 0,1-1,1 1,0-8,2-582,1 583,1 22,3 30,-7 63,1-87</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7-24T13:47:59.451"/>
    </inkml:context>
    <inkml:brush xml:id="br0">
      <inkml:brushProperty name="width" value="0.1" units="cm"/>
      <inkml:brushProperty name="height" value="0.1" units="cm"/>
      <inkml:brushProperty name="ignorePressure" value="1"/>
    </inkml:brush>
  </inkml:definitions>
  <inkml:trace contextRef="#ctx0" brushRef="#br0">180 1070,'-2'0,"1"0,-1-1,1 1,-1 0,0-1,1 0,-1 1,1-1,-1 0,1 0,0 0,-1 0,1 0,0 0,0 0,0 0,-1-1,1 1,0 0,1-1,-23-35,5 6,15 28,-2-2,-1-1,1 0,0 0,1 0,-1 0,1-1,0 0,1 1,0-1,0-1,0 1,1 0,0-1,0-1,-2-28,0-5,-3-1,-10-37,12 66,1 0,1-1,0 1,1-1,1 0,0-12,1 19,0-23,1 0,2-1,1 1,5-15,8-37,-13 57,2 0,0 0,2 1,0 0,2 1,3-5,26-58,-28 60,-8 21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7-24T13:48:03.770"/>
    </inkml:context>
    <inkml:brush xml:id="br0">
      <inkml:brushProperty name="width" value="0.1" units="cm"/>
      <inkml:brushProperty name="height" value="0.1" units="cm"/>
      <inkml:brushProperty name="ignorePressure" value="1"/>
    </inkml:brush>
  </inkml:definitions>
  <inkml:trace contextRef="#ctx0" brushRef="#br0">69 581,'4'6,"1"1,-1-1,-1 1,1 0,-1 0,0 1,0 3,4 8,-7-20,-1 0,0 0,0 0,0 0,0 0,0 0,0 0,0 0,0 1,0-1,0 0,0 1,-1-1,1 0,0 1,0 0,-1-1,1 1,0 0,-1 0,1 0,0-1,-1 2,1-1,0 0,-1 0,1 0,0 0,-1 1,1-1,0 1,0-1,-1 1,1-1,0 1,0 0,0 0,0-1,0 1,0 0,0 0,0 0,0 0,0 0,0 0,1 1,-1-1,1 0,-1 0,0 0,1 1,0-1,-1 0,1 1,0-1,0 0,0 1,-1 0,-15-93,-4 12,16 62,1-1,1 0,0 1,2-1,0 0,1 0,1-1,0-35,-1 22,3 0,0 0,2 0,2-1,11-61,-4 49,-12 37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7-24T13:47:28.918"/>
    </inkml:context>
    <inkml:brush xml:id="br0">
      <inkml:brushProperty name="width" value="0.1" units="cm"/>
      <inkml:brushProperty name="height" value="0.1" units="cm"/>
      <inkml:brushProperty name="ignorePressure" value="1"/>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7-24T13:47:43.867"/>
    </inkml:context>
    <inkml:brush xml:id="br0">
      <inkml:brushProperty name="width" value="0.1" units="cm"/>
      <inkml:brushProperty name="height" value="0.1" units="cm"/>
      <inkml:brushProperty name="ignorePressure" value="1"/>
    </inkml:brush>
  </inkml:definitions>
  <inkml:trace contextRef="#ctx0" brushRef="#br0">11 0,'-1'1,"1"-1,-1 0,0 1,1-1,-1 1,1 0,-1-1,1 1,-1-1,1 1,-1 0,1-1,-1 1,1 0,0 0,-1-1,1 1,0 0,0 0,-1-1,1 1,0 0,0 0,0 0,0-1,0 1,0 0,-1 28,1-25,1 967,-1-962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7-24T13:47:54.970"/>
    </inkml:context>
    <inkml:brush xml:id="br0">
      <inkml:brushProperty name="width" value="0.1" units="cm"/>
      <inkml:brushProperty name="height" value="0.1" units="cm"/>
      <inkml:brushProperty name="ignorePressure" value="1"/>
    </inkml:brush>
  </inkml:definitions>
  <inkml:trace contextRef="#ctx0" brushRef="#br0">4 602,'-1'-79,"-1"13,5-32,1 74,1 0,1 0,1 1,1 0,5-11,2-4,-13 30,0-1,0 1,-1 0,0-1,0-4,-1 7,0 0,1 1,-1-1,1 1,0-1,1 1,-1 0,1-1,0 1,1 0,-1 0,1 0,0 1,1-2,1-1,-2 3,-1 1,1 0,0-1,0 1,0 0,1 0,0 0,-5 7,0 1,0 0,-1 0,0-1,0 1,-2 3,-22 36,10-17,0 1,-3 13,14-30,1 0,1 1,0 0,1-1,0 1,0 0,1 0,1 5,-10 151,9-68,-1-26,5 37,0-86,1 1,2 0,0-1,1 0,2-1,2 5,-7-23,-1 0,1 0,1-1,-1 1,1-1,-1 0,1-1,5 4,23 26,-36-37,1 0,-1 1,1-1,-1 0,1 0,0 0,0 0,1 0,-1-1,0 1,1-1,0 1,0-1,-9-38,6 31,2 0,-1 0,1-1,1 1,0-8,2-582,1 583,1 22,3 30,-7 63,1-87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7-24T13:47:59.451"/>
    </inkml:context>
    <inkml:brush xml:id="br0">
      <inkml:brushProperty name="width" value="0.1" units="cm"/>
      <inkml:brushProperty name="height" value="0.1" units="cm"/>
      <inkml:brushProperty name="ignorePressure" value="1"/>
    </inkml:brush>
  </inkml:definitions>
  <inkml:trace contextRef="#ctx0" brushRef="#br0">180 1070,'-2'0,"1"0,-1-1,1 1,-1 0,0-1,1 0,-1 1,1-1,-1 0,1 0,0 0,-1 0,1 0,0 0,0 0,0 0,-1-1,1 1,0 0,1-1,-23-35,5 6,15 28,-2-2,-1-1,1 0,0 0,1 0,-1 0,1-1,0 0,1 1,0-1,0-1,0 1,1 0,0-1,0-1,-2-28,0-5,-3-1,-10-37,12 66,1 0,1-1,0 1,1-1,1 0,0-12,1 19,0-23,1 0,2-1,1 1,5-15,8-37,-13 57,2 0,0 0,2 1,0 0,2 1,3-5,26-58,-28 60,-8 21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7-24T13:48:03.770"/>
    </inkml:context>
    <inkml:brush xml:id="br0">
      <inkml:brushProperty name="width" value="0.1" units="cm"/>
      <inkml:brushProperty name="height" value="0.1" units="cm"/>
      <inkml:brushProperty name="ignorePressure" value="1"/>
    </inkml:brush>
  </inkml:definitions>
  <inkml:trace contextRef="#ctx0" brushRef="#br0">69 581,'4'6,"1"1,-1-1,-1 1,1 0,-1 0,0 1,0 3,4 8,-7-20,-1 0,0 0,0 0,0 0,0 0,0 0,0 0,0 0,0 1,0-1,0 0,0 1,-1-1,1 0,0 1,0 0,-1-1,1 1,0 0,-1 0,1 0,0-1,-1 2,1-1,0 0,-1 0,1 0,0 0,-1 1,1-1,0 1,0-1,-1 1,1-1,0 1,0 0,0 0,0-1,0 1,0 0,0 0,0 0,0 0,0 0,0 0,1 1,-1-1,1 0,-1 0,0 0,1 1,0-1,-1 0,1 1,0-1,0 0,0 1,-1 0,-15-93,-4 12,16 62,1-1,1 0,0 1,2-1,0 0,1 0,1-1,0-35,-1 22,3 0,0 0,2 0,2-1,11-61,-4 49,-12 37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7-24T13:46:52.351"/>
    </inkml:context>
    <inkml:brush xml:id="br0">
      <inkml:brushProperty name="width" value="0.05" units="cm"/>
      <inkml:brushProperty name="height" value="0.05" units="cm"/>
      <inkml:brushProperty name="ignorePressure" value="1"/>
    </inkml:brush>
  </inkml:definitions>
  <inkml:trace contextRef="#ctx0" brushRef="#br0">53 391,'-5'0,"-1"-5,1-5,0-6,2-5,1-3,1-1,0-2,1 0,1-1,-1 1,0 0,0 0,0 1,1 0,-6 0,-5-1,-2 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7-24T13:47:28.918"/>
    </inkml:context>
    <inkml:brush xml:id="br0">
      <inkml:brushProperty name="width" value="0.1" units="cm"/>
      <inkml:brushProperty name="height" value="0.1" units="cm"/>
      <inkml:brushProperty name="ignorePressure" value="1"/>
    </inkml:brush>
  </inkml:definitions>
  <inkml:trace contextRef="#ctx0" brushRef="#br0">1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7-24T13:47:43.867"/>
    </inkml:context>
    <inkml:brush xml:id="br0">
      <inkml:brushProperty name="width" value="0.1" units="cm"/>
      <inkml:brushProperty name="height" value="0.1" units="cm"/>
      <inkml:brushProperty name="ignorePressure" value="1"/>
    </inkml:brush>
  </inkml:definitions>
  <inkml:trace contextRef="#ctx0" brushRef="#br0">11 0,'-1'1,"1"-1,-1 0,0 1,1-1,-1 1,1 0,-1-1,1 1,-1-1,1 1,-1 0,1-1,-1 1,1 0,0 0,-1-1,1 1,0 0,0 0,-1-1,1 1,0 0,0 0,0 0,0-1,0 1,0 0,-1 28,1-25,1 967,-1-962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4/12/2025</a:t>
            </a:fld>
            <a:endParaRPr lang="en-US" noProof="0"/>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latin typeface="Arial" panose="020B0604020202020204" pitchFamily="34" charset="0"/>
              </a:rPr>
              <a:t>1-  Do you ever wish you could be a better witness?  Wish you could be a better influence.  But you are not  speaker.</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2--  You can live an evangelistic life every day.  Maybe not from the pulpit.</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3-- The gospel commission can be done without preaching.</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4-- There are different forms of "preaching.</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5--  Jesus was very effective at meeting people.</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6-- We are going to learn His methods.  Because Jesus did a lot of  "preaching" by actions.</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7--  Who is called to share the gospel?  Everyone a minister</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8- Priesthood of all believers.  NT church grew by lay people.  They didn't even have paid ministers.</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9-- They followed Jesus' example?  What was it?</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3</a:t>
            </a:fld>
            <a:endParaRPr lang="en-US" noProof="0" dirty="0"/>
          </a:p>
        </p:txBody>
      </p:sp>
    </p:spTree>
    <p:extLst>
      <p:ext uri="{BB962C8B-B14F-4D97-AF65-F5344CB8AC3E}">
        <p14:creationId xmlns:p14="http://schemas.microsoft.com/office/powerpoint/2010/main" val="125908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This is not Jesus method.  He never pressured.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Pressured decisions do not last.  They give up during times of trial.  Why?  Because there is no supportive friendship to lean on.  When the "decision" is obtained, the "friend" is gone.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I'm not saying a person shouldn't be bold. There is a time for boldness.  See Acts 4:23-31.</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But directness must be done in the context of a relationship.  You must earn the right to be direct.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  If you pressure me, I'll resist you.  Example of condo </a:t>
            </a:r>
            <a:r>
              <a:rPr lang="en-US" altLang="en-US" dirty="0" err="1">
                <a:latin typeface="Arial" panose="020B0604020202020204" pitchFamily="34" charset="0"/>
              </a:rPr>
              <a:t>saleman</a:t>
            </a:r>
            <a:r>
              <a:rPr lang="en-US" altLang="en-US" dirty="0">
                <a:latin typeface="Arial" panose="020B0604020202020204" pitchFamily="34" charset="0"/>
              </a:rPr>
              <a:t> in Florida.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6.  Let the Holy Spirit guide you when to be direct.  Not always the right time.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7.  But first friendship is essential.  Give the Holy Spirit time to work.</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12</a:t>
            </a:fld>
            <a:endParaRPr lang="en-US" noProof="0"/>
          </a:p>
        </p:txBody>
      </p:sp>
    </p:spTree>
    <p:extLst>
      <p:ext uri="{BB962C8B-B14F-4D97-AF65-F5344CB8AC3E}">
        <p14:creationId xmlns:p14="http://schemas.microsoft.com/office/powerpoint/2010/main" val="41835295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104</a:t>
            </a:fld>
            <a:endParaRPr lang="en-US" noProof="0"/>
          </a:p>
        </p:txBody>
      </p:sp>
    </p:spTree>
    <p:extLst>
      <p:ext uri="{BB962C8B-B14F-4D97-AF65-F5344CB8AC3E}">
        <p14:creationId xmlns:p14="http://schemas.microsoft.com/office/powerpoint/2010/main" val="13341719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As you interact with people, you can give them this simple non threatening invitation.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  If they say yes, set a time right away.  Usually once a week is ideal.</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If they say no, accept their answer and keep the door open.  Keep praying.</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If you sense they don't want you to go to their house, offer your house.  Or offer to give them video studies to watch on their own.  Personal Bible studies are better, but you have to take what you can get.</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105</a:t>
            </a:fld>
            <a:endParaRPr lang="en-US" noProof="0"/>
          </a:p>
        </p:txBody>
      </p:sp>
    </p:spTree>
    <p:extLst>
      <p:ext uri="{BB962C8B-B14F-4D97-AF65-F5344CB8AC3E}">
        <p14:creationId xmlns:p14="http://schemas.microsoft.com/office/powerpoint/2010/main" val="1177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As you interact with people, you can give them this simple non threatening invitation.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  If they say yes, set a time right away.  Usually once a week is ideal.</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If they say no, accept their answer and keep the door open.  Keep praying.</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If you sense they don't want you to go to their house, offer your house.  Or offer to give them video studies to watch on their own.  Personal Bible studies are better, but you have to take what you can get.</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106</a:t>
            </a:fld>
            <a:endParaRPr lang="en-US" noProof="0"/>
          </a:p>
        </p:txBody>
      </p:sp>
    </p:spTree>
    <p:extLst>
      <p:ext uri="{BB962C8B-B14F-4D97-AF65-F5344CB8AC3E}">
        <p14:creationId xmlns:p14="http://schemas.microsoft.com/office/powerpoint/2010/main" val="361917027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As you interact with people, you can give them this simple non threatening invitation.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  If they say yes, set a time right away.  Usually once a week is ideal.</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If they say no, accept their answer and keep the door open.  Keep praying.</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If you sense they don't want you to go to their house, offer your house.  Or offer to give them video studies to watch on their own.  Personal Bible studies are better, but you have to take what you can get.</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107</a:t>
            </a:fld>
            <a:endParaRPr lang="en-US" noProof="0"/>
          </a:p>
        </p:txBody>
      </p:sp>
    </p:spTree>
    <p:extLst>
      <p:ext uri="{BB962C8B-B14F-4D97-AF65-F5344CB8AC3E}">
        <p14:creationId xmlns:p14="http://schemas.microsoft.com/office/powerpoint/2010/main" val="40947547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Each lesson is a link in the chain of truth. Skipping lessons will cause them to study a subject they are not ready for.  Why study the Sabbath before salvation?  Why study the Sabbath before the Law?</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Don't give the whole set at once.  They may look through and get scared.  They need background information for some subjects.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They need to study themselves and come prepared with questions. Give them the lesson to study in preparation for your appt.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Don't study a lesson they haven't looked at.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  Studying the lesson lets the Holy Spirit work on their heart.</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108</a:t>
            </a:fld>
            <a:endParaRPr lang="en-US" noProof="0"/>
          </a:p>
        </p:txBody>
      </p:sp>
    </p:spTree>
    <p:extLst>
      <p:ext uri="{BB962C8B-B14F-4D97-AF65-F5344CB8AC3E}">
        <p14:creationId xmlns:p14="http://schemas.microsoft.com/office/powerpoint/2010/main" val="13124605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You want to get them familiar with the Bible.  Be willing to go slow.</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Most lessons are designed in the question and answer format.  Have them read the </a:t>
            </a:r>
            <a:r>
              <a:rPr lang="en-US" altLang="en-US" dirty="0" err="1">
                <a:latin typeface="Arial" panose="020B0604020202020204" pitchFamily="34" charset="0"/>
              </a:rPr>
              <a:t>queston</a:t>
            </a:r>
            <a:r>
              <a:rPr lang="en-US" altLang="en-US" dirty="0">
                <a:latin typeface="Arial" panose="020B0604020202020204" pitchFamily="34" charset="0"/>
              </a:rPr>
              <a:t> and the Bible verse (you can alternate).  Then have them share the answer they wrote down.  Then you may read the comments below each question--- or give your own. Give opportunity for them to ask questions.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You'll probably want your own set of lessons.  You need to study lessons and make notes so you are prepared.  You will much more comfortable.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1.  Make sure they </a:t>
            </a:r>
            <a:r>
              <a:rPr lang="en-US" altLang="en-US" dirty="0" err="1">
                <a:latin typeface="Arial" panose="020B0604020202020204" pitchFamily="34" charset="0"/>
              </a:rPr>
              <a:t>undestand</a:t>
            </a:r>
            <a:r>
              <a:rPr lang="en-US" altLang="en-US" dirty="0">
                <a:latin typeface="Arial" panose="020B0604020202020204" pitchFamily="34" charset="0"/>
              </a:rPr>
              <a:t> before going on to the next lesson.  The reason--- people do not make decisions on things they don't understand.  If they don't fully understand the Sabbath or they have a lingering question, they will not make a decision to accept the Sabbath until </a:t>
            </a:r>
            <a:r>
              <a:rPr lang="en-US" altLang="en-US" dirty="0" err="1">
                <a:latin typeface="Arial" panose="020B0604020202020204" pitchFamily="34" charset="0"/>
              </a:rPr>
              <a:t>th</a:t>
            </a:r>
            <a:r>
              <a:rPr lang="en-US" altLang="en-US" dirty="0">
                <a:latin typeface="Arial" panose="020B0604020202020204" pitchFamily="34" charset="0"/>
              </a:rPr>
              <a:t> issue is resolved.  It will be barrier.  Give them a chance to ask questions.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Don't wait until the end of 26 lessons to ask them to accept the whole package and 28 fundamental beliefs at once. That is way too much to digest at one time.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Invite them to make little decisions throughout the lessons.</a:t>
            </a:r>
          </a:p>
          <a:p>
            <a:pPr eaLnBrk="1" hangingPunct="1"/>
            <a:r>
              <a:rPr lang="en-US" altLang="en-US" dirty="0">
                <a:latin typeface="Arial" panose="020B0604020202020204" pitchFamily="34" charset="0"/>
              </a:rPr>
              <a:t>-- like accepting Christ</a:t>
            </a:r>
          </a:p>
          <a:p>
            <a:pPr eaLnBrk="1" hangingPunct="1"/>
            <a:r>
              <a:rPr lang="en-US" altLang="en-US" dirty="0">
                <a:latin typeface="Arial" panose="020B0604020202020204" pitchFamily="34" charset="0"/>
              </a:rPr>
              <a:t>-- invite Jesus to be their advocate</a:t>
            </a:r>
          </a:p>
          <a:p>
            <a:pPr eaLnBrk="1" hangingPunct="1"/>
            <a:r>
              <a:rPr lang="en-US" altLang="en-US" dirty="0">
                <a:latin typeface="Arial" panose="020B0604020202020204" pitchFamily="34" charset="0"/>
              </a:rPr>
              <a:t>-- asking Jesus to write His Law on their hearts and keep his commandments</a:t>
            </a:r>
          </a:p>
          <a:p>
            <a:pPr eaLnBrk="1" hangingPunct="1"/>
            <a:r>
              <a:rPr lang="en-US" altLang="en-US" dirty="0">
                <a:latin typeface="Arial" panose="020B0604020202020204" pitchFamily="34" charset="0"/>
              </a:rPr>
              <a:t>-- invitation to starting worshipping on Sabbath or visit</a:t>
            </a:r>
          </a:p>
          <a:p>
            <a:pPr eaLnBrk="1" hangingPunct="1"/>
            <a:r>
              <a:rPr lang="en-US" altLang="en-US" dirty="0">
                <a:latin typeface="Arial" panose="020B0604020202020204" pitchFamily="34" charset="0"/>
              </a:rPr>
              <a:t>-- invitation to consider baptism</a:t>
            </a:r>
          </a:p>
          <a:p>
            <a:pPr eaLnBrk="1" hangingPunct="1"/>
            <a:r>
              <a:rPr lang="en-US" altLang="en-US" dirty="0">
                <a:latin typeface="Arial" panose="020B0604020202020204" pitchFamily="34" charset="0"/>
              </a:rPr>
              <a:t>--invitation to join the remnant</a:t>
            </a:r>
          </a:p>
          <a:p>
            <a:pPr eaLnBrk="1" hangingPunct="1"/>
            <a:r>
              <a:rPr lang="en-US" altLang="en-US" dirty="0">
                <a:latin typeface="Arial" panose="020B0604020202020204" pitchFamily="34" charset="0"/>
              </a:rPr>
              <a:t>-- invitation to explore the Spirit of Prophecy books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Take little steps.</a:t>
            </a:r>
          </a:p>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109</a:t>
            </a:fld>
            <a:endParaRPr lang="en-US" noProof="0"/>
          </a:p>
        </p:txBody>
      </p:sp>
    </p:spTree>
    <p:extLst>
      <p:ext uri="{BB962C8B-B14F-4D97-AF65-F5344CB8AC3E}">
        <p14:creationId xmlns:p14="http://schemas.microsoft.com/office/powerpoint/2010/main" val="233844644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You want to get them familiar with the Bible.  Be willing to go slow.</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Most lessons are designed in the question and answer format.  Have them read the </a:t>
            </a:r>
            <a:r>
              <a:rPr lang="en-US" altLang="en-US" dirty="0" err="1">
                <a:latin typeface="Arial" panose="020B0604020202020204" pitchFamily="34" charset="0"/>
              </a:rPr>
              <a:t>queston</a:t>
            </a:r>
            <a:r>
              <a:rPr lang="en-US" altLang="en-US" dirty="0">
                <a:latin typeface="Arial" panose="020B0604020202020204" pitchFamily="34" charset="0"/>
              </a:rPr>
              <a:t> and the Bible verse (you can alternate).  Then have them share the answer they wrote down.  Then you may read the comments below each question--- or give your own. Give opportunity for them to ask questions.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You'll probably want your own set of lessons.  You need to study lessons and make notes so you are prepared.  You will much more comfortable.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1.  Make sure they </a:t>
            </a:r>
            <a:r>
              <a:rPr lang="en-US" altLang="en-US" dirty="0" err="1">
                <a:latin typeface="Arial" panose="020B0604020202020204" pitchFamily="34" charset="0"/>
              </a:rPr>
              <a:t>undestand</a:t>
            </a:r>
            <a:r>
              <a:rPr lang="en-US" altLang="en-US" dirty="0">
                <a:latin typeface="Arial" panose="020B0604020202020204" pitchFamily="34" charset="0"/>
              </a:rPr>
              <a:t> before going on to the next lesson.  The reason--- people do not make decisions on things they don't understand.  If they don't fully understand the Sabbath or they have a lingering question, they will not make a decision to accept the Sabbath until </a:t>
            </a:r>
            <a:r>
              <a:rPr lang="en-US" altLang="en-US" dirty="0" err="1">
                <a:latin typeface="Arial" panose="020B0604020202020204" pitchFamily="34" charset="0"/>
              </a:rPr>
              <a:t>th</a:t>
            </a:r>
            <a:r>
              <a:rPr lang="en-US" altLang="en-US" dirty="0">
                <a:latin typeface="Arial" panose="020B0604020202020204" pitchFamily="34" charset="0"/>
              </a:rPr>
              <a:t> issue is resolved.  It will be barrier.  Give them a chance to ask questions.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Don't wait until the end of 26 lessons to ask them to accept the whole package and 28 fundamental beliefs at once. That is way too much to digest at one time.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Invite them to make little decisions throughout the lessons.</a:t>
            </a:r>
          </a:p>
          <a:p>
            <a:pPr eaLnBrk="1" hangingPunct="1"/>
            <a:r>
              <a:rPr lang="en-US" altLang="en-US" dirty="0">
                <a:latin typeface="Arial" panose="020B0604020202020204" pitchFamily="34" charset="0"/>
              </a:rPr>
              <a:t>-- like accepting Christ</a:t>
            </a:r>
          </a:p>
          <a:p>
            <a:pPr eaLnBrk="1" hangingPunct="1"/>
            <a:r>
              <a:rPr lang="en-US" altLang="en-US" dirty="0">
                <a:latin typeface="Arial" panose="020B0604020202020204" pitchFamily="34" charset="0"/>
              </a:rPr>
              <a:t>-- invite Jesus to be their advocate</a:t>
            </a:r>
          </a:p>
          <a:p>
            <a:pPr eaLnBrk="1" hangingPunct="1"/>
            <a:r>
              <a:rPr lang="en-US" altLang="en-US" dirty="0">
                <a:latin typeface="Arial" panose="020B0604020202020204" pitchFamily="34" charset="0"/>
              </a:rPr>
              <a:t>-- asking Jesus to write His Law on their hearts and keep his commandments</a:t>
            </a:r>
          </a:p>
          <a:p>
            <a:pPr eaLnBrk="1" hangingPunct="1"/>
            <a:r>
              <a:rPr lang="en-US" altLang="en-US" dirty="0">
                <a:latin typeface="Arial" panose="020B0604020202020204" pitchFamily="34" charset="0"/>
              </a:rPr>
              <a:t>-- invitation to starting worshipping on Sabbath or visit</a:t>
            </a:r>
          </a:p>
          <a:p>
            <a:pPr eaLnBrk="1" hangingPunct="1"/>
            <a:r>
              <a:rPr lang="en-US" altLang="en-US" dirty="0">
                <a:latin typeface="Arial" panose="020B0604020202020204" pitchFamily="34" charset="0"/>
              </a:rPr>
              <a:t>-- invitation to consider baptism</a:t>
            </a:r>
          </a:p>
          <a:p>
            <a:pPr eaLnBrk="1" hangingPunct="1"/>
            <a:r>
              <a:rPr lang="en-US" altLang="en-US" dirty="0">
                <a:latin typeface="Arial" panose="020B0604020202020204" pitchFamily="34" charset="0"/>
              </a:rPr>
              <a:t>--invitation to join the remnant</a:t>
            </a:r>
          </a:p>
          <a:p>
            <a:pPr eaLnBrk="1" hangingPunct="1"/>
            <a:r>
              <a:rPr lang="en-US" altLang="en-US" dirty="0">
                <a:latin typeface="Arial" panose="020B0604020202020204" pitchFamily="34" charset="0"/>
              </a:rPr>
              <a:t>-- invitation to explore the Spirit of Prophecy books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Take little steps.</a:t>
            </a:r>
          </a:p>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110</a:t>
            </a:fld>
            <a:endParaRPr lang="en-US" noProof="0"/>
          </a:p>
        </p:txBody>
      </p:sp>
    </p:spTree>
    <p:extLst>
      <p:ext uri="{BB962C8B-B14F-4D97-AF65-F5344CB8AC3E}">
        <p14:creationId xmlns:p14="http://schemas.microsoft.com/office/powerpoint/2010/main" val="34302029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This what you can do at the end of a lesson.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1. Find out if the subject is new to them.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Ask if it is clear.  They can't make decisions if it's not clear to them.</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Give them a small invitation to follow that truth.</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111</a:t>
            </a:fld>
            <a:endParaRPr lang="en-US" noProof="0"/>
          </a:p>
        </p:txBody>
      </p:sp>
    </p:spTree>
    <p:extLst>
      <p:ext uri="{BB962C8B-B14F-4D97-AF65-F5344CB8AC3E}">
        <p14:creationId xmlns:p14="http://schemas.microsoft.com/office/powerpoint/2010/main" val="400034482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When asked a question you don't know the answer to, be honest.  Say "I don't know, but I'll find out and get back to you."</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This makes you study.  Gives you a reason to open your Bible.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If you can't find the answer, ask your pastor or church leader.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You don't know it all, so don't act like it.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 If it is too soon to answer the question, tell them their question will be covered in a future lesson.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6-  Use literature to give them.</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113</a:t>
            </a:fld>
            <a:endParaRPr lang="en-US" noProof="0"/>
          </a:p>
        </p:txBody>
      </p:sp>
    </p:spTree>
    <p:extLst>
      <p:ext uri="{BB962C8B-B14F-4D97-AF65-F5344CB8AC3E}">
        <p14:creationId xmlns:p14="http://schemas.microsoft.com/office/powerpoint/2010/main" val="378157376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Don't pray fancy prayers.  It will intimidate them from praying.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Example of my mom.</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You want them to have an experience with Jesus.  Not just memorizing information.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If you teach them the truth, but they have failed to know Jesus personally , you haven't taught them the truth.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  They need to know how to spend time with Jesus apart from the weekly Bible studies.  This is how they will transformed and born again.</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114</a:t>
            </a:fld>
            <a:endParaRPr lang="en-US" noProof="0"/>
          </a:p>
        </p:txBody>
      </p:sp>
    </p:spTree>
    <p:extLst>
      <p:ext uri="{BB962C8B-B14F-4D97-AF65-F5344CB8AC3E}">
        <p14:creationId xmlns:p14="http://schemas.microsoft.com/office/powerpoint/2010/main" val="2390206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This is the lazy man's approach.  They didn't take time to develop a relationship.  They just presented all the doctrines and said "take it or leave it. It's the truth.  It's your choice to follow it.  I told you, so the blood is off my hands."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You must cultivate the soil by friendship.  Takes time.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It takes more than one contact to win people.  Days of one stop witnessing are over.  It happens, but rare.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Don't look to win people all at once.  Take little steps.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  Giving a tract usually doesn't convert people right away.  That's just one step.  It takes friendship to move them farther.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6.  Story of Pat and alcohol.  (Share your story)</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13</a:t>
            </a:fld>
            <a:endParaRPr lang="en-US" noProof="0"/>
          </a:p>
        </p:txBody>
      </p:sp>
    </p:spTree>
    <p:extLst>
      <p:ext uri="{BB962C8B-B14F-4D97-AF65-F5344CB8AC3E}">
        <p14:creationId xmlns:p14="http://schemas.microsoft.com/office/powerpoint/2010/main" val="14143565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Don't pray fancy prayers.  It will intimidate them from praying.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Example of my mom.</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You want them to have an experience with Jesus.  Not just memorizing information.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If you teach them the truth, but they have failed to know Jesus personally , you haven't taught them the truth.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  They need to know how to spend time with Jesus apart from the weekly Bible studies.  This is how they will transformed and born again.</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115</a:t>
            </a:fld>
            <a:endParaRPr lang="en-US" noProof="0"/>
          </a:p>
        </p:txBody>
      </p:sp>
    </p:spTree>
    <p:extLst>
      <p:ext uri="{BB962C8B-B14F-4D97-AF65-F5344CB8AC3E}">
        <p14:creationId xmlns:p14="http://schemas.microsoft.com/office/powerpoint/2010/main" val="188873877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A big part of soul-winning is relationships.  Spend time together when you can.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You can't win someone who isn't your friend.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Even if they don't make a decision, keep the door open.  Don't drop them.  True friendship means being their friend no matter what.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To drop them, is not Christ-like.  You might spend more time with better interests, but don't drop them completely.  The seed is planted.  It may blossom later.  Remember, many of Jesus' contacts didn't blossom until after He ascended back to Heaven.</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116</a:t>
            </a:fld>
            <a:endParaRPr lang="en-US" noProof="0"/>
          </a:p>
        </p:txBody>
      </p:sp>
    </p:spTree>
    <p:extLst>
      <p:ext uri="{BB962C8B-B14F-4D97-AF65-F5344CB8AC3E}">
        <p14:creationId xmlns:p14="http://schemas.microsoft.com/office/powerpoint/2010/main" val="296164280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A big part of soul-winning is relationships.  Spend time together when you can.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You can't win someone who isn't your friend.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Even if they don't make a decision, keep the door open.  Don't drop them.  True friendship means being their friend no matter what.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To drop them, is not Christ-like.  You might spend more time with better interests, but don't drop them completely.  The seed is planted.  It may blossom later.  Remember, many of Jesus' contacts didn't blossom until after He ascended back to Heaven.</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117</a:t>
            </a:fld>
            <a:endParaRPr lang="en-US" noProof="0"/>
          </a:p>
        </p:txBody>
      </p:sp>
    </p:spTree>
    <p:extLst>
      <p:ext uri="{BB962C8B-B14F-4D97-AF65-F5344CB8AC3E}">
        <p14:creationId xmlns:p14="http://schemas.microsoft.com/office/powerpoint/2010/main" val="311824573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A big part of soul-winning is relationships.  Spend time together when you can.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You can't win someone who isn't your friend.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Even if they don't make a decision, keep the door open.  Don't drop them.  True friendship means being their friend no matter what.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To drop them, is not Christ-like.  You might spend more time with better interests, but don't drop them completely.  The seed is planted.  It may blossom later.  Remember, many of Jesus' contacts didn't blossom until after He ascended back to Heaven.</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118</a:t>
            </a:fld>
            <a:endParaRPr lang="en-US" noProof="0"/>
          </a:p>
        </p:txBody>
      </p:sp>
    </p:spTree>
    <p:extLst>
      <p:ext uri="{BB962C8B-B14F-4D97-AF65-F5344CB8AC3E}">
        <p14:creationId xmlns:p14="http://schemas.microsoft.com/office/powerpoint/2010/main" val="300673122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A big part of soul-winning is relationships.  Spend time together when you can.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You can't win someone who isn't your friend.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Even if they don't make a decision, keep the door open.  Don't drop them.  True friendship means being their friend no matter what.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To drop them, is not Christ-like.  You might spend more time with better interests, but don't drop them completely.  The seed is planted.  It may blossom later.  Remember, many of Jesus' contacts didn't blossom until after He ascended back to Heaven.</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119</a:t>
            </a:fld>
            <a:endParaRPr lang="en-US" noProof="0"/>
          </a:p>
        </p:txBody>
      </p:sp>
    </p:spTree>
    <p:extLst>
      <p:ext uri="{BB962C8B-B14F-4D97-AF65-F5344CB8AC3E}">
        <p14:creationId xmlns:p14="http://schemas.microsoft.com/office/powerpoint/2010/main" val="389529489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A big part of soul-winning is relationships.  Spend time together when you can.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You can't win someone who isn't your friend.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Even if they don't make a decision, keep the door open.  Don't drop them.  True friendship means being their friend no matter what.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To drop them, is not Christ-like.  You might spend more time with better interests, but don't drop them completely.  The seed is planted.  It may blossom later.  Remember, many of Jesus' contacts didn't blossom until after He ascended back to Heaven.</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120</a:t>
            </a:fld>
            <a:endParaRPr lang="en-US" noProof="0"/>
          </a:p>
        </p:txBody>
      </p:sp>
    </p:spTree>
    <p:extLst>
      <p:ext uri="{BB962C8B-B14F-4D97-AF65-F5344CB8AC3E}">
        <p14:creationId xmlns:p14="http://schemas.microsoft.com/office/powerpoint/2010/main" val="25173703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A big part of soul-winning is relationships.  Spend time together when you can.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You can't win someone who isn't your friend.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Even if they don't make a decision, keep the door open.  Don't drop them.  True friendship means being their friend no matter what.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To drop them, is not Christ-like.  You might spend more time with better interests, but don't drop them completely.  The seed is planted.  It may blossom later.  Remember, many of Jesus' contacts didn't blossom until after He ascended back to Heaven.</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121</a:t>
            </a:fld>
            <a:endParaRPr lang="en-US" noProof="0"/>
          </a:p>
        </p:txBody>
      </p:sp>
    </p:spTree>
    <p:extLst>
      <p:ext uri="{BB962C8B-B14F-4D97-AF65-F5344CB8AC3E}">
        <p14:creationId xmlns:p14="http://schemas.microsoft.com/office/powerpoint/2010/main" val="203653734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If a person is not convicted, they are not going to move.  You are wasting your time. Conviction is what causes a person to act.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They might be convinced, but are they convicted? Convinced is in your head (intellectual).  Conviction is in your heart.  It leads you to act.</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123</a:t>
            </a:fld>
            <a:endParaRPr lang="en-US" noProof="0"/>
          </a:p>
        </p:txBody>
      </p:sp>
    </p:spTree>
    <p:extLst>
      <p:ext uri="{BB962C8B-B14F-4D97-AF65-F5344CB8AC3E}">
        <p14:creationId xmlns:p14="http://schemas.microsoft.com/office/powerpoint/2010/main" val="424287244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If a person is not convicted, they are not going to move.  You are wasting your time. Conviction is what causes a person to act.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They might be convinced, but are they convicted? Convinced is in your head (intellectual).  Conviction is in your heart.  It leads you to act.</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124</a:t>
            </a:fld>
            <a:endParaRPr lang="en-US" noProof="0"/>
          </a:p>
        </p:txBody>
      </p:sp>
    </p:spTree>
    <p:extLst>
      <p:ext uri="{BB962C8B-B14F-4D97-AF65-F5344CB8AC3E}">
        <p14:creationId xmlns:p14="http://schemas.microsoft.com/office/powerpoint/2010/main" val="8789430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We must pray for the people we work with.  Without conviction, it doesn't matter how smooth we--- how smart we are--  how clever---- how many texts we have memorized-- or how many questions we can answer.  Nothing is going to happen.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Pray they will be convicted by the Holy Spirit.  Pray you will recognize it.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Story of Don and Renee.  She was convicted.  He was not.  Share your own example.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Conviction is the evidence that the Holy Spirit is moving upon the heart and the heart is responding (or at least considering).</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125</a:t>
            </a:fld>
            <a:endParaRPr lang="en-US" noProof="0"/>
          </a:p>
        </p:txBody>
      </p:sp>
    </p:spTree>
    <p:extLst>
      <p:ext uri="{BB962C8B-B14F-4D97-AF65-F5344CB8AC3E}">
        <p14:creationId xmlns:p14="http://schemas.microsoft.com/office/powerpoint/2010/main" val="660275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Some say, "I followed the truth because it was the truth.  I didn't need friendship.  This friendship evangelism is bologna".  Not everyone is like you.</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The devil can use friendship to keep people from truth.    God's people to use friendship to bring them to truth.</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Unless a person makes friendships they don't stay.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  This is why small groups are so important.  The friendships are a strong influence on people.  See Acts 2:41-47.</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6.  Once a week is not developing relationships.  SS not to be a monologue.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7.  Jesus didn't just give info.  He came to this world and developed friendships. Amen.</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14</a:t>
            </a:fld>
            <a:endParaRPr lang="en-US" noProof="0"/>
          </a:p>
        </p:txBody>
      </p:sp>
    </p:spTree>
    <p:extLst>
      <p:ext uri="{BB962C8B-B14F-4D97-AF65-F5344CB8AC3E}">
        <p14:creationId xmlns:p14="http://schemas.microsoft.com/office/powerpoint/2010/main" val="58987085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Story of Mike Brach.  Conviction was there.  He was attentive.  Very responsive.  Positive.  Always had lessons done.  Applying it to his life.  Sharing it with other.</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Story of Connie Arnone.  Three ladies came to Leechburg meetings who were skeptical.  They invited us to eat with them to ask questions.  Some were asking to prove I was wrong.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 noticed Connie listening intently when I spoke.  She wasn't as skeptical.  She came to meetings regularly.  She was alone in the parking lot after a meeting.  Marquita could tell something was wrong.  She went over to her.  Connie started crying.  She was under conviction.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Everyone is not alike.  Some convictions are obvious.  Some are not.  We must watch and pray.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Just like some conversions are soul rending.  Some are quiet and uneventful.  The Spirit works in different ways with different people.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  IMPORTANT-- One of these signs doesn't necessarily indicate conviction.  Avoidance may simply mean that have no interest.  However, when you see 3 or 4 of these signs that's an indication there's probably conviction going on.</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126</a:t>
            </a:fld>
            <a:endParaRPr lang="en-US" noProof="0"/>
          </a:p>
        </p:txBody>
      </p:sp>
    </p:spTree>
    <p:extLst>
      <p:ext uri="{BB962C8B-B14F-4D97-AF65-F5344CB8AC3E}">
        <p14:creationId xmlns:p14="http://schemas.microsoft.com/office/powerpoint/2010/main" val="22026041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If you sense no conviction, maybe you need to ask more heart questions.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What's preventing you from following Jesus?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What's preventing you from turning your words into actions?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Jesus is speaking to your heart, why are you turning away?</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127</a:t>
            </a:fld>
            <a:endParaRPr lang="en-US" noProof="0"/>
          </a:p>
        </p:txBody>
      </p:sp>
    </p:spTree>
    <p:extLst>
      <p:ext uri="{BB962C8B-B14F-4D97-AF65-F5344CB8AC3E}">
        <p14:creationId xmlns:p14="http://schemas.microsoft.com/office/powerpoint/2010/main" val="389193066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Evangelism doesn't start with the first night of a meeting.  It starts by mingling with people.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This is how you prepare the soil.  Not just by hanging literature on door knobs.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It starts with personal work and personal friendships.  </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128</a:t>
            </a:fld>
            <a:endParaRPr lang="en-US" noProof="0"/>
          </a:p>
        </p:txBody>
      </p:sp>
    </p:spTree>
    <p:extLst>
      <p:ext uri="{BB962C8B-B14F-4D97-AF65-F5344CB8AC3E}">
        <p14:creationId xmlns:p14="http://schemas.microsoft.com/office/powerpoint/2010/main" val="419696493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We need to pray for this intensity.  This passion.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Maybe it needs to be re-ignited in us.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Ask God to place it in your heart.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90905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Evangelism doesn't start with the first night of a meeting.  It starts by mingling with people.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This is how you prepare the soil.  Not just by hanging literature on door knobs.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It starts with personal work and personal friendships.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80164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latin typeface="Arial" panose="020B0604020202020204" pitchFamily="34" charset="0"/>
              </a:rPr>
              <a:t>1-  To be a witness for Jesus, we need to be filled with the Spirit.  If we want our life and actions to be an influence, we need to have a close relationship with Jesus.</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2-  How do you have a relationship with someone?  You spend time together.  You talk together.</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3-  If we want to be an influence for Christ, we absolutely must have a daily devotional life.  It is imperative that we spend time with Jesus in prayer and Bible study.  </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Talking to Jesus in prayer.  Listening to Him in His Word.</a:t>
            </a:r>
          </a:p>
          <a:p>
            <a:pPr eaLnBrk="1" hangingPunct="1"/>
            <a:endParaRPr lang="en-US" altLang="en-US" sz="1200" dirty="0">
              <a:latin typeface="Arial" panose="020B0604020202020204" pitchFamily="34" charset="0"/>
            </a:endParaRP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4-  The majority of Christians do not have a daily devotional life.  This includes Adventists.  The only time they pray is at meals or at church.  The only time they open their Bible is during the sermon.  This is why we lack power.  This is why we are not influencing people.</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5-  As a pastor, there were times when I wasn't spending time with Jesus.  My ministry became weaker.  I wasn't as much of an influence.  I didn't know what to preach about.  Being a pastor became a burden.  I was tired of people and their problems.  I wasn't having a personal experience with Jesus.  Can you relate to this?</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131</a:t>
            </a:fld>
            <a:endParaRPr lang="en-US" noProof="0"/>
          </a:p>
        </p:txBody>
      </p:sp>
    </p:spTree>
    <p:extLst>
      <p:ext uri="{BB962C8B-B14F-4D97-AF65-F5344CB8AC3E}">
        <p14:creationId xmlns:p14="http://schemas.microsoft.com/office/powerpoint/2010/main" val="220377355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When we commit to spending time with Jesus, it will not be in vain.  The Spirit will fil our lives.  Change will occur.  A supernatural work happens in our hearts over time.</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Many people don't know how to have a devotional life.   They've tried.  It's boring.  It didn't last.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How many of you have gotten frustrated before?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Here are six principles of having a daily devotional life.</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132</a:t>
            </a:fld>
            <a:endParaRPr lang="en-US" noProof="0"/>
          </a:p>
        </p:txBody>
      </p:sp>
    </p:spTree>
    <p:extLst>
      <p:ext uri="{BB962C8B-B14F-4D97-AF65-F5344CB8AC3E}">
        <p14:creationId xmlns:p14="http://schemas.microsoft.com/office/powerpoint/2010/main" val="55403108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We need that spiritual life in our soul.</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1-  The power that created the world is in God's Word.  We need that power in our lives.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If a person is struggling spiritually, many times it's because the person isn't spending regular time with Jesus.  When you have a spiritual issue in your life, ask an honest question-- How regular and meaningful is your private time with Jesus?  Or is it non-existent?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If you're not being fed at church, it's probably not the church's fault.  Maybe it's because you're not having a devotional life.  The church and the pastor cannot do that for you.</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133</a:t>
            </a:fld>
            <a:endParaRPr lang="en-US" noProof="0"/>
          </a:p>
        </p:txBody>
      </p:sp>
    </p:spTree>
    <p:extLst>
      <p:ext uri="{BB962C8B-B14F-4D97-AF65-F5344CB8AC3E}">
        <p14:creationId xmlns:p14="http://schemas.microsoft.com/office/powerpoint/2010/main" val="49765914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When we commit to spending time with Jesus, it will not be in vain.  The Spirit will fil our lives.  Change will occur.  A supernatural work happens in our hearts over time.</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Many people don't know how to have a devotional life.   They've tried.  It's boring.  It didn't last.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How many of you have gotten frustrated before?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Here are six principles of having a daily devotional life.</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134</a:t>
            </a:fld>
            <a:endParaRPr lang="en-US" noProof="0"/>
          </a:p>
        </p:txBody>
      </p:sp>
    </p:spTree>
    <p:extLst>
      <p:ext uri="{BB962C8B-B14F-4D97-AF65-F5344CB8AC3E}">
        <p14:creationId xmlns:p14="http://schemas.microsoft.com/office/powerpoint/2010/main" val="152760413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Find the best time of day to slow down and get quiet with God.  Unrushed.  Uninterrupted.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For some, early morning is best, before others wake up.  For some afternoon, when spouse and kids are gone.</a:t>
            </a:r>
          </a:p>
          <a:p>
            <a:pPr eaLnBrk="1" hangingPunct="1"/>
            <a:r>
              <a:rPr lang="en-US" altLang="en-US" dirty="0">
                <a:latin typeface="Arial" panose="020B0604020202020204" pitchFamily="34" charset="0"/>
              </a:rPr>
              <a:t>For some, evening, when others are in bed and work day is done.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If you miss a day, don't have a guilt trip.  Devil wants to beat you up about it.  Just don't let it become a pattern.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1-  Don't be legalistic about it.  "Well, my 30 minutes are up.  I've done my duty."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The point is quality time.  Not quantity.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The point is quiet, uninterrupted, and unrushed time.</a:t>
            </a:r>
          </a:p>
          <a:p>
            <a:pPr eaLnBrk="1" hangingPunct="1"/>
            <a:r>
              <a:rPr lang="en-US" altLang="en-US" dirty="0">
                <a:latin typeface="Arial" panose="020B0604020202020204" pitchFamily="34" charset="0"/>
              </a:rPr>
              <a:t>You are seeking to experience Jesus, not just read a book.</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If you are saying, "I don't even have time to have a devotional life"-- then something needs to change in your life.  If you can't spend time with Jesus, then your life needs to change.  Change your schedule.  Change your job.  Get rid of cable TV.</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  What does it profit a man to gain the whole world, yet lose his own soul?</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6-- Sometimes we have to start by praying for the desire to have a devotional life.  The carnal nature does not find it interesting.  </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135</a:t>
            </a:fld>
            <a:endParaRPr lang="en-US" noProof="0"/>
          </a:p>
        </p:txBody>
      </p:sp>
    </p:spTree>
    <p:extLst>
      <p:ext uri="{BB962C8B-B14F-4D97-AF65-F5344CB8AC3E}">
        <p14:creationId xmlns:p14="http://schemas.microsoft.com/office/powerpoint/2010/main" val="1803592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Start with what you have in common.  Never start with differences.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Example of Korean man on plane--- he talked about deliverance and speaking in tongues.  He believed in the Holy Spirit in a way that was different from me.  I talked to him about things we could agree on-- like meditation and having a daily devotional life, spiritual warfare through prayer, being filled with the Spirit.  That was our common ground.  If I would have started by disagreeing with him, I would have had no further opportunity with him.  I gave him a book after the conversation and let the book deal with the difference.   </a:t>
            </a:r>
          </a:p>
          <a:p>
            <a:pPr eaLnBrk="1" hangingPunct="1"/>
            <a:r>
              <a:rPr lang="en-US" altLang="en-US" dirty="0">
                <a:latin typeface="Arial" panose="020B0604020202020204" pitchFamily="34" charset="0"/>
              </a:rPr>
              <a:t>      </a:t>
            </a:r>
          </a:p>
          <a:p>
            <a:pPr eaLnBrk="1" hangingPunct="1"/>
            <a:r>
              <a:rPr lang="en-US" altLang="en-US" dirty="0">
                <a:latin typeface="Arial" panose="020B0604020202020204" pitchFamily="34" charset="0"/>
              </a:rPr>
              <a:t>3.  Don't be argumentative.  There will be no further opportunities.  Open door ruined.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Don't agree with error.  Silence is golden.  You can say things like:    "I see"       "Wow"       "That's interesting"</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15</a:t>
            </a:fld>
            <a:endParaRPr lang="en-US" noProof="0"/>
          </a:p>
        </p:txBody>
      </p:sp>
    </p:spTree>
    <p:extLst>
      <p:ext uri="{BB962C8B-B14F-4D97-AF65-F5344CB8AC3E}">
        <p14:creationId xmlns:p14="http://schemas.microsoft.com/office/powerpoint/2010/main" val="351280640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Find the best time of day to slow down and get quiet with God.  Unrushed.  Uninterrupted.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For some, early morning is best, before others wake up.  For some afternoon, when spouse and kids are gone.</a:t>
            </a:r>
          </a:p>
          <a:p>
            <a:pPr eaLnBrk="1" hangingPunct="1"/>
            <a:r>
              <a:rPr lang="en-US" altLang="en-US" dirty="0">
                <a:latin typeface="Arial" panose="020B0604020202020204" pitchFamily="34" charset="0"/>
              </a:rPr>
              <a:t>For some, evening, when others are in bed and work day is done.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If you miss a day, don't have a guilt trip.  Devil wants to beat you up about it.  Just don't let it become a pattern.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1-  Don't be legalistic about it.  "Well, my 30 minutes are up.  I've done my duty."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The point is quality time.  Not quantity.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The point is quiet, uninterrupted, and unrushed time.</a:t>
            </a:r>
          </a:p>
          <a:p>
            <a:pPr eaLnBrk="1" hangingPunct="1"/>
            <a:r>
              <a:rPr lang="en-US" altLang="en-US" dirty="0">
                <a:latin typeface="Arial" panose="020B0604020202020204" pitchFamily="34" charset="0"/>
              </a:rPr>
              <a:t>You are seeking to experience Jesus, not just read a book.</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If you are saying, "I don't even have time to have a devotional life"-- then something needs to change in your life.  If you can't spend time with Jesus, then your life needs to change.  Change your schedule.  Change your job.  Get rid of cable TV.</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  What does it profit a man to gain the whole world, yet lose his own soul?</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6-- Sometimes we have to start by praying for the desire to have a devotional life.  The carnal nature does not find it interesting.  </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136</a:t>
            </a:fld>
            <a:endParaRPr lang="en-US" noProof="0"/>
          </a:p>
        </p:txBody>
      </p:sp>
    </p:spTree>
    <p:extLst>
      <p:ext uri="{BB962C8B-B14F-4D97-AF65-F5344CB8AC3E}">
        <p14:creationId xmlns:p14="http://schemas.microsoft.com/office/powerpoint/2010/main" val="25588006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Choose one you'd like to study.  Maybe Genesis in the beginning.</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Or I Samuel about the kings of Israel.</a:t>
            </a:r>
          </a:p>
          <a:p>
            <a:pPr eaLnBrk="1" hangingPunct="1"/>
            <a:r>
              <a:rPr lang="en-US" altLang="en-US" dirty="0">
                <a:latin typeface="Arial" panose="020B0604020202020204" pitchFamily="34" charset="0"/>
              </a:rPr>
              <a:t>Or Matthew about the life of Christ.</a:t>
            </a:r>
          </a:p>
          <a:p>
            <a:pPr eaLnBrk="1" hangingPunct="1"/>
            <a:r>
              <a:rPr lang="en-US" altLang="en-US" dirty="0">
                <a:latin typeface="Arial" panose="020B0604020202020204" pitchFamily="34" charset="0"/>
              </a:rPr>
              <a:t>Or Acts about the spread of the gospel.</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You can alternate books.  You don't have to go in order.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Choose a version you understand.  It does no good to read a version you can't understand.  I'm not a proponent of using only one version.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Remember, Jesus made things simple.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137</a:t>
            </a:fld>
            <a:endParaRPr lang="en-US" noProof="0"/>
          </a:p>
        </p:txBody>
      </p:sp>
    </p:spTree>
    <p:extLst>
      <p:ext uri="{BB962C8B-B14F-4D97-AF65-F5344CB8AC3E}">
        <p14:creationId xmlns:p14="http://schemas.microsoft.com/office/powerpoint/2010/main" val="66481896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Read the passage.  You may want to use different versions.  Think about it.  Meditate.  If it is a story, use your imagination.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Put yourself in the place of the person.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Write down the lessons in that passage.  Maybe in a journal</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Ask yourself some questions...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What spiritual lessons are in this passage?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What is God saying to me personally? (Not what is God saying to my wife or kids or pastor)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What needs to change in my life?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What principle in the passage do I need to understand better?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Is there something I need to do?</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138</a:t>
            </a:fld>
            <a:endParaRPr lang="en-US" noProof="0"/>
          </a:p>
        </p:txBody>
      </p:sp>
    </p:spTree>
    <p:extLst>
      <p:ext uri="{BB962C8B-B14F-4D97-AF65-F5344CB8AC3E}">
        <p14:creationId xmlns:p14="http://schemas.microsoft.com/office/powerpoint/2010/main" val="324269073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Talk to God about the lessons in the passage.  Ask Him what He is saying to you.  Ask Him how to apply this to your life. Talk to Him about what's going on in your life.</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Be quiet and listen.</a:t>
            </a:r>
          </a:p>
          <a:p>
            <a:pPr eaLnBrk="1" hangingPunct="1"/>
            <a:endParaRPr lang="en-US" altLang="en-US" dirty="0">
              <a:latin typeface="Arial" panose="020B0604020202020204" pitchFamily="34" charset="0"/>
            </a:endParaRPr>
          </a:p>
          <a:p>
            <a:pPr marL="228600" indent="-228600" eaLnBrk="1" hangingPunct="1">
              <a:buAutoNum type="arabicPeriod" startAt="3"/>
            </a:pPr>
            <a:r>
              <a:rPr lang="en-US" altLang="en-US" dirty="0">
                <a:latin typeface="Arial" panose="020B0604020202020204" pitchFamily="34" charset="0"/>
              </a:rPr>
              <a:t>Ask those questions on previous slide in prayer.</a:t>
            </a:r>
          </a:p>
          <a:p>
            <a:pPr marL="228600" indent="-228600" eaLnBrk="1" hangingPunct="1">
              <a:buAutoNum type="arabicPeriod" startAt="3"/>
            </a:pPr>
            <a:endParaRPr lang="en-US" altLang="en-US" dirty="0">
              <a:latin typeface="Arial" panose="020B0604020202020204" pitchFamily="34" charset="0"/>
            </a:endParaRPr>
          </a:p>
          <a:p>
            <a:pPr eaLnBrk="1" hangingPunct="1"/>
            <a:r>
              <a:rPr lang="en-US" altLang="en-US" dirty="0">
                <a:latin typeface="Arial" panose="020B0604020202020204" pitchFamily="34" charset="0"/>
              </a:rPr>
              <a:t>1-  You could write down the lessons you learn-- what God is saying to you-- what you are experiencing. Write down your thoughts concerning the personal questions.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You could write down praises or prayer requests.</a:t>
            </a:r>
          </a:p>
          <a:p>
            <a:pPr marL="0" indent="0" eaLnBrk="1" hangingPunct="1">
              <a:buNone/>
            </a:pPr>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139</a:t>
            </a:fld>
            <a:endParaRPr lang="en-US" noProof="0"/>
          </a:p>
        </p:txBody>
      </p:sp>
    </p:spTree>
    <p:extLst>
      <p:ext uri="{BB962C8B-B14F-4D97-AF65-F5344CB8AC3E}">
        <p14:creationId xmlns:p14="http://schemas.microsoft.com/office/powerpoint/2010/main" val="63719822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Talk to God about the lessons in the passage.  Ask Him what He is saying to you.  Ask Him how to apply this to your life. Talk to Him about what's going on in your life.</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Be quiet and listen.</a:t>
            </a:r>
          </a:p>
          <a:p>
            <a:pPr eaLnBrk="1" hangingPunct="1"/>
            <a:endParaRPr lang="en-US" altLang="en-US" dirty="0">
              <a:latin typeface="Arial" panose="020B0604020202020204" pitchFamily="34" charset="0"/>
            </a:endParaRPr>
          </a:p>
          <a:p>
            <a:pPr marL="228600" indent="-228600" eaLnBrk="1" hangingPunct="1">
              <a:buAutoNum type="arabicPeriod" startAt="3"/>
            </a:pPr>
            <a:r>
              <a:rPr lang="en-US" altLang="en-US" dirty="0">
                <a:latin typeface="Arial" panose="020B0604020202020204" pitchFamily="34" charset="0"/>
              </a:rPr>
              <a:t>Ask those questions on previous slide in prayer.</a:t>
            </a:r>
          </a:p>
          <a:p>
            <a:pPr marL="228600" indent="-228600" eaLnBrk="1" hangingPunct="1">
              <a:buAutoNum type="arabicPeriod" startAt="3"/>
            </a:pPr>
            <a:endParaRPr lang="en-US" altLang="en-US" dirty="0">
              <a:latin typeface="Arial" panose="020B0604020202020204" pitchFamily="34" charset="0"/>
            </a:endParaRPr>
          </a:p>
          <a:p>
            <a:pPr eaLnBrk="1" hangingPunct="1"/>
            <a:r>
              <a:rPr lang="en-US" altLang="en-US" dirty="0">
                <a:latin typeface="Arial" panose="020B0604020202020204" pitchFamily="34" charset="0"/>
              </a:rPr>
              <a:t>1-  You could write down the lessons you learn-- what God is saying to you-- what you are experiencing. Write down your thoughts concerning the personal questions.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You could write down praises or prayer requests.</a:t>
            </a:r>
          </a:p>
          <a:p>
            <a:pPr marL="0" indent="0" eaLnBrk="1" hangingPunct="1">
              <a:buNone/>
            </a:pPr>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140</a:t>
            </a:fld>
            <a:endParaRPr lang="en-US" noProof="0"/>
          </a:p>
        </p:txBody>
      </p:sp>
    </p:spTree>
    <p:extLst>
      <p:ext uri="{BB962C8B-B14F-4D97-AF65-F5344CB8AC3E}">
        <p14:creationId xmlns:p14="http://schemas.microsoft.com/office/powerpoint/2010/main" val="222449334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The devil does not want you spending time with Jesus.  He knows this is where the power and transformation comes from. He doesn't care if you try hard to be good.  He knows you'll fail.  He is scared if you commit to spending time with Jesus every day.  Then power comes into your life over time.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"Greater is He that is in you, then he that is in the world."</a:t>
            </a:r>
          </a:p>
          <a:p>
            <a:pPr eaLnBrk="1" hangingPunct="1"/>
            <a:r>
              <a:rPr lang="en-US" altLang="en-US" dirty="0">
                <a:latin typeface="Arial" panose="020B0604020202020204" pitchFamily="34" charset="0"/>
              </a:rPr>
              <a:t> I John 4:4</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He knows your influence will strengthen.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He will put obstacles in your way of spending time with Jesus.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Phone will ring.</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More work hours.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Kids interrupt.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More homework.</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Car will break down.  He will try to shift your attentions elsewhere.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1-  It will take an effort.  Having a consistent devotional life is work. Not trying hard to be good.  But seeking to spend time with Jesus.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It scares the devil.  He wants you to try hard at overcoming sin, not spending time with Jesus.  (Ex of rubber hose)</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At first, devotional time may be boring.  You may get nothing out of it.  The carnal heart doesn't like the devotional life.  It takes time.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Story of young man who told Morris </a:t>
            </a:r>
            <a:r>
              <a:rPr lang="en-US" altLang="en-US" dirty="0" err="1">
                <a:latin typeface="Arial" panose="020B0604020202020204" pitchFamily="34" charset="0"/>
              </a:rPr>
              <a:t>Venden</a:t>
            </a:r>
            <a:r>
              <a:rPr lang="en-US" altLang="en-US" dirty="0">
                <a:latin typeface="Arial" panose="020B0604020202020204" pitchFamily="34" charset="0"/>
              </a:rPr>
              <a:t> he only tried 3 days to have a devotional life and it didn't work.  Did you build a meaningful relationship with your spouse in 3 days?  It's no different with God.</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  Experience with Leo.  Over time, you will develop a stronger desire for God's Word.  This is the work of the Holy Spirit.</a:t>
            </a:r>
          </a:p>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141</a:t>
            </a:fld>
            <a:endParaRPr lang="en-US" noProof="0"/>
          </a:p>
        </p:txBody>
      </p:sp>
    </p:spTree>
    <p:extLst>
      <p:ext uri="{BB962C8B-B14F-4D97-AF65-F5344CB8AC3E}">
        <p14:creationId xmlns:p14="http://schemas.microsoft.com/office/powerpoint/2010/main" val="17391673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Your first priority is to be a witness to your family.  If you're a witness to everyone else but your family, you've gained nothing.</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It only needs to be 5-15 minutes together.  Read a Bible passage or story book together.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Talk about your day.  Pray together.</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Share what you do with your family.</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143</a:t>
            </a:fld>
            <a:endParaRPr lang="en-US" noProof="0"/>
          </a:p>
        </p:txBody>
      </p:sp>
    </p:spTree>
    <p:extLst>
      <p:ext uri="{BB962C8B-B14F-4D97-AF65-F5344CB8AC3E}">
        <p14:creationId xmlns:p14="http://schemas.microsoft.com/office/powerpoint/2010/main" val="54039984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What needs to reform in your family?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God is calling you to have family worship.  What's your response?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If you want your family to know Jesus personally, then have a family worship.  Don't just rely on the church or the school to give your children and family a knowledge of Jesus.  They cannot make up for what you are not doing in the home.</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144</a:t>
            </a:fld>
            <a:endParaRPr lang="en-US" noProof="0"/>
          </a:p>
        </p:txBody>
      </p:sp>
    </p:spTree>
    <p:extLst>
      <p:ext uri="{BB962C8B-B14F-4D97-AF65-F5344CB8AC3E}">
        <p14:creationId xmlns:p14="http://schemas.microsoft.com/office/powerpoint/2010/main" val="80621601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1-  The most powerful witness is a Godly family.  If the only souls you win is your family, then your life is not in vain.</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145</a:t>
            </a:fld>
            <a:endParaRPr lang="en-US" noProof="0"/>
          </a:p>
        </p:txBody>
      </p:sp>
    </p:spTree>
    <p:extLst>
      <p:ext uri="{BB962C8B-B14F-4D97-AF65-F5344CB8AC3E}">
        <p14:creationId xmlns:p14="http://schemas.microsoft.com/office/powerpoint/2010/main" val="249016376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Are we really so busy that we can't have family worship with or families?</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How much are the souls of your family worth?</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146</a:t>
            </a:fld>
            <a:endParaRPr lang="en-US" noProof="0"/>
          </a:p>
        </p:txBody>
      </p:sp>
    </p:spTree>
    <p:extLst>
      <p:ext uri="{BB962C8B-B14F-4D97-AF65-F5344CB8AC3E}">
        <p14:creationId xmlns:p14="http://schemas.microsoft.com/office/powerpoint/2010/main" val="2471264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Here are some possible areas.  You have these things in common.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This is not the time to debate!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Can you think of some other responses?</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16</a:t>
            </a:fld>
            <a:endParaRPr lang="en-US" noProof="0"/>
          </a:p>
        </p:txBody>
      </p:sp>
    </p:spTree>
    <p:extLst>
      <p:ext uri="{BB962C8B-B14F-4D97-AF65-F5344CB8AC3E}">
        <p14:creationId xmlns:p14="http://schemas.microsoft.com/office/powerpoint/2010/main" val="116341435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Evangelism doesn't start with the first night of a meeting.  It starts by mingling with people.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This is how you prepare the soil.  Not just by hanging literature on door knobs.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It starts with personal work and personal friendships.  </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147</a:t>
            </a:fld>
            <a:endParaRPr lang="en-US" noProof="0"/>
          </a:p>
        </p:txBody>
      </p:sp>
    </p:spTree>
    <p:extLst>
      <p:ext uri="{BB962C8B-B14F-4D97-AF65-F5344CB8AC3E}">
        <p14:creationId xmlns:p14="http://schemas.microsoft.com/office/powerpoint/2010/main" val="193307782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Evangelism doesn't start with the first night of a meeting.  It starts by mingling with people.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This is how you prepare the soil.  Not just by hanging literature on door knobs.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It starts with personal work and personal friendships.  </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148</a:t>
            </a:fld>
            <a:endParaRPr lang="en-US" noProof="0"/>
          </a:p>
        </p:txBody>
      </p:sp>
    </p:spTree>
    <p:extLst>
      <p:ext uri="{BB962C8B-B14F-4D97-AF65-F5344CB8AC3E}">
        <p14:creationId xmlns:p14="http://schemas.microsoft.com/office/powerpoint/2010/main" val="361435712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Evangelism doesn't start with the first night of a meeting.  It starts by mingling with people.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This is how you prepare the soil.  Not just by hanging literature on door knobs.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It starts with personal work and personal friendships.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60806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We need to pray for this intensity.  This passion.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Maybe it needs to be re-ignited in us.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Ask God to place it in your heart.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76236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FC251-ABAC-B17F-1CAB-EF7E74DFF9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D07C2C-541E-BD63-BB04-197700A4AE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2E07A3-D1EB-99F3-1990-56C37CD7A1EB}"/>
              </a:ext>
            </a:extLst>
          </p:cNvPr>
          <p:cNvSpPr>
            <a:spLocks noGrp="1"/>
          </p:cNvSpPr>
          <p:nvPr>
            <p:ph type="body" idx="1"/>
          </p:nvPr>
        </p:nvSpPr>
        <p:spPr/>
        <p:txBody>
          <a:bodyPr/>
          <a:lstStyle/>
          <a:p>
            <a:pPr eaLnBrk="1" hangingPunct="1"/>
            <a:r>
              <a:rPr lang="en-US" altLang="en-US" sz="1200" dirty="0">
                <a:latin typeface="Arial" panose="020B0604020202020204" pitchFamily="34" charset="0"/>
              </a:rPr>
              <a:t>1-  Do you ever wish you could be a better witness?  Wish you could be a better influence.  But you are not  speaker.</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2--  You can live an evangelistic life every day.  Maybe not from the pulpit.</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3-- The gospel commission can be done without preaching.</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4-- There are different forms of "preaching.</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5--  Jesus was very effective at meeting people.</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6-- We are going to learn His methods.  Because Jesus did a lot of  "preaching" by actions.</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7--  Who is called to share the gospel?  Everyone a minister</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8- Priesthood of all believers.  NT church grew by lay people.  They didn't even have paid ministers.</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9-- They followed Jesus' example?  What was it?</a:t>
            </a:r>
          </a:p>
          <a:p>
            <a:endParaRPr lang="en-US" dirty="0"/>
          </a:p>
        </p:txBody>
      </p:sp>
      <p:sp>
        <p:nvSpPr>
          <p:cNvPr id="4" name="Slide Number Placeholder 3">
            <a:extLst>
              <a:ext uri="{FF2B5EF4-FFF2-40B4-BE49-F238E27FC236}">
                <a16:creationId xmlns:a16="http://schemas.microsoft.com/office/drawing/2014/main" id="{C6487962-2C57-55B0-AD92-88AFB5D332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99717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03F8F-8FFD-CBE8-FA11-00B35980A3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5F10EC-9577-31ED-3E0A-ADF9490F4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78DEEA-8489-B4BC-C305-0C3F23F77BAF}"/>
              </a:ext>
            </a:extLst>
          </p:cNvPr>
          <p:cNvSpPr>
            <a:spLocks noGrp="1"/>
          </p:cNvSpPr>
          <p:nvPr>
            <p:ph type="body" idx="1"/>
          </p:nvPr>
        </p:nvSpPr>
        <p:spPr/>
        <p:txBody>
          <a:bodyPr/>
          <a:lstStyle/>
          <a:p>
            <a:pPr eaLnBrk="1" hangingPunct="1"/>
            <a:r>
              <a:rPr lang="en-US" altLang="en-US" dirty="0">
                <a:latin typeface="Arial" panose="020B0604020202020204" pitchFamily="34" charset="0"/>
              </a:rPr>
              <a:t>In this session, I want to share the importance of developing relationships in evangelism.</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will look at three principles of soul winning-- of reaching people's hearts.  You can apply these principles to your life.  If you ignore, you will not reach people.</a:t>
            </a:r>
          </a:p>
        </p:txBody>
      </p:sp>
      <p:sp>
        <p:nvSpPr>
          <p:cNvPr id="4" name="Slide Number Placeholder 3">
            <a:extLst>
              <a:ext uri="{FF2B5EF4-FFF2-40B4-BE49-F238E27FC236}">
                <a16:creationId xmlns:a16="http://schemas.microsoft.com/office/drawing/2014/main" id="{515D05E8-1B2F-25C2-ECCC-0F323153F5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49266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latin typeface="Arial" panose="020B0604020202020204" pitchFamily="34" charset="0"/>
              </a:rPr>
              <a:t>Let's discuss three things--</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1- How do we lead people to make spiritual decisions?  How can we influence them to act?  There is a way to do this without pressuring or offending.  It is quite </a:t>
            </a:r>
            <a:r>
              <a:rPr lang="en-US" altLang="en-US" sz="1200" dirty="0" err="1">
                <a:latin typeface="Arial" panose="020B0604020202020204" pitchFamily="34" charset="0"/>
              </a:rPr>
              <a:t>simple.j</a:t>
            </a:r>
            <a:endParaRPr lang="en-US" altLang="en-US" sz="1200" dirty="0">
              <a:latin typeface="Arial" panose="020B0604020202020204" pitchFamily="34" charset="0"/>
            </a:endParaRP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2-  It is important to make appeals and give invitations for people to make decisions and act.</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3-  How do we recognize if conviction is </a:t>
            </a:r>
            <a:r>
              <a:rPr lang="en-US" altLang="en-US" sz="1200" dirty="0" err="1">
                <a:latin typeface="Arial" panose="020B0604020202020204" pitchFamily="34" charset="0"/>
              </a:rPr>
              <a:t>occuring</a:t>
            </a:r>
            <a:r>
              <a:rPr lang="en-US" altLang="en-US" sz="1200" dirty="0">
                <a:latin typeface="Arial" panose="020B0604020202020204" pitchFamily="34" charset="0"/>
              </a:rPr>
              <a:t>?</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154</a:t>
            </a:fld>
            <a:endParaRPr lang="en-US" noProof="0"/>
          </a:p>
        </p:txBody>
      </p:sp>
    </p:spTree>
    <p:extLst>
      <p:ext uri="{BB962C8B-B14F-4D97-AF65-F5344CB8AC3E}">
        <p14:creationId xmlns:p14="http://schemas.microsoft.com/office/powerpoint/2010/main" val="288328708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You do not have to be a professional evangelist who knows how to sway people.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You do not need to be a trained pastor with a eloquent voice.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You do not need to be a highly educated person with an extensive vocabulary.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Anyone can learn the principles of getting decisions and making appeals.</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155</a:t>
            </a:fld>
            <a:endParaRPr lang="en-US" noProof="0"/>
          </a:p>
        </p:txBody>
      </p:sp>
    </p:spTree>
    <p:extLst>
      <p:ext uri="{BB962C8B-B14F-4D97-AF65-F5344CB8AC3E}">
        <p14:creationId xmlns:p14="http://schemas.microsoft.com/office/powerpoint/2010/main" val="201196538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A little knowledge of human nature.  No matter where a person lives there are some universal principles of human nature.  Just having common sense and understanding how people act and think and respond is very important.  You can learn this simply by watching people in daily life.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A Christ like love is important.  We need to learn to love people the way Jesus did.  To understand the value of a soul.  To truly care about people.  To have a deep desire for them to know Jesus.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If your only desire is to manipulate people or to show how influential you are, you will never be a soul winner.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The most important is the willingness to ask.  Most people to get decisions because they don't ask.  It's that simple.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156</a:t>
            </a:fld>
            <a:endParaRPr lang="en-US" noProof="0"/>
          </a:p>
        </p:txBody>
      </p:sp>
    </p:spTree>
    <p:extLst>
      <p:ext uri="{BB962C8B-B14F-4D97-AF65-F5344CB8AC3E}">
        <p14:creationId xmlns:p14="http://schemas.microsoft.com/office/powerpoint/2010/main" val="115640969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There are many opportunities for inviting people to make </a:t>
            </a:r>
            <a:r>
              <a:rPr lang="en-US" altLang="en-US" dirty="0" err="1">
                <a:latin typeface="Arial" panose="020B0604020202020204" pitchFamily="34" charset="0"/>
              </a:rPr>
              <a:t>decisons</a:t>
            </a:r>
            <a:r>
              <a:rPr lang="en-US" altLang="en-US" dirty="0">
                <a:latin typeface="Arial" panose="020B0604020202020204" pitchFamily="34" charset="0"/>
              </a:rPr>
              <a:t>.  Some of them are done publicly like in a sermon.  Some are simply done in one on one conversation.  Informal.</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PREACHING--- Every sermon should have an appeal where people are invited to respond.  We should always ask people to act on what they heard.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VISITING-- When we are visiting people one on one and spiritual subjects come up, this is a time to invite people to make decisions. Ex-- If I </a:t>
            </a:r>
            <a:r>
              <a:rPr lang="en-US" altLang="en-US" dirty="0" err="1">
                <a:latin typeface="Arial" panose="020B0604020202020204" pitchFamily="34" charset="0"/>
              </a:rPr>
              <a:t>justexplained</a:t>
            </a:r>
            <a:r>
              <a:rPr lang="en-US" altLang="en-US" dirty="0">
                <a:latin typeface="Arial" panose="020B0604020202020204" pitchFamily="34" charset="0"/>
              </a:rPr>
              <a:t> the plan of salvation or why I keep the Sabbath.</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PERSONAL BIBLE STUDIES-- These are wonderful times to ask for decisions after studying key lessons.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  POTLUCK-- When I'm sitting with a visitor at potluck and we talk about church things.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6.  RECREATION--  In daily life, sometimes we get into significant conversations with people.  Look for times to influence people.  To ask the to consider things.</a:t>
            </a:r>
          </a:p>
          <a:p>
            <a:pPr eaLnBrk="1" hangingPunct="1"/>
            <a:r>
              <a:rPr lang="en-US" altLang="en-US" dirty="0">
                <a:latin typeface="Arial" panose="020B0604020202020204" pitchFamily="34" charset="0"/>
              </a:rPr>
              <a:t>4.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157</a:t>
            </a:fld>
            <a:endParaRPr lang="en-US" noProof="0"/>
          </a:p>
        </p:txBody>
      </p:sp>
    </p:spTree>
    <p:extLst>
      <p:ext uri="{BB962C8B-B14F-4D97-AF65-F5344CB8AC3E}">
        <p14:creationId xmlns:p14="http://schemas.microsoft.com/office/powerpoint/2010/main" val="2531532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Here are some possible areas.  You have these things in common.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This is not the time to debate!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Can you think of some other responses?</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17</a:t>
            </a:fld>
            <a:endParaRPr lang="en-US" noProof="0"/>
          </a:p>
        </p:txBody>
      </p:sp>
    </p:spTree>
    <p:extLst>
      <p:ext uri="{BB962C8B-B14F-4D97-AF65-F5344CB8AC3E}">
        <p14:creationId xmlns:p14="http://schemas.microsoft.com/office/powerpoint/2010/main" val="410262904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Most people need a gentle push.  They need the right question that will make them think.  A simple invitation.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EXAMPLE-- People can come to church for years and never join because no one asked them.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Example-- A person can know about the Sabbath for years and never keep it because no one invited them.  Gave them a gentle push.</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Even if the person doesn't make a decision, the seed is planted in the mind.  If they hadn't thought of being baptized, they will now that you asked.</a:t>
            </a:r>
          </a:p>
          <a:p>
            <a:pPr eaLnBrk="1" hangingPunct="1"/>
            <a:endParaRPr lang="en-US" altLang="en-US" dirty="0">
              <a:latin typeface="Arial" panose="020B0604020202020204" pitchFamily="34" charset="0"/>
            </a:endParaRPr>
          </a:p>
          <a:p>
            <a:pPr marL="228600" indent="-228600" eaLnBrk="1" hangingPunct="1">
              <a:buAutoNum type="arabicPeriod" startAt="3"/>
            </a:pPr>
            <a:r>
              <a:rPr lang="en-US" altLang="en-US" dirty="0">
                <a:latin typeface="Arial" panose="020B0604020202020204" pitchFamily="34" charset="0"/>
              </a:rPr>
              <a:t>Inviting people to make decisions assists the Holy Spirit.  The Holy Spirit doesn't work alone.  He uses us.  That's the way Jesus designed it.  The way the Gospel was spread.</a:t>
            </a:r>
          </a:p>
          <a:p>
            <a:pPr marL="228600" indent="-228600" eaLnBrk="1" hangingPunct="1">
              <a:buAutoNum type="arabicPeriod" startAt="3"/>
            </a:pPr>
            <a:endParaRPr lang="en-US" altLang="en-US" dirty="0">
              <a:latin typeface="Arial" panose="020B0604020202020204" pitchFamily="34" charset="0"/>
            </a:endParaRPr>
          </a:p>
          <a:p>
            <a:pPr eaLnBrk="1" hangingPunct="1"/>
            <a:r>
              <a:rPr lang="en-US" altLang="en-US" dirty="0">
                <a:latin typeface="Arial" panose="020B0604020202020204" pitchFamily="34" charset="0"/>
              </a:rPr>
              <a:t>1- We can't do the Holy Spirit's work.  But we can be used of the Holy Spirit as a tool.  Christ gave the gospel work to men.  He did not say just stand around and wait for angels to do it.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Getting decisions and making appeals does not involve pressure.  It can be done in a gentle and Godly way.  You are simply </a:t>
            </a:r>
            <a:r>
              <a:rPr lang="en-US" altLang="en-US" dirty="0" err="1">
                <a:latin typeface="Arial" panose="020B0604020202020204" pitchFamily="34" charset="0"/>
              </a:rPr>
              <a:t>accetuating</a:t>
            </a:r>
            <a:r>
              <a:rPr lang="en-US" altLang="en-US" dirty="0">
                <a:latin typeface="Arial" panose="020B0604020202020204" pitchFamily="34" charset="0"/>
              </a:rPr>
              <a:t> the voice of the Spirit by making invitations.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That is partly true.  We can't rush people.  But people need a gentle push sometimes.  By asking questions or inviting people we can move them forward step by step.  Some people will never move if appeals aren't made.</a:t>
            </a:r>
          </a:p>
          <a:p>
            <a:pPr marL="228600" indent="-228600" eaLnBrk="1" hangingPunct="1">
              <a:buAutoNum type="arabicPeriod" startAt="3"/>
            </a:pP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158</a:t>
            </a:fld>
            <a:endParaRPr lang="en-US" noProof="0"/>
          </a:p>
        </p:txBody>
      </p:sp>
    </p:spTree>
    <p:extLst>
      <p:ext uri="{BB962C8B-B14F-4D97-AF65-F5344CB8AC3E}">
        <p14:creationId xmlns:p14="http://schemas.microsoft.com/office/powerpoint/2010/main" val="161066003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Most people need a gentle push.  They need the right question that will make them think.  A simple invitation.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EXAMPLE-- People can come to church for years and never join because no one asked them.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Example-- A person can know about the Sabbath for years and never keep it because no one invited them.  Gave them a gentle push.</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Even if the person doesn't make a decision, the seed is planted in the mind.  If they hadn't thought of being baptized, they will now that you asked.</a:t>
            </a:r>
          </a:p>
          <a:p>
            <a:pPr eaLnBrk="1" hangingPunct="1"/>
            <a:endParaRPr lang="en-US" altLang="en-US" dirty="0">
              <a:latin typeface="Arial" panose="020B0604020202020204" pitchFamily="34" charset="0"/>
            </a:endParaRPr>
          </a:p>
          <a:p>
            <a:pPr marL="228600" indent="-228600" eaLnBrk="1" hangingPunct="1">
              <a:buAutoNum type="arabicPeriod" startAt="3"/>
            </a:pPr>
            <a:r>
              <a:rPr lang="en-US" altLang="en-US" dirty="0">
                <a:latin typeface="Arial" panose="020B0604020202020204" pitchFamily="34" charset="0"/>
              </a:rPr>
              <a:t>Inviting people to make decisions assists the Holy Spirit.  The Holy Spirit doesn't work alone.  He uses us.  That's the way Jesus designed it.  The way the Gospel was spread.</a:t>
            </a:r>
          </a:p>
          <a:p>
            <a:pPr marL="228600" indent="-228600" eaLnBrk="1" hangingPunct="1">
              <a:buAutoNum type="arabicPeriod" startAt="3"/>
            </a:pPr>
            <a:endParaRPr lang="en-US" altLang="en-US" dirty="0">
              <a:latin typeface="Arial" panose="020B0604020202020204" pitchFamily="34" charset="0"/>
            </a:endParaRPr>
          </a:p>
          <a:p>
            <a:pPr eaLnBrk="1" hangingPunct="1"/>
            <a:r>
              <a:rPr lang="en-US" altLang="en-US" dirty="0">
                <a:latin typeface="Arial" panose="020B0604020202020204" pitchFamily="34" charset="0"/>
              </a:rPr>
              <a:t>1- We can't do the Holy Spirit's work.  But we can be used of the Holy Spirit as a tool.  Christ gave the gospel work to men.  He did not say just stand around and wait for angels to do it.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Getting decisions and making appeals does not involve pressure.  It can be done in a gentle and Godly way.  You are simply </a:t>
            </a:r>
            <a:r>
              <a:rPr lang="en-US" altLang="en-US" dirty="0" err="1">
                <a:latin typeface="Arial" panose="020B0604020202020204" pitchFamily="34" charset="0"/>
              </a:rPr>
              <a:t>accetuating</a:t>
            </a:r>
            <a:r>
              <a:rPr lang="en-US" altLang="en-US" dirty="0">
                <a:latin typeface="Arial" panose="020B0604020202020204" pitchFamily="34" charset="0"/>
              </a:rPr>
              <a:t> the voice of the Spirit by making invitations.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That is partly true.  We can't rush people.  But people need a gentle push sometimes.  By asking questions or inviting people we can move them forward step by step.  Some people will never move if appeals aren't made.</a:t>
            </a:r>
          </a:p>
          <a:p>
            <a:pPr marL="228600" indent="-228600" eaLnBrk="1" hangingPunct="1">
              <a:buAutoNum type="arabicPeriod" startAt="3"/>
            </a:pP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159</a:t>
            </a:fld>
            <a:endParaRPr lang="en-US" noProof="0"/>
          </a:p>
        </p:txBody>
      </p:sp>
    </p:spTree>
    <p:extLst>
      <p:ext uri="{BB962C8B-B14F-4D97-AF65-F5344CB8AC3E}">
        <p14:creationId xmlns:p14="http://schemas.microsoft.com/office/powerpoint/2010/main" val="189136940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LOOK UP THESE VERSES AND COMMENT.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Could break into small groups and have them discover what the appeal is in these verses.  What is happening?  What decision are they invited to make?  What action?</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 Moses invited the Israelites to make a choice after the golden calf incident.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  Joshua invited the people to choose and make a surrender.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  Jesus gave a verbal invitation to Matthew to follow Him.</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  Jesus did the same with rich young ruler.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 Paul intentionally sought to persuade people.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45875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Expressing decisions in tangible ways is crucial.</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Baptisms (commitment to Jesus), communion (recommitment to Jesus) and wedding (commitment to another person) could all be made in the heart.  But we are to express those decisions through actions.  It strengthens them.</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The same applies with cutting up credit cards when we choose to renounce debt. The action strengthens the inner decision.</a:t>
            </a:r>
          </a:p>
          <a:p>
            <a:pPr eaLnBrk="1" hangingPunct="1"/>
            <a:endParaRPr lang="en-US" altLang="en-US" dirty="0">
              <a:latin typeface="Arial" panose="020B0604020202020204" pitchFamily="34" charset="0"/>
            </a:endParaRPr>
          </a:p>
          <a:p>
            <a:pPr marL="228600" indent="-228600" eaLnBrk="1" hangingPunct="1">
              <a:buAutoNum type="arabicPeriod" startAt="4"/>
            </a:pPr>
            <a:r>
              <a:rPr lang="en-US" altLang="en-US" dirty="0">
                <a:latin typeface="Arial" panose="020B0604020202020204" pitchFamily="34" charset="0"/>
              </a:rPr>
              <a:t>Or destroying cigarettes or </a:t>
            </a:r>
            <a:r>
              <a:rPr lang="en-US" altLang="en-US" dirty="0" err="1">
                <a:latin typeface="Arial" panose="020B0604020202020204" pitchFamily="34" charset="0"/>
              </a:rPr>
              <a:t>alchohol</a:t>
            </a:r>
            <a:r>
              <a:rPr lang="en-US" altLang="en-US" dirty="0">
                <a:latin typeface="Arial" panose="020B0604020202020204" pitchFamily="34" charset="0"/>
              </a:rPr>
              <a:t> when we choose to give them up.  The action </a:t>
            </a:r>
            <a:r>
              <a:rPr lang="en-US" altLang="en-US" dirty="0" err="1">
                <a:latin typeface="Arial" panose="020B0604020202020204" pitchFamily="34" charset="0"/>
              </a:rPr>
              <a:t>strenghtens</a:t>
            </a:r>
            <a:r>
              <a:rPr lang="en-US" altLang="en-US" dirty="0">
                <a:latin typeface="Arial" panose="020B0604020202020204" pitchFamily="34" charset="0"/>
              </a:rPr>
              <a:t> the decision.</a:t>
            </a:r>
          </a:p>
          <a:p>
            <a:pPr marL="228600" indent="-228600" eaLnBrk="1" hangingPunct="1">
              <a:buAutoNum type="arabicPeriod" startAt="4"/>
            </a:pPr>
            <a:endParaRPr lang="en-US" altLang="en-US" dirty="0">
              <a:latin typeface="Arial" panose="020B0604020202020204" pitchFamily="34" charset="0"/>
            </a:endParaRPr>
          </a:p>
          <a:p>
            <a:pPr eaLnBrk="1" hangingPunct="1"/>
            <a:r>
              <a:rPr lang="en-US" altLang="en-US" dirty="0">
                <a:latin typeface="Arial" panose="020B0604020202020204" pitchFamily="34" charset="0"/>
              </a:rPr>
              <a:t>1.  If God knows the heart, why express decisions?  Because actions </a:t>
            </a:r>
            <a:r>
              <a:rPr lang="en-US" altLang="en-US" dirty="0" err="1">
                <a:latin typeface="Arial" panose="020B0604020202020204" pitchFamily="34" charset="0"/>
              </a:rPr>
              <a:t>stregthen</a:t>
            </a:r>
            <a:r>
              <a:rPr lang="en-US" altLang="en-US" dirty="0">
                <a:latin typeface="Arial" panose="020B0604020202020204" pitchFamily="34" charset="0"/>
              </a:rPr>
              <a:t> the decision and influences other people.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Jesus wanted the bleeding woman to express her decision.</a:t>
            </a:r>
          </a:p>
          <a:p>
            <a:pPr marL="228600" indent="-228600" eaLnBrk="1" hangingPunct="1">
              <a:buAutoNum type="arabicPeriod" startAt="4"/>
            </a:pPr>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163</a:t>
            </a:fld>
            <a:endParaRPr lang="en-US" noProof="0"/>
          </a:p>
        </p:txBody>
      </p:sp>
    </p:spTree>
    <p:extLst>
      <p:ext uri="{BB962C8B-B14F-4D97-AF65-F5344CB8AC3E}">
        <p14:creationId xmlns:p14="http://schemas.microsoft.com/office/powerpoint/2010/main" val="108987918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Expressing decisions in tangible ways is crucial.</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Baptisms (commitment to Jesus), communion (recommitment to Jesus) and wedding (commitment to another person) could all be made in the heart.  But we are to express those decisions through actions.  It strengthens them.</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The same applies with cutting up credit cards when we choose to renounce debt. The action strengthens the inner decision.</a:t>
            </a:r>
          </a:p>
          <a:p>
            <a:pPr eaLnBrk="1" hangingPunct="1"/>
            <a:endParaRPr lang="en-US" altLang="en-US" dirty="0">
              <a:latin typeface="Arial" panose="020B0604020202020204" pitchFamily="34" charset="0"/>
            </a:endParaRPr>
          </a:p>
          <a:p>
            <a:pPr marL="228600" indent="-228600" eaLnBrk="1" hangingPunct="1">
              <a:buAutoNum type="arabicPeriod" startAt="4"/>
            </a:pPr>
            <a:r>
              <a:rPr lang="en-US" altLang="en-US" dirty="0">
                <a:latin typeface="Arial" panose="020B0604020202020204" pitchFamily="34" charset="0"/>
              </a:rPr>
              <a:t>Or destroying cigarettes or </a:t>
            </a:r>
            <a:r>
              <a:rPr lang="en-US" altLang="en-US" dirty="0" err="1">
                <a:latin typeface="Arial" panose="020B0604020202020204" pitchFamily="34" charset="0"/>
              </a:rPr>
              <a:t>alchohol</a:t>
            </a:r>
            <a:r>
              <a:rPr lang="en-US" altLang="en-US" dirty="0">
                <a:latin typeface="Arial" panose="020B0604020202020204" pitchFamily="34" charset="0"/>
              </a:rPr>
              <a:t> when we choose to give them up.  The action </a:t>
            </a:r>
            <a:r>
              <a:rPr lang="en-US" altLang="en-US" dirty="0" err="1">
                <a:latin typeface="Arial" panose="020B0604020202020204" pitchFamily="34" charset="0"/>
              </a:rPr>
              <a:t>strenghtens</a:t>
            </a:r>
            <a:r>
              <a:rPr lang="en-US" altLang="en-US" dirty="0">
                <a:latin typeface="Arial" panose="020B0604020202020204" pitchFamily="34" charset="0"/>
              </a:rPr>
              <a:t> the decision.</a:t>
            </a:r>
          </a:p>
          <a:p>
            <a:pPr marL="228600" indent="-228600" eaLnBrk="1" hangingPunct="1">
              <a:buAutoNum type="arabicPeriod" startAt="4"/>
            </a:pPr>
            <a:endParaRPr lang="en-US" altLang="en-US" dirty="0">
              <a:latin typeface="Arial" panose="020B0604020202020204" pitchFamily="34" charset="0"/>
            </a:endParaRPr>
          </a:p>
          <a:p>
            <a:pPr eaLnBrk="1" hangingPunct="1"/>
            <a:r>
              <a:rPr lang="en-US" altLang="en-US" dirty="0">
                <a:latin typeface="Arial" panose="020B0604020202020204" pitchFamily="34" charset="0"/>
              </a:rPr>
              <a:t>1.  If God knows the heart, why express decisions?  Because actions </a:t>
            </a:r>
            <a:r>
              <a:rPr lang="en-US" altLang="en-US" dirty="0" err="1">
                <a:latin typeface="Arial" panose="020B0604020202020204" pitchFamily="34" charset="0"/>
              </a:rPr>
              <a:t>stregthen</a:t>
            </a:r>
            <a:r>
              <a:rPr lang="en-US" altLang="en-US" dirty="0">
                <a:latin typeface="Arial" panose="020B0604020202020204" pitchFamily="34" charset="0"/>
              </a:rPr>
              <a:t> the decision and influences other people.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Jesus wanted the bleeding woman to express her decision.</a:t>
            </a:r>
          </a:p>
          <a:p>
            <a:pPr marL="228600" indent="-228600" eaLnBrk="1" hangingPunct="1">
              <a:buAutoNum type="arabicPeriod" startAt="4"/>
            </a:pPr>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164</a:t>
            </a:fld>
            <a:endParaRPr lang="en-US" noProof="0"/>
          </a:p>
        </p:txBody>
      </p:sp>
    </p:spTree>
    <p:extLst>
      <p:ext uri="{BB962C8B-B14F-4D97-AF65-F5344CB8AC3E}">
        <p14:creationId xmlns:p14="http://schemas.microsoft.com/office/powerpoint/2010/main" val="286392347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Too much information prevents people from making decisions.  When you have been overwhelmed at work or at home, how did you react?  You just wanted to give it all up and forget about it.  Run away.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Don't go for one big decision.  Use smaller decisions to pave the way.</a:t>
            </a:r>
          </a:p>
          <a:p>
            <a:pPr eaLnBrk="1" hangingPunct="1"/>
            <a:endParaRPr lang="en-US" altLang="en-US" dirty="0">
              <a:latin typeface="Arial" panose="020B0604020202020204" pitchFamily="34" charset="0"/>
            </a:endParaRPr>
          </a:p>
          <a:p>
            <a:pPr marL="228600" indent="-228600" eaLnBrk="1" hangingPunct="1">
              <a:buAutoNum type="arabicPeriod" startAt="3"/>
            </a:pPr>
            <a:r>
              <a:rPr lang="en-US" altLang="en-US" dirty="0">
                <a:latin typeface="Arial" panose="020B0604020202020204" pitchFamily="34" charset="0"/>
              </a:rPr>
              <a:t>It's like learning English.  Don't start with the big words.</a:t>
            </a:r>
          </a:p>
          <a:p>
            <a:pPr marL="228600" indent="-228600" eaLnBrk="1" hangingPunct="1">
              <a:buAutoNum type="arabicPeriod" startAt="3"/>
            </a:pPr>
            <a:endParaRPr lang="en-US" altLang="en-US" dirty="0">
              <a:latin typeface="Arial" panose="020B0604020202020204" pitchFamily="34" charset="0"/>
            </a:endParaRPr>
          </a:p>
          <a:p>
            <a:pPr eaLnBrk="1" hangingPunct="1"/>
            <a:r>
              <a:rPr lang="en-US" altLang="en-US" dirty="0">
                <a:latin typeface="Arial" panose="020B0604020202020204" pitchFamily="34" charset="0"/>
              </a:rPr>
              <a:t>1.  Not asking for decision leads people to not make a decision. To ignore it.  That's negative.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You teach people this is only intellectual.  No action </a:t>
            </a:r>
            <a:r>
              <a:rPr lang="en-US" altLang="en-US" dirty="0" err="1">
                <a:latin typeface="Arial" panose="020B0604020202020204" pitchFamily="34" charset="0"/>
              </a:rPr>
              <a:t>necesary</a:t>
            </a:r>
            <a:r>
              <a:rPr lang="en-US" altLang="en-US" dirty="0">
                <a:latin typeface="Arial" panose="020B0604020202020204" pitchFamily="34" charset="0"/>
              </a:rPr>
              <a: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a:t>
            </a:r>
            <a:r>
              <a:rPr lang="en-US" altLang="en-US" dirty="0" err="1">
                <a:latin typeface="Arial" panose="020B0604020202020204" pitchFamily="34" charset="0"/>
              </a:rPr>
              <a:t>Invitiations</a:t>
            </a:r>
            <a:r>
              <a:rPr lang="en-US" altLang="en-US" dirty="0">
                <a:latin typeface="Arial" panose="020B0604020202020204" pitchFamily="34" charset="0"/>
              </a:rPr>
              <a:t> to respond emphasizes the importance of the subject.  </a:t>
            </a:r>
          </a:p>
          <a:p>
            <a:pPr marL="228600" indent="-228600" eaLnBrk="1" hangingPunct="1">
              <a:buAutoNum type="arabicPeriod" startAt="3"/>
            </a:pPr>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165</a:t>
            </a:fld>
            <a:endParaRPr lang="en-US" noProof="0"/>
          </a:p>
        </p:txBody>
      </p:sp>
    </p:spTree>
    <p:extLst>
      <p:ext uri="{BB962C8B-B14F-4D97-AF65-F5344CB8AC3E}">
        <p14:creationId xmlns:p14="http://schemas.microsoft.com/office/powerpoint/2010/main" val="354768783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I'm asking if it's clear.  If it's not, he won't make decision.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I'm discovering if there's any obstacles.  No decision will be made until obstacle removed.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 am now making the appeal and asking for a decision of the heart.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I am now asking him to act on that inner decision.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 Prayer together.  This is a spiritual action.</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166</a:t>
            </a:fld>
            <a:endParaRPr lang="en-US" noProof="0"/>
          </a:p>
        </p:txBody>
      </p:sp>
    </p:spTree>
    <p:extLst>
      <p:ext uri="{BB962C8B-B14F-4D97-AF65-F5344CB8AC3E}">
        <p14:creationId xmlns:p14="http://schemas.microsoft.com/office/powerpoint/2010/main" val="340261474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167</a:t>
            </a:fld>
            <a:endParaRPr lang="en-US" noProof="0"/>
          </a:p>
        </p:txBody>
      </p:sp>
    </p:spTree>
    <p:extLst>
      <p:ext uri="{BB962C8B-B14F-4D97-AF65-F5344CB8AC3E}">
        <p14:creationId xmlns:p14="http://schemas.microsoft.com/office/powerpoint/2010/main" val="90273175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If a person is not convicted, they are not going to move.  You are wasting your time. Conviction is what causes a person to act.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They might be convinced, but are they convicted? Convinced is in your head (intellectual).  Conviction is in your heart.  It leads you to act.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89848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If a person is not convicted, they are not going to move.  You are wasting your time. Conviction is what causes a person to act.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They might be convinced, but are they convicted? Convinced is in your head (intellectual).  Conviction is in your heart.  It leads you to act.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365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Timing is everything.  You don't have to give it to them all at once.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Don't make them feel like it's a dumb question.  They won't ask you again-- ever.</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18</a:t>
            </a:fld>
            <a:endParaRPr lang="en-US" noProof="0"/>
          </a:p>
        </p:txBody>
      </p:sp>
    </p:spTree>
    <p:extLst>
      <p:ext uri="{BB962C8B-B14F-4D97-AF65-F5344CB8AC3E}">
        <p14:creationId xmlns:p14="http://schemas.microsoft.com/office/powerpoint/2010/main" val="427976529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We must pray for the people we work with.  Without conviction, it doesn't matter how smooth we--- how smart we are--  how clever---- how many texts we have memorized-- or how many questions we can answer.  Nothing is going to happen.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Pray they will be convicted by the Holy Spirit.  Pray you will recognize it.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Story of Don and Renee.  She was convicted.  He was not.  Share your own example.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Conviction is the evidence that the Holy Spirit is moving upon the heart and the heart is responding (or at least considering).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7570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Story of Mike Brach.  Conviction was there.  He was attentive.  Very responsive.  Positive.  Always had lessons done.  Applying it to his life.  Sharing it with other.</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Story of Connie Arnone.  Three ladies came to Leechburg meetings who were skeptical.  They invited us to eat with them to ask questions.  Some were asking to prove I was wrong.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 noticed Connie listening intently when I spoke.  She wasn't as skeptical.  She came to meetings regularly.  She was alone in the parking lot after a meeting.  Marquita could tell something was wrong.  She went over to her.  Connie started crying.  She was under conviction.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Everyone is not alike.  Some convictions are obvious.  Some are not.  We must watch and pray.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Just like some conversions are soul rending.  Some are quiet and uneventful.  The Spirit works in different ways with different people.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  IMPORTANT-- One of these signs doesn't necessarily indicate conviction.  Avoidance may simply mean that have no interest.  However, when you see 3 or 4 of these signs that's an indication there's probably conviction going 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17998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If you sense no conviction, maybe you need to ask more heart questions.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What's preventing you from following Jesus?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What's preventing you from turning your words into actions?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Jesus is speaking to your heart, why are you turning away?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31282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latin typeface="Arial" panose="020B0604020202020204" pitchFamily="34" charset="0"/>
              </a:rPr>
              <a:t>1. We had been looking at personal appeals.</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2.  Now we turn to public appeals.  Appeals made while speaking. Sermons, etc.</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3.  Are public appeals just for evangelistic meetings?</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173</a:t>
            </a:fld>
            <a:endParaRPr lang="en-US" noProof="0"/>
          </a:p>
        </p:txBody>
      </p:sp>
    </p:spTree>
    <p:extLst>
      <p:ext uri="{BB962C8B-B14F-4D97-AF65-F5344CB8AC3E}">
        <p14:creationId xmlns:p14="http://schemas.microsoft.com/office/powerpoint/2010/main" val="63775231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We should make appeals in our sermons.  A sermon without an appeal is only a lecture giving information.  We are asking people to decide and act.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Sabbath morning can be a evangelistic meeting.</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Many creative ways to invite people to act.  Altar calls. Raising hands.  Standing.  Silent prayer.  Decision cards.  Writing things on paper. </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174</a:t>
            </a:fld>
            <a:endParaRPr lang="en-US" noProof="0"/>
          </a:p>
        </p:txBody>
      </p:sp>
    </p:spTree>
    <p:extLst>
      <p:ext uri="{BB962C8B-B14F-4D97-AF65-F5344CB8AC3E}">
        <p14:creationId xmlns:p14="http://schemas.microsoft.com/office/powerpoint/2010/main" val="403827855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There are different ways to appeal in a simple way.  Find one that works best for you.</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175</a:t>
            </a:fld>
            <a:endParaRPr lang="en-US" noProof="0"/>
          </a:p>
        </p:txBody>
      </p:sp>
    </p:spTree>
    <p:extLst>
      <p:ext uri="{BB962C8B-B14F-4D97-AF65-F5344CB8AC3E}">
        <p14:creationId xmlns:p14="http://schemas.microsoft.com/office/powerpoint/2010/main" val="78935195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1.  You can raise hands while speaking or while praying.</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176</a:t>
            </a:fld>
            <a:endParaRPr lang="en-US" noProof="0"/>
          </a:p>
        </p:txBody>
      </p:sp>
    </p:spTree>
    <p:extLst>
      <p:ext uri="{BB962C8B-B14F-4D97-AF65-F5344CB8AC3E}">
        <p14:creationId xmlns:p14="http://schemas.microsoft.com/office/powerpoint/2010/main" val="249373165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You may not want to ask people to come forward about harboring anger, withholding tithe, struggling with lust, struggling in marriage, etc.</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177</a:t>
            </a:fld>
            <a:endParaRPr lang="en-US" noProof="0"/>
          </a:p>
        </p:txBody>
      </p:sp>
    </p:spTree>
    <p:extLst>
      <p:ext uri="{BB962C8B-B14F-4D97-AF65-F5344CB8AC3E}">
        <p14:creationId xmlns:p14="http://schemas.microsoft.com/office/powerpoint/2010/main" val="166761882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Altar calls are not just for accepting Christ.  These can be used so much more.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I usually do it during closing song because people are already standing so it is easier to come forward.  If I have them come forward while I'm speaking, I have to think of more things to say. Rather let the Spirit speak.</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178</a:t>
            </a:fld>
            <a:endParaRPr lang="en-US" noProof="0"/>
          </a:p>
        </p:txBody>
      </p:sp>
    </p:spTree>
    <p:extLst>
      <p:ext uri="{BB962C8B-B14F-4D97-AF65-F5344CB8AC3E}">
        <p14:creationId xmlns:p14="http://schemas.microsoft.com/office/powerpoint/2010/main" val="386267005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Decision cards can be placed in pews or in bulletins.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Great reason to make a personal visit.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Make sure you have a simple way to collect the cards.  </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179</a:t>
            </a:fld>
            <a:endParaRPr lang="en-US" noProof="0"/>
          </a:p>
        </p:txBody>
      </p:sp>
    </p:spTree>
    <p:extLst>
      <p:ext uri="{BB962C8B-B14F-4D97-AF65-F5344CB8AC3E}">
        <p14:creationId xmlns:p14="http://schemas.microsoft.com/office/powerpoint/2010/main" val="3520591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Timing is everything.  You don't have to give it to them all at once.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Don't make them feel like it's a dumb question.  They won't ask you again-- ever.</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19</a:t>
            </a:fld>
            <a:endParaRPr lang="en-US" noProof="0"/>
          </a:p>
        </p:txBody>
      </p:sp>
    </p:spTree>
    <p:extLst>
      <p:ext uri="{BB962C8B-B14F-4D97-AF65-F5344CB8AC3E}">
        <p14:creationId xmlns:p14="http://schemas.microsoft.com/office/powerpoint/2010/main" val="149534641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Some people like to design their own cards.  Here is a format that I thought was really helpful.  You may develop your own style.</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180</a:t>
            </a:fld>
            <a:endParaRPr lang="en-US" noProof="0"/>
          </a:p>
        </p:txBody>
      </p:sp>
    </p:spTree>
    <p:extLst>
      <p:ext uri="{BB962C8B-B14F-4D97-AF65-F5344CB8AC3E}">
        <p14:creationId xmlns:p14="http://schemas.microsoft.com/office/powerpoint/2010/main" val="187032354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Here is an example of a Sabbath decision card.  You could use this format with any subject.</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181</a:t>
            </a:fld>
            <a:endParaRPr lang="en-US" noProof="0"/>
          </a:p>
        </p:txBody>
      </p:sp>
    </p:spTree>
    <p:extLst>
      <p:ext uri="{BB962C8B-B14F-4D97-AF65-F5344CB8AC3E}">
        <p14:creationId xmlns:p14="http://schemas.microsoft.com/office/powerpoint/2010/main" val="21313362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This is a generic card you could have printed and put in the pews.  It can be used for any subject.</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182</a:t>
            </a:fld>
            <a:endParaRPr lang="en-US" noProof="0"/>
          </a:p>
        </p:txBody>
      </p:sp>
    </p:spTree>
    <p:extLst>
      <p:ext uri="{BB962C8B-B14F-4D97-AF65-F5344CB8AC3E}">
        <p14:creationId xmlns:p14="http://schemas.microsoft.com/office/powerpoint/2010/main" val="131698731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Be specific.  Don't assume people know what you want them to do.  Don't just say "raise your hand if you want to follow Jesus."  Be more specific.</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Appeal to the positive blessings.  Not "Lord, help me not to be a money grubbing Scrooge and a hypocrite and who won't return their tithe to you."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"Lord, I want to </a:t>
            </a:r>
            <a:r>
              <a:rPr lang="en-US" altLang="en-US" dirty="0" err="1">
                <a:latin typeface="Arial" panose="020B0604020202020204" pitchFamily="34" charset="0"/>
              </a:rPr>
              <a:t>recieve</a:t>
            </a:r>
            <a:r>
              <a:rPr lang="en-US" altLang="en-US" dirty="0">
                <a:latin typeface="Arial" panose="020B0604020202020204" pitchFamily="34" charset="0"/>
              </a:rPr>
              <a:t> your blessings.  I want to submit all of my life to you.  </a:t>
            </a:r>
            <a:r>
              <a:rPr lang="en-US" altLang="en-US" dirty="0" err="1">
                <a:latin typeface="Arial" panose="020B0604020202020204" pitchFamily="34" charset="0"/>
              </a:rPr>
              <a:t>Incuding</a:t>
            </a:r>
            <a:r>
              <a:rPr lang="en-US" altLang="en-US" dirty="0">
                <a:latin typeface="Arial" panose="020B0604020202020204" pitchFamily="34" charset="0"/>
              </a:rPr>
              <a:t> the financial side.  I am choosing to trust you."</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You will need to repeat appeal so people understand.  Gives them time to respond.</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183</a:t>
            </a:fld>
            <a:endParaRPr lang="en-US" noProof="0"/>
          </a:p>
        </p:txBody>
      </p:sp>
    </p:spTree>
    <p:extLst>
      <p:ext uri="{BB962C8B-B14F-4D97-AF65-F5344CB8AC3E}">
        <p14:creationId xmlns:p14="http://schemas.microsoft.com/office/powerpoint/2010/main" val="155869473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Be specific.  Don't assume people know what you want them to do.  Don't just say "raise your hand if you want to follow Jesus."  Be more specific.</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Appeal to the positive blessings.  Not "Lord, help me not to be a money grubbing Scrooge and a hypocrite and who won't return their tithe to you."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"Lord, I want to </a:t>
            </a:r>
            <a:r>
              <a:rPr lang="en-US" altLang="en-US" dirty="0" err="1">
                <a:latin typeface="Arial" panose="020B0604020202020204" pitchFamily="34" charset="0"/>
              </a:rPr>
              <a:t>recieve</a:t>
            </a:r>
            <a:r>
              <a:rPr lang="en-US" altLang="en-US" dirty="0">
                <a:latin typeface="Arial" panose="020B0604020202020204" pitchFamily="34" charset="0"/>
              </a:rPr>
              <a:t> your blessings.  I want to submit all of my life to you.  </a:t>
            </a:r>
            <a:r>
              <a:rPr lang="en-US" altLang="en-US" dirty="0" err="1">
                <a:latin typeface="Arial" panose="020B0604020202020204" pitchFamily="34" charset="0"/>
              </a:rPr>
              <a:t>Incuding</a:t>
            </a:r>
            <a:r>
              <a:rPr lang="en-US" altLang="en-US" dirty="0">
                <a:latin typeface="Arial" panose="020B0604020202020204" pitchFamily="34" charset="0"/>
              </a:rPr>
              <a:t> the financial side.  I am choosing to trust you."</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You will need to repeat appeal so people understand.  Gives them time to respond.</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184</a:t>
            </a:fld>
            <a:endParaRPr lang="en-US" noProof="0"/>
          </a:p>
        </p:txBody>
      </p:sp>
    </p:spTree>
    <p:extLst>
      <p:ext uri="{BB962C8B-B14F-4D97-AF65-F5344CB8AC3E}">
        <p14:creationId xmlns:p14="http://schemas.microsoft.com/office/powerpoint/2010/main" val="246388156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Be specific.  Don't assume people know what you want them to do.  Don't just say "raise your hand if you want to follow Jesus."  Be more specific.</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Appeal to the positive blessings.  Not "Lord, help me not to be a money grubbing Scrooge and a hypocrite and who won't return their tithe to you."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"Lord, I want to </a:t>
            </a:r>
            <a:r>
              <a:rPr lang="en-US" altLang="en-US" dirty="0" err="1">
                <a:latin typeface="Arial" panose="020B0604020202020204" pitchFamily="34" charset="0"/>
              </a:rPr>
              <a:t>recieve</a:t>
            </a:r>
            <a:r>
              <a:rPr lang="en-US" altLang="en-US" dirty="0">
                <a:latin typeface="Arial" panose="020B0604020202020204" pitchFamily="34" charset="0"/>
              </a:rPr>
              <a:t> your blessings.  I want to submit all of my life to you.  </a:t>
            </a:r>
            <a:r>
              <a:rPr lang="en-US" altLang="en-US" dirty="0" err="1">
                <a:latin typeface="Arial" panose="020B0604020202020204" pitchFamily="34" charset="0"/>
              </a:rPr>
              <a:t>Incuding</a:t>
            </a:r>
            <a:r>
              <a:rPr lang="en-US" altLang="en-US" dirty="0">
                <a:latin typeface="Arial" panose="020B0604020202020204" pitchFamily="34" charset="0"/>
              </a:rPr>
              <a:t> the financial side.  I am choosing to trust you."</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You will need to repeat appeal so people understand.  Gives them time to respond.</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185</a:t>
            </a:fld>
            <a:endParaRPr lang="en-US" noProof="0"/>
          </a:p>
        </p:txBody>
      </p:sp>
    </p:spTree>
    <p:extLst>
      <p:ext uri="{BB962C8B-B14F-4D97-AF65-F5344CB8AC3E}">
        <p14:creationId xmlns:p14="http://schemas.microsoft.com/office/powerpoint/2010/main" val="99727325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Be specific.  Don't assume people know what you want them to do.  Don't just say "raise your hand if you want to follow Jesus."  Be more specific.</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Appeal to the positive blessings.  Not "Lord, help me not to be a money grubbing Scrooge and a hypocrite and who won't return their tithe to you."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"Lord, I want to </a:t>
            </a:r>
            <a:r>
              <a:rPr lang="en-US" altLang="en-US" dirty="0" err="1">
                <a:latin typeface="Arial" panose="020B0604020202020204" pitchFamily="34" charset="0"/>
              </a:rPr>
              <a:t>recieve</a:t>
            </a:r>
            <a:r>
              <a:rPr lang="en-US" altLang="en-US" dirty="0">
                <a:latin typeface="Arial" panose="020B0604020202020204" pitchFamily="34" charset="0"/>
              </a:rPr>
              <a:t> your blessings.  I want to submit all of my life to you.  </a:t>
            </a:r>
            <a:r>
              <a:rPr lang="en-US" altLang="en-US" dirty="0" err="1">
                <a:latin typeface="Arial" panose="020B0604020202020204" pitchFamily="34" charset="0"/>
              </a:rPr>
              <a:t>Incuding</a:t>
            </a:r>
            <a:r>
              <a:rPr lang="en-US" altLang="en-US" dirty="0">
                <a:latin typeface="Arial" panose="020B0604020202020204" pitchFamily="34" charset="0"/>
              </a:rPr>
              <a:t> the financial side.  I am choosing to trust you."</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You will need to repeat appeal so people understand.  Gives them time to respond.</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186</a:t>
            </a:fld>
            <a:endParaRPr lang="en-US" noProof="0"/>
          </a:p>
        </p:txBody>
      </p:sp>
    </p:spTree>
    <p:extLst>
      <p:ext uri="{BB962C8B-B14F-4D97-AF65-F5344CB8AC3E}">
        <p14:creationId xmlns:p14="http://schemas.microsoft.com/office/powerpoint/2010/main" val="375159893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Example of an appeal for wanting the character of Jesus in your life.</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187</a:t>
            </a:fld>
            <a:endParaRPr lang="en-US" noProof="0"/>
          </a:p>
        </p:txBody>
      </p:sp>
    </p:spTree>
    <p:extLst>
      <p:ext uri="{BB962C8B-B14F-4D97-AF65-F5344CB8AC3E}">
        <p14:creationId xmlns:p14="http://schemas.microsoft.com/office/powerpoint/2010/main" val="268146205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Example of appeal for wanting to be a faithful steward.</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189</a:t>
            </a:fld>
            <a:endParaRPr lang="en-US" noProof="0"/>
          </a:p>
        </p:txBody>
      </p:sp>
    </p:spTree>
    <p:extLst>
      <p:ext uri="{BB962C8B-B14F-4D97-AF65-F5344CB8AC3E}">
        <p14:creationId xmlns:p14="http://schemas.microsoft.com/office/powerpoint/2010/main" val="103094093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Example of appeal for wanting to God to use me as a witness.</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191</a:t>
            </a:fld>
            <a:endParaRPr lang="en-US" noProof="0"/>
          </a:p>
        </p:txBody>
      </p:sp>
    </p:spTree>
    <p:extLst>
      <p:ext uri="{BB962C8B-B14F-4D97-AF65-F5344CB8AC3E}">
        <p14:creationId xmlns:p14="http://schemas.microsoft.com/office/powerpoint/2010/main" val="4244405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r>
              <a:rPr lang="en-US" altLang="en-US" dirty="0">
                <a:latin typeface="Arial" panose="020B0604020202020204" pitchFamily="34" charset="0"/>
              </a:rPr>
              <a:t>1-  Is a funeral a good place to set people straight on death?  You will do ten times more harm than good.</a:t>
            </a:r>
          </a:p>
          <a:p>
            <a:pPr marL="228600" indent="-228600" eaLnBrk="1" hangingPunct="1"/>
            <a:endParaRPr lang="en-US" altLang="en-US" dirty="0">
              <a:latin typeface="Arial" panose="020B0604020202020204" pitchFamily="34" charset="0"/>
            </a:endParaRPr>
          </a:p>
          <a:p>
            <a:pPr marL="228600" indent="-228600" eaLnBrk="1" hangingPunct="1"/>
            <a:r>
              <a:rPr lang="en-US" altLang="en-US" dirty="0">
                <a:latin typeface="Arial" panose="020B0604020202020204" pitchFamily="34" charset="0"/>
              </a:rPr>
              <a:t>2-  Smile.  Be supportive.  The Holy Spirit will bring opportunities later.</a:t>
            </a:r>
          </a:p>
          <a:p>
            <a:pPr marL="228600" indent="-228600" eaLnBrk="1" hangingPunct="1"/>
            <a:endParaRPr lang="en-US" altLang="en-US" dirty="0">
              <a:latin typeface="Arial" panose="020B0604020202020204" pitchFamily="34" charset="0"/>
            </a:endParaRPr>
          </a:p>
          <a:p>
            <a:pPr marL="228600" indent="-228600" eaLnBrk="1" hangingPunct="1"/>
            <a:r>
              <a:rPr lang="en-US" altLang="en-US" dirty="0">
                <a:latin typeface="Arial" panose="020B0604020202020204" pitchFamily="34" charset="0"/>
              </a:rPr>
              <a:t>3-  When they ask a direct question, don't skirt the issue.  That's the open door.</a:t>
            </a:r>
          </a:p>
          <a:p>
            <a:pPr marL="228600" indent="-228600" eaLnBrk="1" hangingPunct="1"/>
            <a:endParaRPr lang="en-US" altLang="en-US" dirty="0">
              <a:latin typeface="Arial" panose="020B0604020202020204" pitchFamily="34" charset="0"/>
            </a:endParaRPr>
          </a:p>
          <a:p>
            <a:pPr marL="228600" indent="-228600" eaLnBrk="1" hangingPunct="1">
              <a:buFontTx/>
              <a:buAutoNum type="arabicPeriod" startAt="4"/>
            </a:pPr>
            <a:r>
              <a:rPr lang="en-US" altLang="en-US" dirty="0">
                <a:latin typeface="Arial" panose="020B0604020202020204" pitchFamily="34" charset="0"/>
              </a:rPr>
              <a:t>A common example--  The Pope is the anti-</a:t>
            </a:r>
            <a:r>
              <a:rPr lang="en-US" altLang="en-US" dirty="0" err="1">
                <a:latin typeface="Arial" panose="020B0604020202020204" pitchFamily="34" charset="0"/>
              </a:rPr>
              <a:t>christ</a:t>
            </a:r>
            <a:r>
              <a:rPr lang="en-US" altLang="en-US" dirty="0">
                <a:latin typeface="Arial" panose="020B0604020202020204" pitchFamily="34" charset="0"/>
              </a:rPr>
              <a:t> billboard.  Will this win a Catholic?  No.  It's beginning with differences.  </a:t>
            </a:r>
          </a:p>
          <a:p>
            <a:pPr marL="228600" indent="-228600" eaLnBrk="1" hangingPunct="1">
              <a:buFontTx/>
              <a:buAutoNum type="arabicPeriod" startAt="4"/>
            </a:pPr>
            <a:endParaRPr lang="en-US" altLang="en-US" dirty="0">
              <a:latin typeface="Arial" panose="020B0604020202020204" pitchFamily="34" charset="0"/>
            </a:endParaRPr>
          </a:p>
          <a:p>
            <a:pPr marL="228600" indent="-228600" eaLnBrk="1" hangingPunct="1">
              <a:buFontTx/>
              <a:buAutoNum type="arabicPeriod" startAt="4"/>
            </a:pPr>
            <a:r>
              <a:rPr lang="en-US" altLang="en-US" dirty="0">
                <a:latin typeface="Arial" panose="020B0604020202020204" pitchFamily="34" charset="0"/>
              </a:rPr>
              <a:t>Would a billboard saying “Adventists are a cult” win you over?</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20</a:t>
            </a:fld>
            <a:endParaRPr lang="en-US" noProof="0"/>
          </a:p>
        </p:txBody>
      </p:sp>
    </p:spTree>
    <p:extLst>
      <p:ext uri="{BB962C8B-B14F-4D97-AF65-F5344CB8AC3E}">
        <p14:creationId xmlns:p14="http://schemas.microsoft.com/office/powerpoint/2010/main" val="276196026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Example of Nigeria. </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Example of coming forward for wanting the character of Christ--- or wanting to forgive.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After closing prayer, dismiss </a:t>
            </a:r>
            <a:r>
              <a:rPr lang="en-US" altLang="en-US" dirty="0" err="1">
                <a:latin typeface="Arial" panose="020B0604020202020204" pitchFamily="34" charset="0"/>
              </a:rPr>
              <a:t>congregatons</a:t>
            </a:r>
            <a:r>
              <a:rPr lang="en-US" altLang="en-US" dirty="0">
                <a:latin typeface="Arial" panose="020B0604020202020204" pitchFamily="34" charset="0"/>
              </a:rPr>
              <a:t> but spend time with those who came forward.</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194</a:t>
            </a:fld>
            <a:endParaRPr lang="en-US" noProof="0"/>
          </a:p>
        </p:txBody>
      </p:sp>
    </p:spTree>
    <p:extLst>
      <p:ext uri="{BB962C8B-B14F-4D97-AF65-F5344CB8AC3E}">
        <p14:creationId xmlns:p14="http://schemas.microsoft.com/office/powerpoint/2010/main" val="115223300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196</a:t>
            </a:fld>
            <a:endParaRPr lang="en-US" noProof="0"/>
          </a:p>
        </p:txBody>
      </p:sp>
    </p:spTree>
    <p:extLst>
      <p:ext uri="{BB962C8B-B14F-4D97-AF65-F5344CB8AC3E}">
        <p14:creationId xmlns:p14="http://schemas.microsoft.com/office/powerpoint/2010/main" val="245966167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Evangelism doesn't start with the first night of a meeting.  It starts by mingling with people.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This is how you prepare the soil.  Not just by hanging literature on door knobs.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It starts with personal work and personal friendships.  </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197</a:t>
            </a:fld>
            <a:endParaRPr lang="en-US" noProof="0"/>
          </a:p>
        </p:txBody>
      </p:sp>
    </p:spTree>
    <p:extLst>
      <p:ext uri="{BB962C8B-B14F-4D97-AF65-F5344CB8AC3E}">
        <p14:creationId xmlns:p14="http://schemas.microsoft.com/office/powerpoint/2010/main" val="233516115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We need to pray for this intensity.  This passion.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Maybe it needs to be re-ignited in us.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Ask God to place it in your heart.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51226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D677E-BC82-399D-BC6A-36FBF6337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8A6CDB-9527-968C-05B4-11E8D784B9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6C49F5-3039-C8A8-C9F7-823C51B921CA}"/>
              </a:ext>
            </a:extLst>
          </p:cNvPr>
          <p:cNvSpPr>
            <a:spLocks noGrp="1"/>
          </p:cNvSpPr>
          <p:nvPr>
            <p:ph type="body" idx="1"/>
          </p:nvPr>
        </p:nvSpPr>
        <p:spPr/>
        <p:txBody>
          <a:bodyPr/>
          <a:lstStyle/>
          <a:p>
            <a:pPr eaLnBrk="1" hangingPunct="1"/>
            <a:r>
              <a:rPr lang="en-US" altLang="en-US" dirty="0">
                <a:latin typeface="Arial" panose="020B0604020202020204" pitchFamily="34" charset="0"/>
              </a:rPr>
              <a:t>We need to pray for this intensity.  This passion.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Maybe it needs to be re-ignited in us.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Ask God to place it in your heart.</a:t>
            </a:r>
          </a:p>
          <a:p>
            <a:endParaRPr lang="en-US" dirty="0"/>
          </a:p>
        </p:txBody>
      </p:sp>
      <p:sp>
        <p:nvSpPr>
          <p:cNvPr id="4" name="Slide Number Placeholder 3">
            <a:extLst>
              <a:ext uri="{FF2B5EF4-FFF2-40B4-BE49-F238E27FC236}">
                <a16:creationId xmlns:a16="http://schemas.microsoft.com/office/drawing/2014/main" id="{EF94FAAD-E32D-0AFB-4DC9-33238385EC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56679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Evangelism doesn't start with the first night of a meeting.  It starts by mingling with people.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This is how you prepare the soil.  Not just by hanging literature on door knobs.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It starts with personal work and personal friendships.  </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200</a:t>
            </a:fld>
            <a:endParaRPr lang="en-US" noProof="0"/>
          </a:p>
        </p:txBody>
      </p:sp>
    </p:spTree>
    <p:extLst>
      <p:ext uri="{BB962C8B-B14F-4D97-AF65-F5344CB8AC3E}">
        <p14:creationId xmlns:p14="http://schemas.microsoft.com/office/powerpoint/2010/main" val="1318105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r>
              <a:rPr lang="en-US" altLang="en-US" dirty="0">
                <a:latin typeface="Arial" panose="020B0604020202020204" pitchFamily="34" charset="0"/>
              </a:rPr>
              <a:t>1-  Is a funeral a good place to set people straight on death?  You will do ten times more harm than good.</a:t>
            </a:r>
          </a:p>
          <a:p>
            <a:pPr marL="228600" indent="-228600" eaLnBrk="1" hangingPunct="1"/>
            <a:endParaRPr lang="en-US" altLang="en-US" dirty="0">
              <a:latin typeface="Arial" panose="020B0604020202020204" pitchFamily="34" charset="0"/>
            </a:endParaRPr>
          </a:p>
          <a:p>
            <a:pPr marL="228600" indent="-228600" eaLnBrk="1" hangingPunct="1"/>
            <a:r>
              <a:rPr lang="en-US" altLang="en-US" dirty="0">
                <a:latin typeface="Arial" panose="020B0604020202020204" pitchFamily="34" charset="0"/>
              </a:rPr>
              <a:t>2-  Smile.  Be supportive.  The Holy Spirit will bring opportunities later.</a:t>
            </a:r>
          </a:p>
          <a:p>
            <a:pPr marL="228600" indent="-228600" eaLnBrk="1" hangingPunct="1"/>
            <a:endParaRPr lang="en-US" altLang="en-US" dirty="0">
              <a:latin typeface="Arial" panose="020B0604020202020204" pitchFamily="34" charset="0"/>
            </a:endParaRPr>
          </a:p>
          <a:p>
            <a:pPr marL="228600" indent="-228600" eaLnBrk="1" hangingPunct="1"/>
            <a:r>
              <a:rPr lang="en-US" altLang="en-US" dirty="0">
                <a:latin typeface="Arial" panose="020B0604020202020204" pitchFamily="34" charset="0"/>
              </a:rPr>
              <a:t>3-  When they ask a direct question, don't skirt the issue.  That's the open door.</a:t>
            </a:r>
          </a:p>
          <a:p>
            <a:pPr marL="228600" indent="-228600" eaLnBrk="1" hangingPunct="1"/>
            <a:endParaRPr lang="en-US" altLang="en-US" dirty="0">
              <a:latin typeface="Arial" panose="020B0604020202020204" pitchFamily="34" charset="0"/>
            </a:endParaRPr>
          </a:p>
          <a:p>
            <a:pPr marL="228600" indent="-228600" eaLnBrk="1" hangingPunct="1">
              <a:buFontTx/>
              <a:buAutoNum type="arabicPeriod" startAt="4"/>
            </a:pPr>
            <a:r>
              <a:rPr lang="en-US" altLang="en-US" dirty="0">
                <a:latin typeface="Arial" panose="020B0604020202020204" pitchFamily="34" charset="0"/>
              </a:rPr>
              <a:t>A common example--  The Pope is the anti-</a:t>
            </a:r>
            <a:r>
              <a:rPr lang="en-US" altLang="en-US" dirty="0" err="1">
                <a:latin typeface="Arial" panose="020B0604020202020204" pitchFamily="34" charset="0"/>
              </a:rPr>
              <a:t>christ</a:t>
            </a:r>
            <a:r>
              <a:rPr lang="en-US" altLang="en-US" dirty="0">
                <a:latin typeface="Arial" panose="020B0604020202020204" pitchFamily="34" charset="0"/>
              </a:rPr>
              <a:t> billboard.  Will this win a Catholic?  No.  It's beginning with differences.  </a:t>
            </a:r>
          </a:p>
          <a:p>
            <a:pPr marL="228600" indent="-228600" eaLnBrk="1" hangingPunct="1">
              <a:buFontTx/>
              <a:buAutoNum type="arabicPeriod" startAt="4"/>
            </a:pPr>
            <a:endParaRPr lang="en-US" altLang="en-US" dirty="0">
              <a:latin typeface="Arial" panose="020B0604020202020204" pitchFamily="34" charset="0"/>
            </a:endParaRPr>
          </a:p>
          <a:p>
            <a:pPr marL="228600" indent="-228600" eaLnBrk="1" hangingPunct="1">
              <a:buFontTx/>
              <a:buAutoNum type="arabicPeriod" startAt="4"/>
            </a:pPr>
            <a:r>
              <a:rPr lang="en-US" altLang="en-US" dirty="0">
                <a:latin typeface="Arial" panose="020B0604020202020204" pitchFamily="34" charset="0"/>
              </a:rPr>
              <a:t>Would a billboard saying “Adventists are a cult” win you over?</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21</a:t>
            </a:fld>
            <a:endParaRPr lang="en-US" noProof="0"/>
          </a:p>
        </p:txBody>
      </p:sp>
    </p:spTree>
    <p:extLst>
      <p:ext uri="{BB962C8B-B14F-4D97-AF65-F5344CB8AC3E}">
        <p14:creationId xmlns:p14="http://schemas.microsoft.com/office/powerpoint/2010/main" val="2642761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In this session, I want to share the importance of developing relationships in evangelism.</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will look at three principles of soul winning-- of reaching people's hearts.  You can apply these principles to your life.  If you ignore, you will not reach people.</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4</a:t>
            </a:fld>
            <a:endParaRPr lang="en-US" noProof="0"/>
          </a:p>
        </p:txBody>
      </p:sp>
    </p:spTree>
    <p:extLst>
      <p:ext uri="{BB962C8B-B14F-4D97-AF65-F5344CB8AC3E}">
        <p14:creationId xmlns:p14="http://schemas.microsoft.com/office/powerpoint/2010/main" val="1555404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Find the good in the person.  Jesus did.  He said the good and the potential in Zacchaeus.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When you criticize, they'll argue even if they know they're wrong.</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How do you respond to criticism?  Does it make you submissive?  No.</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Example of Marquita and I.</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22</a:t>
            </a:fld>
            <a:endParaRPr lang="en-US" noProof="0"/>
          </a:p>
        </p:txBody>
      </p:sp>
    </p:spTree>
    <p:extLst>
      <p:ext uri="{BB962C8B-B14F-4D97-AF65-F5344CB8AC3E}">
        <p14:creationId xmlns:p14="http://schemas.microsoft.com/office/powerpoint/2010/main" val="3514827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Smile.  It communicates approval.  Positive feelings.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Say, "We sure miss having you around."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"You're welcome to come back anytime"</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"You know, we should never stop coming to church"</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  "It's a sin to not make time for God"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6-  "You know better than this"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1-  You don't need a theology degree to win the heart.  There are people with PH D's who can't connect with the heart.  Have you ever met a doctor whose not personable?  He knows his stuff, but you can't talk to him about personal issues.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Kindness and warmth will win the heart where logic never could.  Sometimes evangelism is not as successful because we rely on information and logic, but don't move the heart and develop relationships.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Example--  Sabbath is not about the right day.  Sabbath is about spending time with Jesus and developing your relationship with Him.</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Story of Lincoln barber shop.</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  What do you think it means "to find your way to the heart"?</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23</a:t>
            </a:fld>
            <a:endParaRPr lang="en-US" noProof="0"/>
          </a:p>
        </p:txBody>
      </p:sp>
    </p:spTree>
    <p:extLst>
      <p:ext uri="{BB962C8B-B14F-4D97-AF65-F5344CB8AC3E}">
        <p14:creationId xmlns:p14="http://schemas.microsoft.com/office/powerpoint/2010/main" val="810225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You don't need a theology degree to win the heart.  There are people with PH D's who can't connect with the heart.  Have you ever met a doctor whose not personable?  He knows his stuff, but you can't talk to him about personal issues.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Kindness and warmth will win the heart where logic never could.  Sometimes evangelism is not as successful because we rely on information and logic, but don't move the heart and develop relationships.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Example--  Sabbath is not about the right day.  Sabbath is about spending time with Jesus and developing your relationship with Him.</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Story of Lincoln barber shop.</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  What do you think it means "to find your way to the heart"?</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24</a:t>
            </a:fld>
            <a:endParaRPr lang="en-US" noProof="0"/>
          </a:p>
        </p:txBody>
      </p:sp>
    </p:spTree>
    <p:extLst>
      <p:ext uri="{BB962C8B-B14F-4D97-AF65-F5344CB8AC3E}">
        <p14:creationId xmlns:p14="http://schemas.microsoft.com/office/powerpoint/2010/main" val="1053687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People must feel accepted.  You can't shame them into following God.  Holier than thou attitude will ruin any opportunity.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Example of gay person coming to Washington meetings.  I met with him.  Can gay people come to church?  Can they be welcomed?  Yes.  As we make friends with them and study the Bible, the opportunity will come to discuss their lifestyle.  But they will not listen unless they know you are their friend.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Example of critical lady in Leechburg about the Sabbath.</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Never get mad.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  Example of Jesus and </a:t>
            </a:r>
            <a:r>
              <a:rPr lang="en-US" altLang="en-US" dirty="0" err="1">
                <a:latin typeface="Arial" panose="020B0604020202020204" pitchFamily="34" charset="0"/>
              </a:rPr>
              <a:t>Zaccheaus</a:t>
            </a:r>
            <a:r>
              <a:rPr lang="en-US" altLang="en-US" dirty="0">
                <a:latin typeface="Arial" panose="020B0604020202020204" pitchFamily="34" charset="0"/>
              </a:rPr>
              <a:t>.  Jesus not repulsed by Zacchaeus.  Even went to his house.  Read Luke 19.</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25</a:t>
            </a:fld>
            <a:endParaRPr lang="en-US" noProof="0"/>
          </a:p>
        </p:txBody>
      </p:sp>
    </p:spTree>
    <p:extLst>
      <p:ext uri="{BB962C8B-B14F-4D97-AF65-F5344CB8AC3E}">
        <p14:creationId xmlns:p14="http://schemas.microsoft.com/office/powerpoint/2010/main" val="3565129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Are you a safe person to be around?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Do people feel comfortable talking to you?</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Who came to Jesus?  The meek.  Lowly.  Children.  Sinners.  People struggling in sin are the ones who felt comfortable around Jesus?  Would they feel comfortable and accepted around you?</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Quote from What's So Amazing About Grace book.  Why aren't sinners attracted to the church today?</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26</a:t>
            </a:fld>
            <a:endParaRPr lang="en-US" noProof="0"/>
          </a:p>
        </p:txBody>
      </p:sp>
    </p:spTree>
    <p:extLst>
      <p:ext uri="{BB962C8B-B14F-4D97-AF65-F5344CB8AC3E}">
        <p14:creationId xmlns:p14="http://schemas.microsoft.com/office/powerpoint/2010/main" val="1930114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Are you a safe person to be around?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Do people feel comfortable talking to you?</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Who came to Jesus?  The meek.  Lowly.  Children.  Sinners.  People struggling in sin are the ones who felt comfortable around Jesus?  Would they feel comfortable and accepted around you?</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Quote from What's So Amazing About Grace book.  Why aren't sinners attracted to the church today?</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27</a:t>
            </a:fld>
            <a:endParaRPr lang="en-US" noProof="0"/>
          </a:p>
        </p:txBody>
      </p:sp>
    </p:spTree>
    <p:extLst>
      <p:ext uri="{BB962C8B-B14F-4D97-AF65-F5344CB8AC3E}">
        <p14:creationId xmlns:p14="http://schemas.microsoft.com/office/powerpoint/2010/main" val="1457786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Are you a safe person to be around?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Do people feel comfortable talking to you?</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Who came to Jesus?  The meek.  Lowly.  Children.  Sinners.  People struggling in sin are the ones who felt comfortable around Jesus?  Would they feel comfortable and accepted around you?</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Quote from What's So Amazing About Grace book.  Why aren't sinners attracted to the church today?</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28</a:t>
            </a:fld>
            <a:endParaRPr lang="en-US" noProof="0"/>
          </a:p>
        </p:txBody>
      </p:sp>
    </p:spTree>
    <p:extLst>
      <p:ext uri="{BB962C8B-B14F-4D97-AF65-F5344CB8AC3E}">
        <p14:creationId xmlns:p14="http://schemas.microsoft.com/office/powerpoint/2010/main" val="3992462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Are you a safe person to be around?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Do people feel comfortable talking to you?</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Who came to Jesus?  The meek.  Lowly.  Children.  Sinners.  People struggling in sin are the ones who felt comfortable around Jesus?  Would they feel comfortable and accepted around you?</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Quote from What's So Amazing About Grace book.  Why aren't sinners attracted to the church today?</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29</a:t>
            </a:fld>
            <a:endParaRPr lang="en-US" noProof="0"/>
          </a:p>
        </p:txBody>
      </p:sp>
    </p:spTree>
    <p:extLst>
      <p:ext uri="{BB962C8B-B14F-4D97-AF65-F5344CB8AC3E}">
        <p14:creationId xmlns:p14="http://schemas.microsoft.com/office/powerpoint/2010/main" val="2334408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Evangelism doesn't start with the first night of a meeting.  It starts by mingling with people.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This is how you prepare the soil.  Not just by hanging literature on door knobs.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It starts with personal work and personal friendships.  </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30</a:t>
            </a:fld>
            <a:endParaRPr lang="en-US" noProof="0"/>
          </a:p>
        </p:txBody>
      </p:sp>
    </p:spTree>
    <p:extLst>
      <p:ext uri="{BB962C8B-B14F-4D97-AF65-F5344CB8AC3E}">
        <p14:creationId xmlns:p14="http://schemas.microsoft.com/office/powerpoint/2010/main" val="1445935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Evangelism doesn't start with the first night of a meeting.  It starts by mingling with people.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This is how you prepare the soil.  Not just by hanging literature on door knobs.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It starts with personal work and personal friendships.  </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31</a:t>
            </a:fld>
            <a:endParaRPr lang="en-US" noProof="0"/>
          </a:p>
        </p:txBody>
      </p:sp>
    </p:spTree>
    <p:extLst>
      <p:ext uri="{BB962C8B-B14F-4D97-AF65-F5344CB8AC3E}">
        <p14:creationId xmlns:p14="http://schemas.microsoft.com/office/powerpoint/2010/main" val="63619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5</a:t>
            </a:fld>
            <a:endParaRPr lang="en-US" noProof="0"/>
          </a:p>
        </p:txBody>
      </p:sp>
    </p:spTree>
    <p:extLst>
      <p:ext uri="{BB962C8B-B14F-4D97-AF65-F5344CB8AC3E}">
        <p14:creationId xmlns:p14="http://schemas.microsoft.com/office/powerpoint/2010/main" val="2948094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Evangelism doesn't start with the first night of a meeting.  It starts by mingling with people.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This is how you prepare the soil.  Not just by hanging literature on door knobs.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It starts with personal work and personal friendships.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316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Evangelism doesn't start with the first night of a meeting.  It starts by mingling with people.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This is how you prepare the soil.  Not just by hanging literature on door knobs.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It starts with personal work and personal friendships.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231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latin typeface="Arial" panose="020B0604020202020204" pitchFamily="34" charset="0"/>
              </a:rPr>
              <a:t>1-  Do you ever wish you could be a better witness?  Wish you could be a better influence.  But you are not  speaker.</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2--  You can live an evangelistic life every day.  Maybe not from the pulpit.</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3-- The gospel commission can be done without preaching.</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4-- There are different forms of "preaching.</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5--  Jesus was very effective at meeting people.</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6-- We are going to learn His methods.  Because Jesus did a lot of  "preaching" by actions.</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7--  Who is called to share the gospel?  Everyone a minister</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8- Priesthood of all believers.  NT church grew by lay people.  They didn't even have paid ministers.</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9-- They followed Jesus' example?  What was 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005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99B13-8B77-5A85-6763-DF20976B49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ECD7B4-0D9F-43C1-6D27-C2D91F3131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DB7303-FB14-6E87-90B7-DE507F7FF73F}"/>
              </a:ext>
            </a:extLst>
          </p:cNvPr>
          <p:cNvSpPr>
            <a:spLocks noGrp="1"/>
          </p:cNvSpPr>
          <p:nvPr>
            <p:ph type="body" idx="1"/>
          </p:nvPr>
        </p:nvSpPr>
        <p:spPr/>
        <p:txBody>
          <a:bodyPr/>
          <a:lstStyle/>
          <a:p>
            <a:pPr eaLnBrk="1" hangingPunct="1"/>
            <a:r>
              <a:rPr lang="en-US" altLang="en-US" dirty="0">
                <a:latin typeface="Arial" panose="020B0604020202020204" pitchFamily="34" charset="0"/>
              </a:rPr>
              <a:t>In this session, I want to share the importance of developing relationships in evangelism.</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will look at three principles of soul winning-- of reaching people's hearts.  You can apply these principles to your life.  If you ignore, you will not reach people.</a:t>
            </a:r>
          </a:p>
        </p:txBody>
      </p:sp>
      <p:sp>
        <p:nvSpPr>
          <p:cNvPr id="4" name="Slide Number Placeholder 3">
            <a:extLst>
              <a:ext uri="{FF2B5EF4-FFF2-40B4-BE49-F238E27FC236}">
                <a16:creationId xmlns:a16="http://schemas.microsoft.com/office/drawing/2014/main" id="{2F6E60D4-0AC2-A426-20D8-6B1648EF54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113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Now we want to talk about how to look for opportunities in every day life.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Every day we hang around people.  These are opportunities to plant seeds for Jesus.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How do we get to a point where we can share spiritual things with people?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How do we know if they are open?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  How do we know if we've gone too far?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6.  We will learn how to share our personal testimony and how to make a gospel presentation.</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38</a:t>
            </a:fld>
            <a:endParaRPr lang="en-US" noProof="0"/>
          </a:p>
        </p:txBody>
      </p:sp>
    </p:spTree>
    <p:extLst>
      <p:ext uri="{BB962C8B-B14F-4D97-AF65-F5344CB8AC3E}">
        <p14:creationId xmlns:p14="http://schemas.microsoft.com/office/powerpoint/2010/main" val="1908886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3 STEP PROCESS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1-  You must establish a friendship before your spiritual seeds will make a difference.  If they don't trust you, you can't move them spiritually.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"You can't win someone to Jesus who hasn't become your friend"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50% of soul-winning is about developing a relationship.</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You discover their interests-- by asking questions-- spending time together.  Learning about them as a person.  Listening.</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Then look for way to share small spiritual tidbits.  Notice I said tidbits.  The Mark of the Beast is not a small tidbit.  You must earn the right to get to that point. </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39</a:t>
            </a:fld>
            <a:endParaRPr lang="en-US" noProof="0"/>
          </a:p>
        </p:txBody>
      </p:sp>
    </p:spTree>
    <p:extLst>
      <p:ext uri="{BB962C8B-B14F-4D97-AF65-F5344CB8AC3E}">
        <p14:creationId xmlns:p14="http://schemas.microsoft.com/office/powerpoint/2010/main" val="14903858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What are some other activities you can do to establish friendship with people?  What can you do to spend time with unbelievers?  Break into groups and share suggestions.  Be creative.</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Is spending time with unbelievers evangelism?</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40</a:t>
            </a:fld>
            <a:endParaRPr lang="en-US" noProof="0"/>
          </a:p>
        </p:txBody>
      </p:sp>
    </p:spTree>
    <p:extLst>
      <p:ext uri="{BB962C8B-B14F-4D97-AF65-F5344CB8AC3E}">
        <p14:creationId xmlns:p14="http://schemas.microsoft.com/office/powerpoint/2010/main" val="2709969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Take an interest in their life.  Learn what makes them tick.</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Find out what's important to them.</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 have used FORT many times to learn about people.  </a:t>
            </a:r>
          </a:p>
          <a:p>
            <a:pPr eaLnBrk="1" hangingPunct="1"/>
            <a:r>
              <a:rPr lang="en-US" altLang="en-US" dirty="0">
                <a:latin typeface="Arial" panose="020B0604020202020204" pitchFamily="34" charset="0"/>
              </a:rPr>
              <a:t>You're never at a lost what to talk about.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FORT -- Each letter represents a subject you can talk about with people.</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41</a:t>
            </a:fld>
            <a:endParaRPr lang="en-US" noProof="0"/>
          </a:p>
        </p:txBody>
      </p:sp>
    </p:spTree>
    <p:extLst>
      <p:ext uri="{BB962C8B-B14F-4D97-AF65-F5344CB8AC3E}">
        <p14:creationId xmlns:p14="http://schemas.microsoft.com/office/powerpoint/2010/main" val="1121542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People love to talk about family.  Ask.  Listen.  Remember.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Ask me.  I'll show you a picture of Melaney.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687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People spend a lot of time at work.  Sometimes they define themselves by their work.  You can learn a lot about a person by the type of work they do.</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Bouncer at a night club.  What would that tell you?  Secular.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Accountant--  Detailed.  Introvert.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Truck driver--  away from family a lot.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077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en-US" dirty="0">
                <a:latin typeface="Arial" panose="020B0604020202020204" pitchFamily="34" charset="0"/>
              </a:rPr>
              <a:t>1-  Mingled with men</a:t>
            </a:r>
          </a:p>
          <a:p>
            <a:pPr eaLnBrk="1" hangingPunct="1">
              <a:lnSpc>
                <a:spcPct val="90000"/>
              </a:lnSpc>
            </a:pPr>
            <a:r>
              <a:rPr lang="en-US" altLang="en-US" dirty="0">
                <a:latin typeface="Arial" panose="020B0604020202020204" pitchFamily="34" charset="0"/>
              </a:rPr>
              <a:t>          -- Wedding at Cana</a:t>
            </a:r>
          </a:p>
          <a:p>
            <a:pPr eaLnBrk="1" hangingPunct="1">
              <a:lnSpc>
                <a:spcPct val="90000"/>
              </a:lnSpc>
            </a:pPr>
            <a:endParaRPr lang="en-US" altLang="en-US" dirty="0">
              <a:latin typeface="Arial" panose="020B0604020202020204" pitchFamily="34" charset="0"/>
            </a:endParaRPr>
          </a:p>
          <a:p>
            <a:pPr eaLnBrk="1" hangingPunct="1">
              <a:lnSpc>
                <a:spcPct val="90000"/>
              </a:lnSpc>
            </a:pPr>
            <a:r>
              <a:rPr lang="en-US" altLang="en-US" dirty="0">
                <a:latin typeface="Arial" panose="020B0604020202020204" pitchFamily="34" charset="0"/>
              </a:rPr>
              <a:t>2-  Showed sympathy</a:t>
            </a:r>
          </a:p>
          <a:p>
            <a:pPr eaLnBrk="1" hangingPunct="1">
              <a:lnSpc>
                <a:spcPct val="90000"/>
              </a:lnSpc>
            </a:pPr>
            <a:r>
              <a:rPr lang="en-US" altLang="en-US" dirty="0">
                <a:latin typeface="Arial" panose="020B0604020202020204" pitchFamily="34" charset="0"/>
              </a:rPr>
              <a:t>         -- </a:t>
            </a:r>
            <a:r>
              <a:rPr lang="en-US" altLang="en-US" dirty="0" err="1">
                <a:latin typeface="Arial" panose="020B0604020202020204" pitchFamily="34" charset="0"/>
              </a:rPr>
              <a:t>adulterious</a:t>
            </a:r>
            <a:r>
              <a:rPr lang="en-US" altLang="en-US" dirty="0">
                <a:latin typeface="Arial" panose="020B0604020202020204" pitchFamily="34" charset="0"/>
              </a:rPr>
              <a:t> woman:  mercy</a:t>
            </a:r>
          </a:p>
          <a:p>
            <a:pPr eaLnBrk="1" hangingPunct="1">
              <a:lnSpc>
                <a:spcPct val="90000"/>
              </a:lnSpc>
            </a:pPr>
            <a:r>
              <a:rPr lang="en-US" altLang="en-US" dirty="0">
                <a:latin typeface="Arial" panose="020B0604020202020204" pitchFamily="34" charset="0"/>
              </a:rPr>
              <a:t>        --- disfellowship should not be first step</a:t>
            </a:r>
          </a:p>
          <a:p>
            <a:pPr eaLnBrk="1" hangingPunct="1">
              <a:lnSpc>
                <a:spcPct val="90000"/>
              </a:lnSpc>
            </a:pPr>
            <a:r>
              <a:rPr lang="en-US" altLang="en-US" dirty="0">
                <a:latin typeface="Arial" panose="020B0604020202020204" pitchFamily="34" charset="0"/>
              </a:rPr>
              <a:t>          -- don't abuse the </a:t>
            </a:r>
            <a:r>
              <a:rPr lang="en-US" altLang="en-US" dirty="0" err="1">
                <a:latin typeface="Arial" panose="020B0604020202020204" pitchFamily="34" charset="0"/>
              </a:rPr>
              <a:t>Achan</a:t>
            </a:r>
            <a:r>
              <a:rPr lang="en-US" altLang="en-US" dirty="0">
                <a:latin typeface="Arial" panose="020B0604020202020204" pitchFamily="34" charset="0"/>
              </a:rPr>
              <a:t> story</a:t>
            </a:r>
          </a:p>
          <a:p>
            <a:pPr eaLnBrk="1" hangingPunct="1">
              <a:lnSpc>
                <a:spcPct val="90000"/>
              </a:lnSpc>
            </a:pPr>
            <a:endParaRPr lang="en-US" altLang="en-US" dirty="0">
              <a:latin typeface="Arial" panose="020B0604020202020204" pitchFamily="34" charset="0"/>
            </a:endParaRPr>
          </a:p>
          <a:p>
            <a:pPr eaLnBrk="1" hangingPunct="1">
              <a:lnSpc>
                <a:spcPct val="90000"/>
              </a:lnSpc>
            </a:pPr>
            <a:r>
              <a:rPr lang="en-US" altLang="en-US" dirty="0">
                <a:latin typeface="Arial" panose="020B0604020202020204" pitchFamily="34" charset="0"/>
              </a:rPr>
              <a:t>3-  Minister to their needs</a:t>
            </a:r>
          </a:p>
          <a:p>
            <a:pPr eaLnBrk="1" hangingPunct="1">
              <a:lnSpc>
                <a:spcPct val="90000"/>
              </a:lnSpc>
            </a:pPr>
            <a:r>
              <a:rPr lang="en-US" altLang="en-US" dirty="0">
                <a:latin typeface="Arial" panose="020B0604020202020204" pitchFamily="34" charset="0"/>
              </a:rPr>
              <a:t>         -- Jesus and the blind man</a:t>
            </a:r>
          </a:p>
          <a:p>
            <a:pPr eaLnBrk="1" hangingPunct="1">
              <a:lnSpc>
                <a:spcPct val="90000"/>
              </a:lnSpc>
            </a:pPr>
            <a:endParaRPr lang="en-US" altLang="en-US" dirty="0">
              <a:latin typeface="Arial" panose="020B0604020202020204" pitchFamily="34" charset="0"/>
            </a:endParaRPr>
          </a:p>
          <a:p>
            <a:pPr eaLnBrk="1" hangingPunct="1">
              <a:lnSpc>
                <a:spcPct val="90000"/>
              </a:lnSpc>
            </a:pPr>
            <a:r>
              <a:rPr lang="en-US" altLang="en-US" dirty="0">
                <a:latin typeface="Arial" panose="020B0604020202020204" pitchFamily="34" charset="0"/>
              </a:rPr>
              <a:t>4-  Won their confidence</a:t>
            </a:r>
          </a:p>
          <a:p>
            <a:pPr eaLnBrk="1" hangingPunct="1">
              <a:lnSpc>
                <a:spcPct val="90000"/>
              </a:lnSpc>
            </a:pPr>
            <a:r>
              <a:rPr lang="en-US" altLang="en-US" dirty="0">
                <a:latin typeface="Arial" panose="020B0604020202020204" pitchFamily="34" charset="0"/>
              </a:rPr>
              <a:t>        -- woman at the well</a:t>
            </a:r>
          </a:p>
          <a:p>
            <a:pPr eaLnBrk="1" hangingPunct="1">
              <a:lnSpc>
                <a:spcPct val="90000"/>
              </a:lnSpc>
            </a:pPr>
            <a:endParaRPr lang="en-US" altLang="en-US" dirty="0">
              <a:latin typeface="Arial" panose="020B0604020202020204" pitchFamily="34" charset="0"/>
            </a:endParaRPr>
          </a:p>
          <a:p>
            <a:pPr eaLnBrk="1" hangingPunct="1">
              <a:lnSpc>
                <a:spcPct val="90000"/>
              </a:lnSpc>
            </a:pPr>
            <a:r>
              <a:rPr lang="en-US" altLang="en-US" dirty="0">
                <a:latin typeface="Arial" panose="020B0604020202020204" pitchFamily="34" charset="0"/>
              </a:rPr>
              <a:t>5--  Then follow Me</a:t>
            </a:r>
          </a:p>
          <a:p>
            <a:pPr eaLnBrk="1" hangingPunct="1">
              <a:lnSpc>
                <a:spcPct val="90000"/>
              </a:lnSpc>
            </a:pPr>
            <a:r>
              <a:rPr lang="en-US" altLang="en-US" dirty="0">
                <a:latin typeface="Arial" panose="020B0604020202020204" pitchFamily="34" charset="0"/>
              </a:rPr>
              <a:t>       </a:t>
            </a:r>
          </a:p>
          <a:p>
            <a:pPr eaLnBrk="1" hangingPunct="1">
              <a:lnSpc>
                <a:spcPct val="90000"/>
              </a:lnSpc>
            </a:pPr>
            <a:r>
              <a:rPr lang="en-US" altLang="en-US" dirty="0">
                <a:latin typeface="Arial" panose="020B0604020202020204" pitchFamily="34" charset="0"/>
              </a:rPr>
              <a:t>Our problem is going right to #5( inviting people to follow Jesus)  without doing the other 4.  Yes, Jesus' method takes longer.  But success.</a:t>
            </a:r>
          </a:p>
          <a:p>
            <a:pPr eaLnBrk="1" hangingPunct="1">
              <a:lnSpc>
                <a:spcPct val="90000"/>
              </a:lnSpc>
            </a:pPr>
            <a:endParaRPr lang="en-US" altLang="en-US" dirty="0">
              <a:latin typeface="Arial" panose="020B0604020202020204" pitchFamily="34" charset="0"/>
            </a:endParaRPr>
          </a:p>
          <a:p>
            <a:pPr eaLnBrk="1" hangingPunct="1">
              <a:lnSpc>
                <a:spcPct val="90000"/>
              </a:lnSpc>
            </a:pPr>
            <a:r>
              <a:rPr lang="en-US" altLang="en-US" dirty="0">
                <a:latin typeface="Arial" panose="020B0604020202020204" pitchFamily="34" charset="0"/>
              </a:rPr>
              <a:t>We will hold evangelistic meetings without having done any personal work in the community.  We must incorporate the first 4 steps before going to #5.</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6</a:t>
            </a:fld>
            <a:endParaRPr lang="en-US" noProof="0"/>
          </a:p>
        </p:txBody>
      </p:sp>
    </p:spTree>
    <p:extLst>
      <p:ext uri="{BB962C8B-B14F-4D97-AF65-F5344CB8AC3E}">
        <p14:creationId xmlns:p14="http://schemas.microsoft.com/office/powerpoint/2010/main" val="4544109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You may discover you have something in common.  Then share it together.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Washington church had a scrapbooking night.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Baseball games with Mike Brach.</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If they like fishing, then you can invite them with you sometime.  </a:t>
            </a:r>
          </a:p>
          <a:p>
            <a:pPr eaLnBrk="1" hangingPunct="1">
              <a:lnSpc>
                <a:spcPct val="90000"/>
              </a:lnSpc>
            </a:pPr>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203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Then you look for an opportunity to plant a small spiritual tidbit in the conversation and see how they respond.  We will do this in just a few minutes.  But first let me show you how to use FORT.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810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Role play with someone eating lunch at work (no testimony)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Role play with visitor at potluck</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Some people are natural at this.  For others, practice.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You won't do FORT all in one visit.  Over time.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  Do a role play with someone from the group.  Pretend you are eating lunch with them at work.  Go through FORT in a natural way.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6-  Activity-- Have group ask FORT questions to person next to them.</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46</a:t>
            </a:fld>
            <a:endParaRPr lang="en-US" noProof="0"/>
          </a:p>
        </p:txBody>
      </p:sp>
    </p:spTree>
    <p:extLst>
      <p:ext uri="{BB962C8B-B14F-4D97-AF65-F5344CB8AC3E}">
        <p14:creationId xmlns:p14="http://schemas.microsoft.com/office/powerpoint/2010/main" val="1734211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This can only be done after a relationship developed.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How they respond indicates whether they are open to spiritual things.  If no response, time not yet right.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 did this with my barber in Washington.  When he would mourn about how bad the world is, I would plant a small spiritual tidbit like "Yes I know.  The Bible warned us the world would be like this in the last days"-- and see how he responds to that.  If he comments on it and asks me questions, then I know the door is open for further conversation.  If he ignores my comment, then  I know the door isn't open right now.  Maybe next time.  Keep praying.</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Testing the waters..........</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47</a:t>
            </a:fld>
            <a:endParaRPr lang="en-US" noProof="0"/>
          </a:p>
        </p:txBody>
      </p:sp>
    </p:spTree>
    <p:extLst>
      <p:ext uri="{BB962C8B-B14F-4D97-AF65-F5344CB8AC3E}">
        <p14:creationId xmlns:p14="http://schemas.microsoft.com/office/powerpoint/2010/main" val="38214093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Now, I'm going to give you come hypothetical situations.  Break into groups and tell me, what could you say that would plant a small spiritual seed in this situation.  Something that would not be offensive and would not start with differences.  Discuss in groups..</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1-  Wow!  I guess God wants us to see something beautiful today.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What a gorgeous sunset.  It looks like God outdid Himself on that one.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 love sunsets.  It reminds me that God still loves this old world.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Brainstorm other responses.....</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48</a:t>
            </a:fld>
            <a:endParaRPr lang="en-US" noProof="0"/>
          </a:p>
        </p:txBody>
      </p:sp>
    </p:spTree>
    <p:extLst>
      <p:ext uri="{BB962C8B-B14F-4D97-AF65-F5344CB8AC3E}">
        <p14:creationId xmlns:p14="http://schemas.microsoft.com/office/powerpoint/2010/main" val="27136334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Now, I'm going to give you come hypothetical situations.  Break into groups and tell me, what could you say that would plant a small spiritual seed in this situation.  Something that would not be offensive and would not start with differences.  Discuss in groups..</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1-  Wow!  I guess God wants us to see something beautiful today.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What a gorgeous sunset.  It looks like God outdid Himself on that one.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 love sunsets.  It reminds me that God still loves this old world.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Brainstorm other responses.....</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49</a:t>
            </a:fld>
            <a:endParaRPr lang="en-US" noProof="0"/>
          </a:p>
        </p:txBody>
      </p:sp>
    </p:spTree>
    <p:extLst>
      <p:ext uri="{BB962C8B-B14F-4D97-AF65-F5344CB8AC3E}">
        <p14:creationId xmlns:p14="http://schemas.microsoft.com/office/powerpoint/2010/main" val="1766263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This world is getting so crazy.  I'm glad God is still in control.</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If I didn't believe it God, I wouldn't have any hope for this world.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I'm sure looking forward to a better world.</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50</a:t>
            </a:fld>
            <a:endParaRPr lang="en-US" noProof="0"/>
          </a:p>
        </p:txBody>
      </p:sp>
    </p:spTree>
    <p:extLst>
      <p:ext uri="{BB962C8B-B14F-4D97-AF65-F5344CB8AC3E}">
        <p14:creationId xmlns:p14="http://schemas.microsoft.com/office/powerpoint/2010/main" val="25877192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This world is getting so crazy.  I'm glad God is still in control.</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If I didn't believe it God, I wouldn't have any hope for this world.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I'm sure looking forward to a better world.</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51</a:t>
            </a:fld>
            <a:endParaRPr lang="en-US" noProof="0"/>
          </a:p>
        </p:txBody>
      </p:sp>
    </p:spTree>
    <p:extLst>
      <p:ext uri="{BB962C8B-B14F-4D97-AF65-F5344CB8AC3E}">
        <p14:creationId xmlns:p14="http://schemas.microsoft.com/office/powerpoint/2010/main" val="9047461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What's your relatives name?  I'll pray for him.</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Would your relative mind if I stopped by and prayed with him?</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I'll ask my church to pray for him.</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52</a:t>
            </a:fld>
            <a:endParaRPr lang="en-US" noProof="0"/>
          </a:p>
        </p:txBody>
      </p:sp>
    </p:spTree>
    <p:extLst>
      <p:ext uri="{BB962C8B-B14F-4D97-AF65-F5344CB8AC3E}">
        <p14:creationId xmlns:p14="http://schemas.microsoft.com/office/powerpoint/2010/main" val="9719590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What's your relatives name?  I'll pray for him.</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Would your relative mind if I stopped by and prayed with him?</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I'll ask my church to pray for him.</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53</a:t>
            </a:fld>
            <a:endParaRPr lang="en-US" noProof="0"/>
          </a:p>
        </p:txBody>
      </p:sp>
    </p:spTree>
    <p:extLst>
      <p:ext uri="{BB962C8B-B14F-4D97-AF65-F5344CB8AC3E}">
        <p14:creationId xmlns:p14="http://schemas.microsoft.com/office/powerpoint/2010/main" val="2291375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Give some examples of how you can mingle with men?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I mingle by playing basketball  (story of Paul)</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Mingling with unbelievers is sometimes uncomfortable</a:t>
            </a:r>
          </a:p>
          <a:p>
            <a:pPr eaLnBrk="1" hangingPunct="1"/>
            <a:r>
              <a:rPr lang="en-US" altLang="en-US" dirty="0">
                <a:latin typeface="Arial" panose="020B0604020202020204" pitchFamily="34" charset="0"/>
              </a:rPr>
              <a:t>       a-  improper language and joking</a:t>
            </a:r>
          </a:p>
          <a:p>
            <a:pPr eaLnBrk="1" hangingPunct="1"/>
            <a:r>
              <a:rPr lang="en-US" altLang="en-US" dirty="0">
                <a:latin typeface="Arial" panose="020B0604020202020204" pitchFamily="34" charset="0"/>
              </a:rPr>
              <a:t>       b-   dietary habits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People misuse the text of "not being of the world"</a:t>
            </a:r>
          </a:p>
          <a:p>
            <a:pPr eaLnBrk="1" hangingPunct="1"/>
            <a:r>
              <a:rPr lang="en-US" altLang="en-US" dirty="0">
                <a:latin typeface="Arial" panose="020B0604020202020204" pitchFamily="34" charset="0"/>
              </a:rPr>
              <a:t>     a-  cannot disconnect ourselves from people</a:t>
            </a:r>
          </a:p>
          <a:p>
            <a:pPr eaLnBrk="1" hangingPunct="1"/>
            <a:r>
              <a:rPr lang="en-US" altLang="en-US" dirty="0">
                <a:latin typeface="Arial" panose="020B0604020202020204" pitchFamily="34" charset="0"/>
              </a:rPr>
              <a:t>     b- Jesus came into the world, got dirty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  Caution:  when they have more of an influence on you, then you on them, then back off.  Let Spirit guide you.</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7</a:t>
            </a:fld>
            <a:endParaRPr lang="en-US" noProof="0"/>
          </a:p>
        </p:txBody>
      </p:sp>
    </p:spTree>
    <p:extLst>
      <p:ext uri="{BB962C8B-B14F-4D97-AF65-F5344CB8AC3E}">
        <p14:creationId xmlns:p14="http://schemas.microsoft.com/office/powerpoint/2010/main" val="19697946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Small booklets are best.  Things that fit into a purse or coat.  (Show some examples)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Always keep literature in car.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There were many times I wish I had literature to follow up a conversation.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Literature goes home with the person when you can't  It gives more information.  Your conversation may be only 5 minutes.  Literature speaks for hours and days, etc.</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54</a:t>
            </a:fld>
            <a:endParaRPr lang="en-US" noProof="0"/>
          </a:p>
        </p:txBody>
      </p:sp>
    </p:spTree>
    <p:extLst>
      <p:ext uri="{BB962C8B-B14F-4D97-AF65-F5344CB8AC3E}">
        <p14:creationId xmlns:p14="http://schemas.microsoft.com/office/powerpoint/2010/main" val="41347737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Have booklets to cover basic truths.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If you don't have any, you could always bring one another day and say, "</a:t>
            </a:r>
            <a:r>
              <a:rPr lang="en-US" altLang="en-US" dirty="0" err="1">
                <a:latin typeface="Arial" panose="020B0604020202020204" pitchFamily="34" charset="0"/>
              </a:rPr>
              <a:t>Rmemeber</a:t>
            </a:r>
            <a:r>
              <a:rPr lang="en-US" altLang="en-US" dirty="0">
                <a:latin typeface="Arial" panose="020B0604020202020204" pitchFamily="34" charset="0"/>
              </a:rPr>
              <a:t> that conversation we had about the Sabbath?  Here's a book that will answer your questions.  It helped me."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If you give literature, ask them about it a few days later.  </a:t>
            </a:r>
          </a:p>
          <a:p>
            <a:pPr eaLnBrk="1" hangingPunct="1"/>
            <a:r>
              <a:rPr lang="en-US" altLang="en-US" dirty="0">
                <a:latin typeface="Arial" panose="020B0604020202020204" pitchFamily="34" charset="0"/>
              </a:rPr>
              <a:t>May open door for more conversation.  If not, don't push it.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Once a quarter, your church could have a special giveaway book.  Buy a few boxes and challenge each member to find one person to give the book to that quarter.  Every member can reach the goal of once a quarter.  It creates an </a:t>
            </a:r>
            <a:r>
              <a:rPr lang="en-US" altLang="en-US" dirty="0" err="1">
                <a:latin typeface="Arial" panose="020B0604020202020204" pitchFamily="34" charset="0"/>
              </a:rPr>
              <a:t>atomosphere</a:t>
            </a:r>
            <a:r>
              <a:rPr lang="en-US" altLang="en-US" dirty="0">
                <a:latin typeface="Arial" panose="020B0604020202020204" pitchFamily="34" charset="0"/>
              </a:rPr>
              <a:t> of evangelism in the church.</a:t>
            </a:r>
          </a:p>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55</a:t>
            </a:fld>
            <a:endParaRPr lang="en-US" noProof="0"/>
          </a:p>
        </p:txBody>
      </p:sp>
    </p:spTree>
    <p:extLst>
      <p:ext uri="{BB962C8B-B14F-4D97-AF65-F5344CB8AC3E}">
        <p14:creationId xmlns:p14="http://schemas.microsoft.com/office/powerpoint/2010/main" val="6664036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1.  Keep in mind, if you come  in contact with someone who has a vision impairment, Christian Record Services offers many free materials to them.  Contact us.</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56</a:t>
            </a:fld>
            <a:endParaRPr lang="en-US" noProof="0"/>
          </a:p>
        </p:txBody>
      </p:sp>
    </p:spTree>
    <p:extLst>
      <p:ext uri="{BB962C8B-B14F-4D97-AF65-F5344CB8AC3E}">
        <p14:creationId xmlns:p14="http://schemas.microsoft.com/office/powerpoint/2010/main" val="40475717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Share example of York church following up LE leads with videos.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Some people don't want others in their home.  Let them take videos home.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Give them 1-2 videos at a time.  Switch once a week. People can watch in the privacy of their own homes.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Go in order.  Do not skip.  Example of woman in Uniontown I gave Seven Last Plagues video.  Never again.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  Use these to follow up  IIW-VOP-AF leads.  Tell them you're a volunteer with IIW and making video Bible studies available.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6-  Follow up with people who come to part of evangelistic meetings.  Tell them they can watch what they missed.  Don't do this during the meetings.  They'll stay home.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7-  Use these to follow up conversations.</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57</a:t>
            </a:fld>
            <a:endParaRPr lang="en-US" noProof="0"/>
          </a:p>
        </p:txBody>
      </p:sp>
    </p:spTree>
    <p:extLst>
      <p:ext uri="{BB962C8B-B14F-4D97-AF65-F5344CB8AC3E}">
        <p14:creationId xmlns:p14="http://schemas.microsoft.com/office/powerpoint/2010/main" val="12463943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Many videos to choose from.  They're cheap.  Have your church buy a few sets for people to share.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Great way for shy people to share.  You make the friendship.  Let someone else do the preaching.</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58</a:t>
            </a:fld>
            <a:endParaRPr lang="en-US" noProof="0"/>
          </a:p>
        </p:txBody>
      </p:sp>
    </p:spTree>
    <p:extLst>
      <p:ext uri="{BB962C8B-B14F-4D97-AF65-F5344CB8AC3E}">
        <p14:creationId xmlns:p14="http://schemas.microsoft.com/office/powerpoint/2010/main" val="41309473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59</a:t>
            </a:fld>
            <a:endParaRPr lang="en-US" noProof="0"/>
          </a:p>
        </p:txBody>
      </p:sp>
    </p:spTree>
    <p:extLst>
      <p:ext uri="{BB962C8B-B14F-4D97-AF65-F5344CB8AC3E}">
        <p14:creationId xmlns:p14="http://schemas.microsoft.com/office/powerpoint/2010/main" val="16962843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When the opportunity comes to share you testimony, you need to be able to answer these questions briefly.  If they ask questions, then take more time.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Some situations allow for deeper sharing.  Start briefly.  Then if door remains open, go longer.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You can tell if someone is interested.  Eye contact. Nodding head.  Asking questions.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It’s OK not to have a dramatic testimony.</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60</a:t>
            </a:fld>
            <a:endParaRPr lang="en-US" noProof="0"/>
          </a:p>
        </p:txBody>
      </p:sp>
    </p:spTree>
    <p:extLst>
      <p:ext uri="{BB962C8B-B14F-4D97-AF65-F5344CB8AC3E}">
        <p14:creationId xmlns:p14="http://schemas.microsoft.com/office/powerpoint/2010/main" val="4055213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You need to be able to answer in 5 minutes concerning any particular belief.</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61</a:t>
            </a:fld>
            <a:endParaRPr lang="en-US" noProof="0"/>
          </a:p>
        </p:txBody>
      </p:sp>
    </p:spTree>
    <p:extLst>
      <p:ext uri="{BB962C8B-B14F-4D97-AF65-F5344CB8AC3E}">
        <p14:creationId xmlns:p14="http://schemas.microsoft.com/office/powerpoint/2010/main" val="671216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Here is a simple way to make a gospel presentation.  Just go over these four points.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People don't need big theological words.  Make it simple.  In the beginning, they just need to understand they are a sinner who needs Jesus and to ask Jesus into their lives.  It's that simple.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EXAMPLE-- Do a role play with someone and illustrate how to explain the gospel to someone using these four steps.  Invite them to accept Jesus.  Have prayer with them.</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62</a:t>
            </a:fld>
            <a:endParaRPr lang="en-US" noProof="0"/>
          </a:p>
        </p:txBody>
      </p:sp>
    </p:spTree>
    <p:extLst>
      <p:ext uri="{BB962C8B-B14F-4D97-AF65-F5344CB8AC3E}">
        <p14:creationId xmlns:p14="http://schemas.microsoft.com/office/powerpoint/2010/main" val="16148021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When they say yes, pray with them.  Invite them to church or to a personal Bible study immediately.</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63</a:t>
            </a:fld>
            <a:endParaRPr lang="en-US" noProof="0"/>
          </a:p>
        </p:txBody>
      </p:sp>
    </p:spTree>
    <p:extLst>
      <p:ext uri="{BB962C8B-B14F-4D97-AF65-F5344CB8AC3E}">
        <p14:creationId xmlns:p14="http://schemas.microsoft.com/office/powerpoint/2010/main" val="2634483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When you take time to build friendships, it opens doors.  When they trust you, they will ask you spiritual questions when the need arises.  Pray to God asking that the person will ask you </a:t>
            </a:r>
            <a:r>
              <a:rPr lang="en-US" altLang="en-US" dirty="0" err="1">
                <a:latin typeface="Arial" panose="020B0604020202020204" pitchFamily="34" charset="0"/>
              </a:rPr>
              <a:t>quesitons</a:t>
            </a:r>
            <a:r>
              <a:rPr lang="en-US" altLang="en-US" dirty="0">
                <a:latin typeface="Arial" panose="020B0604020202020204" pitchFamily="34" charset="0"/>
              </a:rPr>
              <a: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A true friend is rare.  People will value it.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Story of Paul.  Started asking me questions.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They will ask, if you live your faith.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8</a:t>
            </a:fld>
            <a:endParaRPr lang="en-US" noProof="0"/>
          </a:p>
        </p:txBody>
      </p:sp>
    </p:spTree>
    <p:extLst>
      <p:ext uri="{BB962C8B-B14F-4D97-AF65-F5344CB8AC3E}">
        <p14:creationId xmlns:p14="http://schemas.microsoft.com/office/powerpoint/2010/main" val="2619536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We need to pray for this intensity.  This passion.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Maybe it needs to be re-ignited in us.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Ask God to place it in your heart.</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64</a:t>
            </a:fld>
            <a:endParaRPr lang="en-US" noProof="0"/>
          </a:p>
        </p:txBody>
      </p:sp>
    </p:spTree>
    <p:extLst>
      <p:ext uri="{BB962C8B-B14F-4D97-AF65-F5344CB8AC3E}">
        <p14:creationId xmlns:p14="http://schemas.microsoft.com/office/powerpoint/2010/main" val="26777882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Evangelism doesn't start with the first night of a meeting.  It starts by mingling with people.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This is how you prepare the soil.  Not just by hanging literature on door knobs.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It starts with personal work and personal friendships.  </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65</a:t>
            </a:fld>
            <a:endParaRPr lang="en-US" noProof="0"/>
          </a:p>
        </p:txBody>
      </p:sp>
    </p:spTree>
    <p:extLst>
      <p:ext uri="{BB962C8B-B14F-4D97-AF65-F5344CB8AC3E}">
        <p14:creationId xmlns:p14="http://schemas.microsoft.com/office/powerpoint/2010/main" val="23193975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Evangelism doesn't start with the first night of a meeting.  It starts by mingling with people.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This is how you prepare the soil.  Not just by hanging literature on door knobs.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It starts with personal work and personal friendships.  </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66</a:t>
            </a:fld>
            <a:endParaRPr lang="en-US" noProof="0"/>
          </a:p>
        </p:txBody>
      </p:sp>
    </p:spTree>
    <p:extLst>
      <p:ext uri="{BB962C8B-B14F-4D97-AF65-F5344CB8AC3E}">
        <p14:creationId xmlns:p14="http://schemas.microsoft.com/office/powerpoint/2010/main" val="41979697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We need to pray for this intensity.  This passion.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Maybe it needs to be re-ignited in us.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Ask God to place it in your heart.</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67</a:t>
            </a:fld>
            <a:endParaRPr lang="en-US" noProof="0"/>
          </a:p>
        </p:txBody>
      </p:sp>
    </p:spTree>
    <p:extLst>
      <p:ext uri="{BB962C8B-B14F-4D97-AF65-F5344CB8AC3E}">
        <p14:creationId xmlns:p14="http://schemas.microsoft.com/office/powerpoint/2010/main" val="13635032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latin typeface="Arial" panose="020B0604020202020204" pitchFamily="34" charset="0"/>
              </a:rPr>
              <a:t>1-  Do you ever wish you could be a better witness?  Wish you could be a better influence.  But you are not  speaker.</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2--  You can live an evangelistic life every day.  Maybe not from the pulpit.</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3-- The gospel commission can be done without preaching.</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4-- There are different forms of "preaching.</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5--  Jesus was very effective at meeting people.</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6-- We are going to learn His methods.  Because Jesus did a lot of  "preaching" by actions.</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7--  Who is called to share the gospel?  Everyone a minister</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8- Priesthood of all believers.  NT church grew by lay people.  They didn't even have paid ministers.</a:t>
            </a:r>
          </a:p>
          <a:p>
            <a:pPr eaLnBrk="1" hangingPunct="1"/>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9-- They followed Jesus' example?  What was 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3126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In this session, I want to share the importance of developing relationships in evangelism.</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will look at three principles of soul winning-- of reaching people's hearts.  You can apply these principles to your life.  If you ignore, you will not reach people.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2987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We are going to learn how to visit different types of people.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 first time visitors to church</a:t>
            </a:r>
          </a:p>
          <a:p>
            <a:pPr eaLnBrk="1" hangingPunct="1"/>
            <a:r>
              <a:rPr lang="en-US" altLang="en-US" dirty="0">
                <a:latin typeface="Arial" panose="020B0604020202020204" pitchFamily="34" charset="0"/>
              </a:rPr>
              <a:t>--  former Adventists</a:t>
            </a:r>
          </a:p>
          <a:p>
            <a:pPr eaLnBrk="1" hangingPunct="1"/>
            <a:r>
              <a:rPr lang="en-US" altLang="en-US" dirty="0">
                <a:latin typeface="Arial" panose="020B0604020202020204" pitchFamily="34" charset="0"/>
              </a:rPr>
              <a:t>-- the sick</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will do some role play.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Observe how to put FORT  into practice.</a:t>
            </a:r>
          </a:p>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70</a:t>
            </a:fld>
            <a:endParaRPr lang="en-US" noProof="0"/>
          </a:p>
        </p:txBody>
      </p:sp>
    </p:spTree>
    <p:extLst>
      <p:ext uri="{BB962C8B-B14F-4D97-AF65-F5344CB8AC3E}">
        <p14:creationId xmlns:p14="http://schemas.microsoft.com/office/powerpoint/2010/main" val="6240278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348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It's as simple as saying this.  Or call them in the middle of the week and invite them.</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72</a:t>
            </a:fld>
            <a:endParaRPr lang="en-US" noProof="0"/>
          </a:p>
        </p:txBody>
      </p:sp>
    </p:spTree>
    <p:extLst>
      <p:ext uri="{BB962C8B-B14F-4D97-AF65-F5344CB8AC3E}">
        <p14:creationId xmlns:p14="http://schemas.microsoft.com/office/powerpoint/2010/main" val="16489800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When they are at your house, ask them about these things.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Family</a:t>
            </a:r>
          </a:p>
          <a:p>
            <a:pPr eaLnBrk="1" hangingPunct="1"/>
            <a:r>
              <a:rPr lang="en-US" altLang="en-US" dirty="0">
                <a:latin typeface="Arial" panose="020B0604020202020204" pitchFamily="34" charset="0"/>
              </a:rPr>
              <a:t>Occupation</a:t>
            </a:r>
          </a:p>
          <a:p>
            <a:pPr eaLnBrk="1" hangingPunct="1"/>
            <a:r>
              <a:rPr lang="en-US" altLang="en-US" dirty="0">
                <a:latin typeface="Arial" panose="020B0604020202020204" pitchFamily="34" charset="0"/>
              </a:rPr>
              <a:t>Recreation</a:t>
            </a:r>
          </a:p>
          <a:p>
            <a:pPr eaLnBrk="1" hangingPunct="1"/>
            <a:r>
              <a:rPr lang="en-US" altLang="en-US" dirty="0">
                <a:latin typeface="Arial" panose="020B0604020202020204" pitchFamily="34" charset="0"/>
              </a:rPr>
              <a:t>Testimony</a:t>
            </a: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73</a:t>
            </a:fld>
            <a:endParaRPr lang="en-US" noProof="0"/>
          </a:p>
        </p:txBody>
      </p:sp>
    </p:spTree>
    <p:extLst>
      <p:ext uri="{BB962C8B-B14F-4D97-AF65-F5344CB8AC3E}">
        <p14:creationId xmlns:p14="http://schemas.microsoft.com/office/powerpoint/2010/main" val="3218124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When you take time to build friendships, it opens doors.  When they trust you, they will ask you spiritual questions when the need arises.  Pray to God asking that the person will ask you </a:t>
            </a:r>
            <a:r>
              <a:rPr lang="en-US" altLang="en-US" dirty="0" err="1">
                <a:latin typeface="Arial" panose="020B0604020202020204" pitchFamily="34" charset="0"/>
              </a:rPr>
              <a:t>quesitons</a:t>
            </a:r>
            <a:r>
              <a:rPr lang="en-US" altLang="en-US" dirty="0">
                <a:latin typeface="Arial" panose="020B0604020202020204" pitchFamily="34" charset="0"/>
              </a:rPr>
              <a: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A true friend is rare.  People will value it.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Story of Paul.  Started asking me questions.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They will ask, if you live your faith.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9</a:t>
            </a:fld>
            <a:endParaRPr lang="en-US" noProof="0"/>
          </a:p>
        </p:txBody>
      </p:sp>
    </p:spTree>
    <p:extLst>
      <p:ext uri="{BB962C8B-B14F-4D97-AF65-F5344CB8AC3E}">
        <p14:creationId xmlns:p14="http://schemas.microsoft.com/office/powerpoint/2010/main" val="20619204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These questions are the Testimony stage.  It helps you know where they are spiritually.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You can do the same thing in their house or at potluck.</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You might even give them SDA's Believe booklet</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74</a:t>
            </a:fld>
            <a:endParaRPr lang="en-US" noProof="0"/>
          </a:p>
        </p:txBody>
      </p:sp>
    </p:spTree>
    <p:extLst>
      <p:ext uri="{BB962C8B-B14F-4D97-AF65-F5344CB8AC3E}">
        <p14:creationId xmlns:p14="http://schemas.microsoft.com/office/powerpoint/2010/main" val="24642929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Visiting former or non attending members is different.  It is a little more challenging.  Usually you just have to show up at the door because they don't respond to phone calls.  They will always have a reason for you not to come over, unless you personally know them real well.</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75</a:t>
            </a:fld>
            <a:endParaRPr lang="en-US" noProof="0"/>
          </a:p>
        </p:txBody>
      </p:sp>
    </p:spTree>
    <p:extLst>
      <p:ext uri="{BB962C8B-B14F-4D97-AF65-F5344CB8AC3E}">
        <p14:creationId xmlns:p14="http://schemas.microsoft.com/office/powerpoint/2010/main" val="27961050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You are smiling when you say this.  If you can't smile.  Don't visit.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Get to the point.  The person is already uncomfortable.  He knows why you're there.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Think about it.  Are you comfortable when the doctor is holding a needle in front of you?  Be pleasant.....</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You can have a casual conversation with them inside, if you know them.</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76</a:t>
            </a:fld>
            <a:endParaRPr lang="en-US" noProof="0"/>
          </a:p>
        </p:txBody>
      </p:sp>
    </p:spTree>
    <p:extLst>
      <p:ext uri="{BB962C8B-B14F-4D97-AF65-F5344CB8AC3E}">
        <p14:creationId xmlns:p14="http://schemas.microsoft.com/office/powerpoint/2010/main" val="8663755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If they are angry with the church, kindness and patience will diffuse some of the anger.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And remember, most likely, the anger is not because of you.</a:t>
            </a:r>
          </a:p>
          <a:p>
            <a:endParaRPr lang="en-US" dirty="0"/>
          </a:p>
          <a:p>
            <a:pPr eaLnBrk="1" hangingPunct="1"/>
            <a:r>
              <a:rPr lang="en-US" altLang="en-US" dirty="0">
                <a:latin typeface="Arial" panose="020B0604020202020204" pitchFamily="34" charset="0"/>
              </a:rPr>
              <a:t>They may tell you the story of what the church did to them and how they are never coming back.</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1-- Even if the story is not true or exaggerated, apologize anyway.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It will do no good to correct him.  It will increase hostility.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The church probably wasn't perfect anyway.</a:t>
            </a:r>
          </a:p>
          <a:p>
            <a:endParaRPr lang="en-US" dirty="0"/>
          </a:p>
          <a:p>
            <a:pPr marL="228600" indent="-228600" eaLnBrk="1" hangingPunct="1"/>
            <a:r>
              <a:rPr lang="en-US" altLang="en-US" dirty="0">
                <a:latin typeface="Arial" panose="020B0604020202020204" pitchFamily="34" charset="0"/>
              </a:rPr>
              <a:t>1-  Plan to visit again.  It takes more than one visit.  Keep in touch by phone and with cards.</a:t>
            </a:r>
          </a:p>
          <a:p>
            <a:pPr marL="228600" indent="-228600" eaLnBrk="1" hangingPunct="1"/>
            <a:endParaRPr lang="en-US" altLang="en-US" dirty="0">
              <a:latin typeface="Arial" panose="020B0604020202020204" pitchFamily="34" charset="0"/>
            </a:endParaRPr>
          </a:p>
          <a:p>
            <a:pPr marL="228600" indent="-228600" eaLnBrk="1" hangingPunct="1"/>
            <a:r>
              <a:rPr lang="en-US" altLang="en-US" dirty="0">
                <a:latin typeface="Arial" panose="020B0604020202020204" pitchFamily="34" charset="0"/>
              </a:rPr>
              <a:t>2-  Example of Glenwood </a:t>
            </a:r>
            <a:r>
              <a:rPr lang="en-US" altLang="en-US" dirty="0" err="1">
                <a:latin typeface="Arial" panose="020B0604020202020204" pitchFamily="34" charset="0"/>
              </a:rPr>
              <a:t>Kraber's</a:t>
            </a:r>
            <a:r>
              <a:rPr lang="en-US" altLang="en-US" dirty="0">
                <a:latin typeface="Arial" panose="020B0604020202020204" pitchFamily="34" charset="0"/>
              </a:rPr>
              <a:t> birthday ministry.</a:t>
            </a:r>
          </a:p>
          <a:p>
            <a:pPr marL="228600" indent="-228600" eaLnBrk="1" hangingPunct="1"/>
            <a:endParaRPr lang="en-US" altLang="en-US" dirty="0">
              <a:latin typeface="Arial" panose="020B0604020202020204" pitchFamily="34" charset="0"/>
            </a:endParaRPr>
          </a:p>
          <a:p>
            <a:pPr marL="228600" indent="-228600" eaLnBrk="1" hangingPunct="1">
              <a:buFontTx/>
              <a:buAutoNum type="arabicPeriod" startAt="3"/>
            </a:pPr>
            <a:r>
              <a:rPr lang="en-US" altLang="en-US" dirty="0">
                <a:latin typeface="Arial" panose="020B0604020202020204" pitchFamily="34" charset="0"/>
              </a:rPr>
              <a:t>Ask if you can have prayer with them and bless their family.  Do not preach in your prayer.  "O Lord, help Bob to realize his mistake in neglecting you. Help to come back to you before he leads his whole family astray...."  Get the point  (-:</a:t>
            </a:r>
          </a:p>
          <a:p>
            <a:pPr marL="228600" indent="-228600" eaLnBrk="1" hangingPunct="1">
              <a:buFontTx/>
              <a:buAutoNum type="arabicPeriod" startAt="3"/>
            </a:pPr>
            <a:endParaRPr lang="en-US" altLang="en-US" dirty="0">
              <a:latin typeface="Arial" panose="020B0604020202020204" pitchFamily="34" charset="0"/>
            </a:endParaRPr>
          </a:p>
          <a:p>
            <a:pPr marL="228600" indent="-228600" eaLnBrk="1" hangingPunct="1">
              <a:buFontTx/>
              <a:buAutoNum type="arabicPeriod" startAt="3"/>
            </a:pPr>
            <a:r>
              <a:rPr lang="en-US" altLang="en-US" dirty="0">
                <a:latin typeface="Arial" panose="020B0604020202020204" pitchFamily="34" charset="0"/>
              </a:rPr>
              <a:t>  If they’ve been gone a long time and nobody has contacted them, you might not be able to say “We miss you.”  It may seem insincere.  Just apologize for the church’s neglect and invite them back to church.</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77</a:t>
            </a:fld>
            <a:endParaRPr lang="en-US" noProof="0"/>
          </a:p>
        </p:txBody>
      </p:sp>
    </p:spTree>
    <p:extLst>
      <p:ext uri="{BB962C8B-B14F-4D97-AF65-F5344CB8AC3E}">
        <p14:creationId xmlns:p14="http://schemas.microsoft.com/office/powerpoint/2010/main" val="24077781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If the visit goes well,  these are some heart questions that could be asked.  They may tell you their story.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Be compassionate when they tell their story.  They trust you.  They need re-assurance and understanding.</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78</a:t>
            </a:fld>
            <a:endParaRPr lang="en-US" noProof="0"/>
          </a:p>
        </p:txBody>
      </p:sp>
    </p:spTree>
    <p:extLst>
      <p:ext uri="{BB962C8B-B14F-4D97-AF65-F5344CB8AC3E}">
        <p14:creationId xmlns:p14="http://schemas.microsoft.com/office/powerpoint/2010/main" val="23153203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In this session, I want to share the importance of developing relationships in evangelism.</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will look at three principles of soul winning-- of reaching people's hearts.  You can apply these principles to your life.  If you ignore, you will not reach people.</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79</a:t>
            </a:fld>
            <a:endParaRPr lang="en-US" noProof="0"/>
          </a:p>
        </p:txBody>
      </p:sp>
    </p:spTree>
    <p:extLst>
      <p:ext uri="{BB962C8B-B14F-4D97-AF65-F5344CB8AC3E}">
        <p14:creationId xmlns:p14="http://schemas.microsoft.com/office/powerpoint/2010/main" val="18724881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When they are at your house, ask them about these things.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Family</a:t>
            </a:r>
          </a:p>
          <a:p>
            <a:pPr eaLnBrk="1" hangingPunct="1"/>
            <a:r>
              <a:rPr lang="en-US" altLang="en-US" dirty="0">
                <a:latin typeface="Arial" panose="020B0604020202020204" pitchFamily="34" charset="0"/>
              </a:rPr>
              <a:t>Occupation</a:t>
            </a:r>
          </a:p>
          <a:p>
            <a:pPr eaLnBrk="1" hangingPunct="1"/>
            <a:r>
              <a:rPr lang="en-US" altLang="en-US" dirty="0">
                <a:latin typeface="Arial" panose="020B0604020202020204" pitchFamily="34" charset="0"/>
              </a:rPr>
              <a:t>Recreation</a:t>
            </a:r>
          </a:p>
          <a:p>
            <a:pPr eaLnBrk="1" hangingPunct="1"/>
            <a:r>
              <a:rPr lang="en-US" altLang="en-US" dirty="0">
                <a:latin typeface="Arial" panose="020B0604020202020204" pitchFamily="34" charset="0"/>
              </a:rPr>
              <a:t>Testimony</a:t>
            </a: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80</a:t>
            </a:fld>
            <a:endParaRPr lang="en-US" noProof="0"/>
          </a:p>
        </p:txBody>
      </p:sp>
    </p:spTree>
    <p:extLst>
      <p:ext uri="{BB962C8B-B14F-4D97-AF65-F5344CB8AC3E}">
        <p14:creationId xmlns:p14="http://schemas.microsoft.com/office/powerpoint/2010/main" val="38057563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In this session, I want to share the importance of developing relationships in evangelism.</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will look at three principles of soul winning-- of reaching people's hearts.  You can apply these principles to your life.  If you ignore, you will not reach people.</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81</a:t>
            </a:fld>
            <a:endParaRPr lang="en-US" noProof="0"/>
          </a:p>
        </p:txBody>
      </p:sp>
    </p:spTree>
    <p:extLst>
      <p:ext uri="{BB962C8B-B14F-4D97-AF65-F5344CB8AC3E}">
        <p14:creationId xmlns:p14="http://schemas.microsoft.com/office/powerpoint/2010/main" val="7538195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In this session, I want to share the importance of developing relationships in evangelism.</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will look at three principles of soul winning-- of reaching people's hearts.  You can apply these principles to your life.  If you ignore, you will not reach people.</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82</a:t>
            </a:fld>
            <a:endParaRPr lang="en-US" noProof="0"/>
          </a:p>
        </p:txBody>
      </p:sp>
    </p:spTree>
    <p:extLst>
      <p:ext uri="{BB962C8B-B14F-4D97-AF65-F5344CB8AC3E}">
        <p14:creationId xmlns:p14="http://schemas.microsoft.com/office/powerpoint/2010/main" val="33995566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This can be a great ministry.  Ideal for husband-wife team.  I like to use Marquita in hospital visitation.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Visit church members, friends, neighbors, co-workers, even strangers.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You can visit more than church members.  If you speak to the chaplain of a hospital or nursing home, they may allow you to come and visit or pray with people who are alone and have no family.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This is not just the pastor’s job.  Ephesians 4.</a:t>
            </a:r>
          </a:p>
          <a:p>
            <a:endParaRPr lang="en-US" dirty="0"/>
          </a:p>
          <a:p>
            <a:pPr eaLnBrk="1" hangingPunct="1"/>
            <a:r>
              <a:rPr lang="en-US" altLang="en-US" dirty="0">
                <a:latin typeface="Arial" panose="020B0604020202020204" pitchFamily="34" charset="0"/>
              </a:rPr>
              <a:t>1.  Story of visiting Stan.  It greatly encouraged him.  It's what he needed.  Relationships give people something to live for.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Remember you want there to be a spiritual component to your visit.  Even if it is simply prayer at the end.  I always ask "Joe, would you mind if I had a word of prayer with you and ask God to bless your health as you recover?"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99% of people will not refuse this.</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83</a:t>
            </a:fld>
            <a:endParaRPr lang="en-US" noProof="0"/>
          </a:p>
        </p:txBody>
      </p:sp>
    </p:spTree>
    <p:extLst>
      <p:ext uri="{BB962C8B-B14F-4D97-AF65-F5344CB8AC3E}">
        <p14:creationId xmlns:p14="http://schemas.microsoft.com/office/powerpoint/2010/main" val="1387735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When you take time to build friendships, it opens doors.  When they trust you, they will ask you spiritual questions when the need arises.  Pray to God asking that the person will ask you </a:t>
            </a:r>
            <a:r>
              <a:rPr lang="en-US" altLang="en-US" dirty="0" err="1">
                <a:latin typeface="Arial" panose="020B0604020202020204" pitchFamily="34" charset="0"/>
              </a:rPr>
              <a:t>quesitons</a:t>
            </a:r>
            <a:r>
              <a:rPr lang="en-US" altLang="en-US" dirty="0">
                <a:latin typeface="Arial" panose="020B0604020202020204" pitchFamily="34" charset="0"/>
              </a:rPr>
              <a: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A true friend is rare.  People will value it.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Story of Paul.  Started asking me questions.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They will ask, if you live your faith.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10</a:t>
            </a:fld>
            <a:endParaRPr lang="en-US" noProof="0"/>
          </a:p>
        </p:txBody>
      </p:sp>
    </p:spTree>
    <p:extLst>
      <p:ext uri="{BB962C8B-B14F-4D97-AF65-F5344CB8AC3E}">
        <p14:creationId xmlns:p14="http://schemas.microsoft.com/office/powerpoint/2010/main" val="31045069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These are just some questions you can ask the person to make conversation.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If you stay longer, you can use FORT.</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84</a:t>
            </a:fld>
            <a:endParaRPr lang="en-US" noProof="0"/>
          </a:p>
        </p:txBody>
      </p:sp>
    </p:spTree>
    <p:extLst>
      <p:ext uri="{BB962C8B-B14F-4D97-AF65-F5344CB8AC3E}">
        <p14:creationId xmlns:p14="http://schemas.microsoft.com/office/powerpoint/2010/main" val="3900385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You are there to make a spiritual visit.  Not just to have a good time.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Have a Bible verse ready.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You could make this a ministry.  Go to a nursing home or hospital and tell chaplain you want to come regularly to encourage people.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4-  Look at admissions registry.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5-  Let Marquita add........</a:t>
            </a: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85</a:t>
            </a:fld>
            <a:endParaRPr lang="en-US" noProof="0"/>
          </a:p>
        </p:txBody>
      </p:sp>
    </p:spTree>
    <p:extLst>
      <p:ext uri="{BB962C8B-B14F-4D97-AF65-F5344CB8AC3E}">
        <p14:creationId xmlns:p14="http://schemas.microsoft.com/office/powerpoint/2010/main" val="10478162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In this session, I want to share the importance of developing relationships in evangelism.</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will look at three principles of soul winning-- of reaching people's hearts.  You can apply these principles to your life.  If you ignore, you will not reach people.</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86</a:t>
            </a:fld>
            <a:endParaRPr lang="en-US" noProof="0"/>
          </a:p>
        </p:txBody>
      </p:sp>
    </p:spTree>
    <p:extLst>
      <p:ext uri="{BB962C8B-B14F-4D97-AF65-F5344CB8AC3E}">
        <p14:creationId xmlns:p14="http://schemas.microsoft.com/office/powerpoint/2010/main" val="7058668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In this session, I want to share the importance of developing relationships in evangelism.</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will look at three principles of soul winning-- of reaching people's hearts.  You can apply these principles to your life.  If you ignore, you will not reach people.</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87</a:t>
            </a:fld>
            <a:endParaRPr lang="en-US" noProof="0"/>
          </a:p>
        </p:txBody>
      </p:sp>
    </p:spTree>
    <p:extLst>
      <p:ext uri="{BB962C8B-B14F-4D97-AF65-F5344CB8AC3E}">
        <p14:creationId xmlns:p14="http://schemas.microsoft.com/office/powerpoint/2010/main" val="12921558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In this session, I want to share the importance of developing relationships in evangelism.</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will look at three principles of soul winning-- of reaching people's hearts.  You can apply these principles to your life.  If you ignore, you will not reach people.</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88</a:t>
            </a:fld>
            <a:endParaRPr lang="en-US" noProof="0"/>
          </a:p>
        </p:txBody>
      </p:sp>
    </p:spTree>
    <p:extLst>
      <p:ext uri="{BB962C8B-B14F-4D97-AF65-F5344CB8AC3E}">
        <p14:creationId xmlns:p14="http://schemas.microsoft.com/office/powerpoint/2010/main" val="24831112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In this session, I want to share the importance of developing relationships in evangelism.</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will look at three principles of soul winning-- of reaching people's hearts.  You can apply these principles to your life.  If you ignore, you will not reach people.</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89</a:t>
            </a:fld>
            <a:endParaRPr lang="en-US" noProof="0"/>
          </a:p>
        </p:txBody>
      </p:sp>
    </p:spTree>
    <p:extLst>
      <p:ext uri="{BB962C8B-B14F-4D97-AF65-F5344CB8AC3E}">
        <p14:creationId xmlns:p14="http://schemas.microsoft.com/office/powerpoint/2010/main" val="23067680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In this session, I want to share the importance of developing relationships in evangelism.</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will look at three principles of soul winning-- of reaching people's hearts.  You can apply these principles to your life.  If you ignore, you will not reach people.</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90</a:t>
            </a:fld>
            <a:endParaRPr lang="en-US" noProof="0"/>
          </a:p>
        </p:txBody>
      </p:sp>
    </p:spTree>
    <p:extLst>
      <p:ext uri="{BB962C8B-B14F-4D97-AF65-F5344CB8AC3E}">
        <p14:creationId xmlns:p14="http://schemas.microsoft.com/office/powerpoint/2010/main" val="29444629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In this session, I want to share the importance of developing relationships in evangelism.</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will look at three principles of soul winning-- of reaching people's hearts.  You can apply these principles to your life.  If you ignore, you will not reach people.</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91</a:t>
            </a:fld>
            <a:endParaRPr lang="en-US" noProof="0"/>
          </a:p>
        </p:txBody>
      </p:sp>
    </p:spTree>
    <p:extLst>
      <p:ext uri="{BB962C8B-B14F-4D97-AF65-F5344CB8AC3E}">
        <p14:creationId xmlns:p14="http://schemas.microsoft.com/office/powerpoint/2010/main" val="39816069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In this session, I want to share the importance of developing relationships in evangelism.</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will look at three principles of soul winning-- of reaching people's hearts.  You can apply these principles to your life.  If you ignore, you will not reach people.</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92</a:t>
            </a:fld>
            <a:endParaRPr lang="en-US" noProof="0"/>
          </a:p>
        </p:txBody>
      </p:sp>
    </p:spTree>
    <p:extLst>
      <p:ext uri="{BB962C8B-B14F-4D97-AF65-F5344CB8AC3E}">
        <p14:creationId xmlns:p14="http://schemas.microsoft.com/office/powerpoint/2010/main" val="39610512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In this session, I want to share the importance of developing relationships in evangelism.</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will look at three principles of soul winning-- of reaching people's hearts.  You can apply these principles to your life.  If you ignore, you will not reach people.</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93</a:t>
            </a:fld>
            <a:endParaRPr lang="en-US" noProof="0"/>
          </a:p>
        </p:txBody>
      </p:sp>
    </p:spTree>
    <p:extLst>
      <p:ext uri="{BB962C8B-B14F-4D97-AF65-F5344CB8AC3E}">
        <p14:creationId xmlns:p14="http://schemas.microsoft.com/office/powerpoint/2010/main" val="3368932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Flavel </a:t>
            </a:r>
            <a:r>
              <a:rPr lang="en-US" altLang="en-US" dirty="0" err="1">
                <a:latin typeface="Arial" panose="020B0604020202020204" pitchFamily="34" charset="0"/>
              </a:rPr>
              <a:t>Yeakley</a:t>
            </a:r>
            <a:r>
              <a:rPr lang="en-US" altLang="en-US" dirty="0">
                <a:latin typeface="Arial" panose="020B0604020202020204" pitchFamily="34" charset="0"/>
              </a:rPr>
              <a:t> did a study of three groups of people.  The three groups are listed below.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I'd like you to notice what approaches were used with each of these groups.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11</a:t>
            </a:fld>
            <a:endParaRPr lang="en-US" noProof="0"/>
          </a:p>
        </p:txBody>
      </p:sp>
    </p:spTree>
    <p:extLst>
      <p:ext uri="{BB962C8B-B14F-4D97-AF65-F5344CB8AC3E}">
        <p14:creationId xmlns:p14="http://schemas.microsoft.com/office/powerpoint/2010/main" val="6175974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In this session, I want to share the importance of developing relationships in evangelism.</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will look at three principles of soul winning-- of reaching people's hearts.  You can apply these principles to your life.  If you ignore, you will not reach people.</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94</a:t>
            </a:fld>
            <a:endParaRPr lang="en-US" noProof="0"/>
          </a:p>
        </p:txBody>
      </p:sp>
    </p:spTree>
    <p:extLst>
      <p:ext uri="{BB962C8B-B14F-4D97-AF65-F5344CB8AC3E}">
        <p14:creationId xmlns:p14="http://schemas.microsoft.com/office/powerpoint/2010/main" val="25010471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In this session, I want to share the importance of developing relationships in evangelism.</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will look at three principles of soul winning-- of reaching people's hearts.  You can apply these principles to your life.  If you ignore, you will not reach people.</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95</a:t>
            </a:fld>
            <a:endParaRPr lang="en-US" noProof="0"/>
          </a:p>
        </p:txBody>
      </p:sp>
    </p:spTree>
    <p:extLst>
      <p:ext uri="{BB962C8B-B14F-4D97-AF65-F5344CB8AC3E}">
        <p14:creationId xmlns:p14="http://schemas.microsoft.com/office/powerpoint/2010/main" val="42428920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Evangelism doesn't start with the first night of a meeting.  It starts by mingling with people.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This is how you prepare the soil.  Not just by hanging literature on door knobs.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It starts with personal work and personal friendships.  </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96</a:t>
            </a:fld>
            <a:endParaRPr lang="en-US" noProof="0"/>
          </a:p>
        </p:txBody>
      </p:sp>
    </p:spTree>
    <p:extLst>
      <p:ext uri="{BB962C8B-B14F-4D97-AF65-F5344CB8AC3E}">
        <p14:creationId xmlns:p14="http://schemas.microsoft.com/office/powerpoint/2010/main" val="4485799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1.  Evangelism doesn't start with the first night of a meeting.  It starts by mingling with people.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This is how you prepare the soil.  Not just by hanging literature on door knobs.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It starts with personal work and personal friendships.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2747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We need to pray for this intensity.  This passion.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Maybe it needs to be re-ignited in us.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Ask God to place it in your heart.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749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We need to pray for this intensity.  This passion.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Maybe it needs to be re-ignited in us.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Ask God to place it in your heart.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8253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There are some simple ways to find a Bible study if we just keep our eyes open.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It doesn't involve knocking on doors.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Think about people you interact with every day.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People you already have a relationship with.</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100</a:t>
            </a:fld>
            <a:endParaRPr lang="en-US" noProof="0"/>
          </a:p>
        </p:txBody>
      </p:sp>
    </p:spTree>
    <p:extLst>
      <p:ext uri="{BB962C8B-B14F-4D97-AF65-F5344CB8AC3E}">
        <p14:creationId xmlns:p14="http://schemas.microsoft.com/office/powerpoint/2010/main" val="6647768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As you interact with people, you can give them this simple non threatening invitation.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  If they say yes, set a time right away.  Usually once a week is ideal.</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If they say no, accept their answer and keep the door open.  Keep praying.</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If you sense they don't want you to go to their house, offer your house.  Or offer to give them video studies to watch on their own.  Personal Bible studies are better, but you have to take what you can get.</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101</a:t>
            </a:fld>
            <a:endParaRPr lang="en-US" noProof="0"/>
          </a:p>
        </p:txBody>
      </p:sp>
    </p:spTree>
    <p:extLst>
      <p:ext uri="{BB962C8B-B14F-4D97-AF65-F5344CB8AC3E}">
        <p14:creationId xmlns:p14="http://schemas.microsoft.com/office/powerpoint/2010/main" val="15018950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As you interact with people, you can give them this simple non threatening invitation.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  If they say yes, set a time right away.  Usually once a week is ideal.</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If they say no, accept their answer and keep the door open.  Keep praying.</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If you sense they don't want you to go to their house, offer your house.  Or offer to give them video studies to watch on their own.  Personal Bible studies are better, but you have to take what you can get.</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102</a:t>
            </a:fld>
            <a:endParaRPr lang="en-US" noProof="0"/>
          </a:p>
        </p:txBody>
      </p:sp>
    </p:spTree>
    <p:extLst>
      <p:ext uri="{BB962C8B-B14F-4D97-AF65-F5344CB8AC3E}">
        <p14:creationId xmlns:p14="http://schemas.microsoft.com/office/powerpoint/2010/main" val="5344895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As you interact with people, you can give them this simple non threatening invitation.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  If they say yes, set a time right away.  Usually once a week is ideal.</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2-  If they say no, accept their answer and keep the door open.  Keep praying.</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3-  If you sense they don't want you to go to their house, offer your house.  Or offer to give them video studies to watch on their own.  Personal Bible studies are better, but you have to take what you can get.</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103</a:t>
            </a:fld>
            <a:endParaRPr lang="en-US" noProof="0"/>
          </a:p>
        </p:txBody>
      </p:sp>
    </p:spTree>
    <p:extLst>
      <p:ext uri="{BB962C8B-B14F-4D97-AF65-F5344CB8AC3E}">
        <p14:creationId xmlns:p14="http://schemas.microsoft.com/office/powerpoint/2010/main" val="2681759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6" name="Slide Number Placeholder 5">
            <a:extLst>
              <a:ext uri="{FF2B5EF4-FFF2-40B4-BE49-F238E27FC236}">
                <a16:creationId xmlns:a16="http://schemas.microsoft.com/office/drawing/2014/main" id="{7A47F3D0-41FC-4430-9F9E-1F78A18D65F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2ED798F6-1F12-46CE-9AFD-CC66555A191D}"/>
              </a:ext>
            </a:extLst>
          </p:cNvPr>
          <p:cNvSpPr>
            <a:spLocks noGrp="1"/>
          </p:cNvSpPr>
          <p:nvPr>
            <p:ph type="ftr" sz="quarter" idx="34"/>
          </p:nvPr>
        </p:nvSpPr>
        <p:spPr/>
        <p:txBody>
          <a:bodyPr/>
          <a:lstStyle/>
          <a:p>
            <a:r>
              <a:rPr lang="en-US" noProof="0" dirty="0"/>
              <a:t>Add a footer</a:t>
            </a:r>
          </a:p>
        </p:txBody>
      </p:sp>
    </p:spTree>
    <p:extLst>
      <p:ext uri="{BB962C8B-B14F-4D97-AF65-F5344CB8AC3E}">
        <p14:creationId xmlns:p14="http://schemas.microsoft.com/office/powerpoint/2010/main" val="15058552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31C544-1372-4B34-8149-B6058B8CC577}"/>
              </a:ext>
            </a:extLst>
          </p:cNvPr>
          <p:cNvSpPr/>
          <p:nvPr userDrawn="1"/>
        </p:nvSpPr>
        <p:spPr>
          <a:xfrm>
            <a:off x="11793520" y="0"/>
            <a:ext cx="352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B2598CA-3443-4098-80E7-1F16DC9A13CC}"/>
              </a:ext>
            </a:extLst>
          </p:cNvPr>
          <p:cNvSpPr/>
          <p:nvPr userDrawn="1"/>
        </p:nvSpPr>
        <p:spPr>
          <a:xfrm rot="5400000">
            <a:off x="8740140" y="3406142"/>
            <a:ext cx="6857999"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1" y="0"/>
            <a:ext cx="10655455"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anchor="t">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25293" y="2834640"/>
            <a:ext cx="4459766" cy="2720356"/>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noProof="0"/>
              <a:t>Thank You</a:t>
            </a:r>
          </a:p>
        </p:txBody>
      </p:sp>
      <p:sp>
        <p:nvSpPr>
          <p:cNvPr id="7" name="Text Placeholder 5">
            <a:extLst>
              <a:ext uri="{FF2B5EF4-FFF2-40B4-BE49-F238E27FC236}">
                <a16:creationId xmlns:a16="http://schemas.microsoft.com/office/drawing/2014/main" id="{D907C852-B0E0-4C2E-88CE-B543605961EE}"/>
              </a:ext>
            </a:extLst>
          </p:cNvPr>
          <p:cNvSpPr>
            <a:spLocks noGrp="1"/>
          </p:cNvSpPr>
          <p:nvPr>
            <p:ph type="body" sz="quarter" idx="15" hasCustomPrompt="1"/>
          </p:nvPr>
        </p:nvSpPr>
        <p:spPr>
          <a:xfrm>
            <a:off x="8034849" y="3859066"/>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8" name="Text Placeholder 6">
            <a:extLst>
              <a:ext uri="{FF2B5EF4-FFF2-40B4-BE49-F238E27FC236}">
                <a16:creationId xmlns:a16="http://schemas.microsoft.com/office/drawing/2014/main" id="{D84C0BEF-F601-4B10-8AEE-4859FE996B34}"/>
              </a:ext>
            </a:extLst>
          </p:cNvPr>
          <p:cNvSpPr>
            <a:spLocks noGrp="1"/>
          </p:cNvSpPr>
          <p:nvPr>
            <p:ph type="body" sz="quarter" idx="16" hasCustomPrompt="1"/>
          </p:nvPr>
        </p:nvSpPr>
        <p:spPr>
          <a:xfrm>
            <a:off x="8034849" y="4220189"/>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9" name="Text Placeholder 7">
            <a:extLst>
              <a:ext uri="{FF2B5EF4-FFF2-40B4-BE49-F238E27FC236}">
                <a16:creationId xmlns:a16="http://schemas.microsoft.com/office/drawing/2014/main" id="{83A6EF9B-EF2F-4949-9CC4-C16BF8DC85A0}"/>
              </a:ext>
            </a:extLst>
          </p:cNvPr>
          <p:cNvSpPr>
            <a:spLocks noGrp="1"/>
          </p:cNvSpPr>
          <p:nvPr>
            <p:ph type="body" sz="quarter" idx="17" hasCustomPrompt="1"/>
          </p:nvPr>
        </p:nvSpPr>
        <p:spPr>
          <a:xfrm>
            <a:off x="8034849" y="4581312"/>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0" name="Text Placeholder 8">
            <a:extLst>
              <a:ext uri="{FF2B5EF4-FFF2-40B4-BE49-F238E27FC236}">
                <a16:creationId xmlns:a16="http://schemas.microsoft.com/office/drawing/2014/main" id="{BE8CA170-9CA9-448E-B07A-E01AB84F7FD3}"/>
              </a:ext>
            </a:extLst>
          </p:cNvPr>
          <p:cNvSpPr>
            <a:spLocks noGrp="1"/>
          </p:cNvSpPr>
          <p:nvPr>
            <p:ph type="body" sz="quarter" idx="18" hasCustomPrompt="1"/>
          </p:nvPr>
        </p:nvSpPr>
        <p:spPr>
          <a:xfrm>
            <a:off x="8034849" y="4942435"/>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Tree>
    <p:extLst>
      <p:ext uri="{BB962C8B-B14F-4D97-AF65-F5344CB8AC3E}">
        <p14:creationId xmlns:p14="http://schemas.microsoft.com/office/powerpoint/2010/main" val="16328917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10" name="Content Placeholder 2">
            <a:extLst>
              <a:ext uri="{FF2B5EF4-FFF2-40B4-BE49-F238E27FC236}">
                <a16:creationId xmlns:a16="http://schemas.microsoft.com/office/drawing/2014/main" id="{AFA90A43-BEC4-4B20-96E2-797B03FB82F2}"/>
              </a:ext>
            </a:extLst>
          </p:cNvPr>
          <p:cNvSpPr>
            <a:spLocks noGrp="1"/>
          </p:cNvSpPr>
          <p:nvPr>
            <p:ph idx="33"/>
          </p:nvPr>
        </p:nvSpPr>
        <p:spPr>
          <a:xfrm>
            <a:off x="430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8A2C2023-6C37-4611-ACAF-5F2060202836}"/>
              </a:ext>
            </a:extLst>
          </p:cNvPr>
          <p:cNvSpPr>
            <a:spLocks noGrp="1"/>
          </p:cNvSpPr>
          <p:nvPr>
            <p:ph idx="34"/>
          </p:nvPr>
        </p:nvSpPr>
        <p:spPr>
          <a:xfrm>
            <a:off x="817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543880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48372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206C51E8-C5C0-4672-B456-F44C69B074DB}"/>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6" name="Freeform 5">
            <a:extLst>
              <a:ext uri="{FF2B5EF4-FFF2-40B4-BE49-F238E27FC236}">
                <a16:creationId xmlns:a16="http://schemas.microsoft.com/office/drawing/2014/main" id="{9DE9AE8C-7574-4D45-B521-6B18054DA7C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7" name="Freeform 5">
            <a:extLst>
              <a:ext uri="{FF2B5EF4-FFF2-40B4-BE49-F238E27FC236}">
                <a16:creationId xmlns:a16="http://schemas.microsoft.com/office/drawing/2014/main" id="{EF240172-5930-4717-A0CD-A151075277D6}"/>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8" name="Freeform 5">
            <a:extLst>
              <a:ext uri="{FF2B5EF4-FFF2-40B4-BE49-F238E27FC236}">
                <a16:creationId xmlns:a16="http://schemas.microsoft.com/office/drawing/2014/main" id="{7B4A83CE-8643-4697-94A9-C9F587F46E23}"/>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9" name="Freeform 5">
            <a:extLst>
              <a:ext uri="{FF2B5EF4-FFF2-40B4-BE49-F238E27FC236}">
                <a16:creationId xmlns:a16="http://schemas.microsoft.com/office/drawing/2014/main" id="{B0A765A5-BBCE-405E-A4B3-80A660118E84}"/>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48293" y="32717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130300" y="52504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0836569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12B8F0DB-CC25-4CE9-A68E-CAA2FD986AF3}"/>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8" name="Freeform 5">
            <a:extLst>
              <a:ext uri="{FF2B5EF4-FFF2-40B4-BE49-F238E27FC236}">
                <a16:creationId xmlns:a16="http://schemas.microsoft.com/office/drawing/2014/main" id="{8A058973-2DC9-4087-9D57-F1D779F56CC2}"/>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9" name="Freeform 5">
            <a:extLst>
              <a:ext uri="{FF2B5EF4-FFF2-40B4-BE49-F238E27FC236}">
                <a16:creationId xmlns:a16="http://schemas.microsoft.com/office/drawing/2014/main" id="{B641062D-3CD4-49D1-A621-331E29333406}"/>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0" name="Freeform 5">
            <a:extLst>
              <a:ext uri="{FF2B5EF4-FFF2-40B4-BE49-F238E27FC236}">
                <a16:creationId xmlns:a16="http://schemas.microsoft.com/office/drawing/2014/main" id="{9F2C1E7C-A088-4772-84B3-15309BEADF7D}"/>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5">
            <a:extLst>
              <a:ext uri="{FF2B5EF4-FFF2-40B4-BE49-F238E27FC236}">
                <a16:creationId xmlns:a16="http://schemas.microsoft.com/office/drawing/2014/main" id="{CA52278A-6924-4F97-A196-AE30D3DACB7A}"/>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866117" y="1816509"/>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noProof="0"/>
              <a:t>Click to edit 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4048124" y="3795246"/>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734B1E83-6080-4D35-A216-8E5C399023B2}"/>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6031296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8663BD7B-5136-47ED-BE0A-C6C2F5622BDC}"/>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9" name="Freeform 5">
            <a:extLst>
              <a:ext uri="{FF2B5EF4-FFF2-40B4-BE49-F238E27FC236}">
                <a16:creationId xmlns:a16="http://schemas.microsoft.com/office/drawing/2014/main" id="{6ABA22C7-C35B-4EC0-B7CE-54F9EEFCB71D}"/>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0" name="Freeform 5">
            <a:extLst>
              <a:ext uri="{FF2B5EF4-FFF2-40B4-BE49-F238E27FC236}">
                <a16:creationId xmlns:a16="http://schemas.microsoft.com/office/drawing/2014/main" id="{6DAE4BC9-9CFF-4522-8216-651498F7A167}"/>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5">
            <a:extLst>
              <a:ext uri="{FF2B5EF4-FFF2-40B4-BE49-F238E27FC236}">
                <a16:creationId xmlns:a16="http://schemas.microsoft.com/office/drawing/2014/main" id="{8E822AA0-FB3E-4051-AA1F-F51204BA02A9}"/>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5">
            <a:extLst>
              <a:ext uri="{FF2B5EF4-FFF2-40B4-BE49-F238E27FC236}">
                <a16:creationId xmlns:a16="http://schemas.microsoft.com/office/drawing/2014/main" id="{3445288A-D169-4374-BCFD-917DD04B2B1E}"/>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9" name="Content Placeholder 3">
            <a:extLst>
              <a:ext uri="{FF2B5EF4-FFF2-40B4-BE49-F238E27FC236}">
                <a16:creationId xmlns:a16="http://schemas.microsoft.com/office/drawing/2014/main" id="{2CD5709C-84DE-45F3-AE9B-8B6FD7134AB5}"/>
              </a:ext>
            </a:extLst>
          </p:cNvPr>
          <p:cNvSpPr>
            <a:spLocks noGrp="1"/>
          </p:cNvSpPr>
          <p:nvPr>
            <p:ph sz="half" idx="2"/>
          </p:nvPr>
        </p:nvSpPr>
        <p:spPr>
          <a:xfrm>
            <a:off x="6299886" y="1511250"/>
            <a:ext cx="5460114" cy="4665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2">
            <a:extLst>
              <a:ext uri="{FF2B5EF4-FFF2-40B4-BE49-F238E27FC236}">
                <a16:creationId xmlns:a16="http://schemas.microsoft.com/office/drawing/2014/main" id="{36BB18B1-3B7F-4B18-A1C5-BB7DA443C63F}"/>
              </a:ext>
            </a:extLst>
          </p:cNvPr>
          <p:cNvSpPr>
            <a:spLocks noGrp="1"/>
          </p:cNvSpPr>
          <p:nvPr>
            <p:ph sz="half" idx="1"/>
          </p:nvPr>
        </p:nvSpPr>
        <p:spPr>
          <a:xfrm>
            <a:off x="456816" y="1511250"/>
            <a:ext cx="5460114" cy="4665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915521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5" name="Text Placeholder 2">
            <a:extLst>
              <a:ext uri="{FF2B5EF4-FFF2-40B4-BE49-F238E27FC236}">
                <a16:creationId xmlns:a16="http://schemas.microsoft.com/office/drawing/2014/main" id="{3419BDFB-8FC0-4B89-A29A-8EAC95E9AB99}"/>
              </a:ext>
            </a:extLst>
          </p:cNvPr>
          <p:cNvSpPr>
            <a:spLocks noGrp="1"/>
          </p:cNvSpPr>
          <p:nvPr>
            <p:ph type="body" idx="1"/>
          </p:nvPr>
        </p:nvSpPr>
        <p:spPr>
          <a:xfrm>
            <a:off x="431800" y="1511250"/>
            <a:ext cx="548493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8" name="Text Placeholder 4">
            <a:extLst>
              <a:ext uri="{FF2B5EF4-FFF2-40B4-BE49-F238E27FC236}">
                <a16:creationId xmlns:a16="http://schemas.microsoft.com/office/drawing/2014/main" id="{8E6C2CC0-9AB0-46E9-977A-EF923DCE7FAF}"/>
              </a:ext>
            </a:extLst>
          </p:cNvPr>
          <p:cNvSpPr>
            <a:spLocks noGrp="1"/>
          </p:cNvSpPr>
          <p:nvPr>
            <p:ph type="body" sz="quarter" idx="3"/>
          </p:nvPr>
        </p:nvSpPr>
        <p:spPr>
          <a:xfrm>
            <a:off x="6339334" y="1518287"/>
            <a:ext cx="542066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28DF954C-A51E-4242-B83E-A826008F5C67}"/>
              </a:ext>
            </a:extLst>
          </p:cNvPr>
          <p:cNvSpPr>
            <a:spLocks noGrp="1"/>
          </p:cNvSpPr>
          <p:nvPr>
            <p:ph sz="quarter" idx="4"/>
          </p:nvPr>
        </p:nvSpPr>
        <p:spPr>
          <a:xfrm>
            <a:off x="6339334" y="2486989"/>
            <a:ext cx="5432666" cy="370267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Content Placeholder 3">
            <a:extLst>
              <a:ext uri="{FF2B5EF4-FFF2-40B4-BE49-F238E27FC236}">
                <a16:creationId xmlns:a16="http://schemas.microsoft.com/office/drawing/2014/main" id="{600E416E-6162-484A-BA4D-640FA83078A9}"/>
              </a:ext>
            </a:extLst>
          </p:cNvPr>
          <p:cNvSpPr>
            <a:spLocks noGrp="1"/>
          </p:cNvSpPr>
          <p:nvPr>
            <p:ph sz="half" idx="2"/>
          </p:nvPr>
        </p:nvSpPr>
        <p:spPr>
          <a:xfrm>
            <a:off x="431800" y="2486989"/>
            <a:ext cx="5491215" cy="370267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416020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1999"/>
            <a:ext cx="3932237" cy="1600199"/>
          </a:xfrm>
        </p:spPr>
        <p:txBody>
          <a:bodyPr vert="horz" lIns="0" tIns="0" rIns="0" bIns="0" rtlCol="0" anchor="b">
            <a:noAutofit/>
          </a:bodyPr>
          <a:lstStyle>
            <a:lvl1pPr>
              <a:defRPr lang="en-ZA" dirty="0"/>
            </a:lvl1pPr>
          </a:lstStyle>
          <a:p>
            <a:pPr marL="0" lvl="0"/>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20" name="Text Placeholder 3">
            <a:extLst>
              <a:ext uri="{FF2B5EF4-FFF2-40B4-BE49-F238E27FC236}">
                <a16:creationId xmlns:a16="http://schemas.microsoft.com/office/drawing/2014/main" id="{C49FB4A2-B750-422F-96D2-A7C264295779}"/>
              </a:ext>
            </a:extLst>
          </p:cNvPr>
          <p:cNvSpPr>
            <a:spLocks noGrp="1"/>
          </p:cNvSpPr>
          <p:nvPr>
            <p:ph type="body" sz="half" idx="2"/>
          </p:nvPr>
        </p:nvSpPr>
        <p:spPr>
          <a:xfrm>
            <a:off x="434062" y="21343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1" name="Content Placeholder 2">
            <a:extLst>
              <a:ext uri="{FF2B5EF4-FFF2-40B4-BE49-F238E27FC236}">
                <a16:creationId xmlns:a16="http://schemas.microsoft.com/office/drawing/2014/main" id="{A8B59DDF-F2BC-491E-92E0-9D2C1398ECE5}"/>
              </a:ext>
            </a:extLst>
          </p:cNvPr>
          <p:cNvSpPr>
            <a:spLocks noGrp="1"/>
          </p:cNvSpPr>
          <p:nvPr>
            <p:ph idx="1"/>
          </p:nvPr>
        </p:nvSpPr>
        <p:spPr>
          <a:xfrm>
            <a:off x="5183188" y="431999"/>
            <a:ext cx="6544468" cy="5513889"/>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12294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1999"/>
            <a:ext cx="3932237" cy="1600199"/>
          </a:xfrm>
        </p:spPr>
        <p:txBody>
          <a:bodyPr vert="horz" lIns="0" tIns="0" rIns="0" bIns="0" rtlCol="0" anchor="b">
            <a:noAutofit/>
          </a:bodyPr>
          <a:lstStyle>
            <a:lvl1pPr>
              <a:defRPr lang="en-ZA" dirty="0"/>
            </a:lvl1pPr>
          </a:lstStyle>
          <a:p>
            <a:pPr marL="0" lvl="0"/>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20" name="Text Placeholder 3">
            <a:extLst>
              <a:ext uri="{FF2B5EF4-FFF2-40B4-BE49-F238E27FC236}">
                <a16:creationId xmlns:a16="http://schemas.microsoft.com/office/drawing/2014/main" id="{C49FB4A2-B750-422F-96D2-A7C264295779}"/>
              </a:ext>
            </a:extLst>
          </p:cNvPr>
          <p:cNvSpPr>
            <a:spLocks noGrp="1"/>
          </p:cNvSpPr>
          <p:nvPr>
            <p:ph type="body" sz="half" idx="2"/>
          </p:nvPr>
        </p:nvSpPr>
        <p:spPr>
          <a:xfrm>
            <a:off x="434062" y="21343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6" name="Picture Placeholder 2">
            <a:extLst>
              <a:ext uri="{FF2B5EF4-FFF2-40B4-BE49-F238E27FC236}">
                <a16:creationId xmlns:a16="http://schemas.microsoft.com/office/drawing/2014/main" id="{0110E46C-B434-49FA-AA0E-D64E5786D280}"/>
              </a:ext>
            </a:extLst>
          </p:cNvPr>
          <p:cNvSpPr>
            <a:spLocks noGrp="1"/>
          </p:cNvSpPr>
          <p:nvPr>
            <p:ph type="pic" idx="1"/>
          </p:nvPr>
        </p:nvSpPr>
        <p:spPr>
          <a:xfrm>
            <a:off x="5183188" y="431999"/>
            <a:ext cx="6544468" cy="5513889"/>
          </a:xfrm>
          <a:prstGeom prst="roundRect">
            <a:avLst>
              <a:gd name="adj" fmla="val 5554"/>
            </a:avLst>
          </a:prstGeom>
        </p:spPr>
        <p:txBody>
          <a:bodyPr vert="horz" wrap="square" lIns="0" tIns="0" rIns="0" bIns="0" rtlCol="0" anchor="ctr">
            <a:noAutofit/>
          </a:bodyPr>
          <a:lstStyle>
            <a:lvl1pPr>
              <a:defRPr lang="en-US" sz="1200" i="1" dirty="0">
                <a:latin typeface="Times New Roman" panose="02020603050405020304" pitchFamily="18" charset="0"/>
                <a:cs typeface="Times New Roman" panose="02020603050405020304" pitchFamily="18" charset="0"/>
              </a:defRPr>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661844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9A70B137-2503-4803-9F56-620A586FA494}"/>
              </a:ext>
            </a:extLst>
          </p:cNvPr>
          <p:cNvSpPr>
            <a:spLocks noGrp="1"/>
          </p:cNvSpPr>
          <p:nvPr>
            <p:ph type="pic" sz="quarter" idx="10" hasCustomPrompt="1"/>
          </p:nvPr>
        </p:nvSpPr>
        <p:spPr>
          <a:xfrm>
            <a:off x="1" y="0"/>
            <a:ext cx="10655455"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anchor="t">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48293" y="32717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130300" y="52504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3340384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0FE1C0F-474B-4310-A4A5-1EB4321DE50B}"/>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5" name="Freeform 5">
            <a:extLst>
              <a:ext uri="{FF2B5EF4-FFF2-40B4-BE49-F238E27FC236}">
                <a16:creationId xmlns:a16="http://schemas.microsoft.com/office/drawing/2014/main" id="{673FA99E-5E31-474E-8818-615B453CD89C}"/>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6" name="Freeform 5">
            <a:extLst>
              <a:ext uri="{FF2B5EF4-FFF2-40B4-BE49-F238E27FC236}">
                <a16:creationId xmlns:a16="http://schemas.microsoft.com/office/drawing/2014/main" id="{BA0EE7FC-884E-43B5-B6D6-9156FBE9AB5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7" name="Freeform 5">
            <a:extLst>
              <a:ext uri="{FF2B5EF4-FFF2-40B4-BE49-F238E27FC236}">
                <a16:creationId xmlns:a16="http://schemas.microsoft.com/office/drawing/2014/main" id="{858C6DC6-901F-4F3E-97A4-1B55324C068B}"/>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8" name="Freeform 5">
            <a:extLst>
              <a:ext uri="{FF2B5EF4-FFF2-40B4-BE49-F238E27FC236}">
                <a16:creationId xmlns:a16="http://schemas.microsoft.com/office/drawing/2014/main" id="{1041B359-9F78-4782-9C50-0B1DED37AD2C}"/>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a:xfrm>
            <a:off x="11727656" y="6277243"/>
            <a:ext cx="464344" cy="400188"/>
          </a:xfrm>
        </p:spPr>
        <p:txBody>
          <a:bodyPr/>
          <a:lstStyle/>
          <a:p>
            <a:fld id="{19B51A1E-902D-48AF-9020-955120F399B6}" type="slidenum">
              <a:rPr lang="en-US" noProof="0" smtClean="0"/>
              <a:pPr/>
              <a:t>‹#›</a:t>
            </a:fld>
            <a:endParaRPr lang="en-US" noProof="0" dirty="0"/>
          </a:p>
        </p:txBody>
      </p:sp>
      <p:sp>
        <p:nvSpPr>
          <p:cNvPr id="9" name="Title 8">
            <a:extLst>
              <a:ext uri="{FF2B5EF4-FFF2-40B4-BE49-F238E27FC236}">
                <a16:creationId xmlns:a16="http://schemas.microsoft.com/office/drawing/2014/main" id="{790C5B8B-2AF3-42F3-B4F8-A806BB98ACA8}"/>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9591342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0FE1C0F-474B-4310-A4A5-1EB4321DE50B}"/>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5" name="Freeform 5">
            <a:extLst>
              <a:ext uri="{FF2B5EF4-FFF2-40B4-BE49-F238E27FC236}">
                <a16:creationId xmlns:a16="http://schemas.microsoft.com/office/drawing/2014/main" id="{673FA99E-5E31-474E-8818-615B453CD89C}"/>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6" name="Freeform 5">
            <a:extLst>
              <a:ext uri="{FF2B5EF4-FFF2-40B4-BE49-F238E27FC236}">
                <a16:creationId xmlns:a16="http://schemas.microsoft.com/office/drawing/2014/main" id="{BA0EE7FC-884E-43B5-B6D6-9156FBE9AB5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7" name="Freeform 5">
            <a:extLst>
              <a:ext uri="{FF2B5EF4-FFF2-40B4-BE49-F238E27FC236}">
                <a16:creationId xmlns:a16="http://schemas.microsoft.com/office/drawing/2014/main" id="{858C6DC6-901F-4F3E-97A4-1B55324C068B}"/>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8" name="Freeform 5">
            <a:extLst>
              <a:ext uri="{FF2B5EF4-FFF2-40B4-BE49-F238E27FC236}">
                <a16:creationId xmlns:a16="http://schemas.microsoft.com/office/drawing/2014/main" id="{1041B359-9F78-4782-9C50-0B1DED37AD2C}"/>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a:xfrm>
            <a:off x="11727656" y="6277243"/>
            <a:ext cx="464344" cy="400188"/>
          </a:xfrm>
        </p:spPr>
        <p:txBody>
          <a:bodyPr/>
          <a:lstStyle/>
          <a:p>
            <a:fld id="{19B51A1E-902D-48AF-9020-955120F399B6}" type="slidenum">
              <a:rPr lang="en-US" noProof="0" smtClean="0"/>
              <a:pPr/>
              <a:t>‹#›</a:t>
            </a:fld>
            <a:endParaRPr lang="en-US" noProof="0" dirty="0"/>
          </a:p>
        </p:txBody>
      </p:sp>
      <p:sp>
        <p:nvSpPr>
          <p:cNvPr id="9" name="Title 8">
            <a:extLst>
              <a:ext uri="{FF2B5EF4-FFF2-40B4-BE49-F238E27FC236}">
                <a16:creationId xmlns:a16="http://schemas.microsoft.com/office/drawing/2014/main" id="{790C5B8B-2AF3-42F3-B4F8-A806BB98ACA8}"/>
              </a:ext>
            </a:extLst>
          </p:cNvPr>
          <p:cNvSpPr>
            <a:spLocks noGrp="1"/>
          </p:cNvSpPr>
          <p:nvPr>
            <p:ph type="title"/>
          </p:nvPr>
        </p:nvSpPr>
        <p:spPr/>
        <p:txBody>
          <a:bodyPr/>
          <a:lstStyle/>
          <a:p>
            <a:r>
              <a:rPr lang="en-US" noProof="0"/>
              <a:t>Click to edit Master title style</a:t>
            </a:r>
          </a:p>
        </p:txBody>
      </p:sp>
      <p:sp>
        <p:nvSpPr>
          <p:cNvPr id="11" name="Text Placeholder 10">
            <a:extLst>
              <a:ext uri="{FF2B5EF4-FFF2-40B4-BE49-F238E27FC236}">
                <a16:creationId xmlns:a16="http://schemas.microsoft.com/office/drawing/2014/main" id="{1B3B1662-8902-44D0-A545-5008B483D16F}"/>
              </a:ext>
            </a:extLst>
          </p:cNvPr>
          <p:cNvSpPr>
            <a:spLocks noGrp="1"/>
          </p:cNvSpPr>
          <p:nvPr>
            <p:ph type="body" sz="quarter" idx="14"/>
          </p:nvPr>
        </p:nvSpPr>
        <p:spPr>
          <a:xfrm>
            <a:off x="1578017" y="2169005"/>
            <a:ext cx="9035966" cy="2519990"/>
          </a:xfrm>
        </p:spPr>
        <p:txBody>
          <a:bodyPr anchor="ctr"/>
          <a:lstStyle>
            <a:lvl1pPr marL="0" indent="0" algn="ctr">
              <a:buNone/>
              <a:defRPr sz="6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32887573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0FE1C0F-474B-4310-A4A5-1EB4321DE50B}"/>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5" name="Freeform 5">
            <a:extLst>
              <a:ext uri="{FF2B5EF4-FFF2-40B4-BE49-F238E27FC236}">
                <a16:creationId xmlns:a16="http://schemas.microsoft.com/office/drawing/2014/main" id="{673FA99E-5E31-474E-8818-615B453CD89C}"/>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6" name="Freeform 5">
            <a:extLst>
              <a:ext uri="{FF2B5EF4-FFF2-40B4-BE49-F238E27FC236}">
                <a16:creationId xmlns:a16="http://schemas.microsoft.com/office/drawing/2014/main" id="{BA0EE7FC-884E-43B5-B6D6-9156FBE9AB5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7" name="Freeform 5">
            <a:extLst>
              <a:ext uri="{FF2B5EF4-FFF2-40B4-BE49-F238E27FC236}">
                <a16:creationId xmlns:a16="http://schemas.microsoft.com/office/drawing/2014/main" id="{858C6DC6-901F-4F3E-97A4-1B55324C068B}"/>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8" name="Freeform 5">
            <a:extLst>
              <a:ext uri="{FF2B5EF4-FFF2-40B4-BE49-F238E27FC236}">
                <a16:creationId xmlns:a16="http://schemas.microsoft.com/office/drawing/2014/main" id="{1041B359-9F78-4782-9C50-0B1DED37AD2C}"/>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a:xfrm>
            <a:off x="11727656" y="6277243"/>
            <a:ext cx="464344" cy="400188"/>
          </a:xfrm>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1397670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6" name="Slide Number Placeholder 5">
            <a:extLst>
              <a:ext uri="{FF2B5EF4-FFF2-40B4-BE49-F238E27FC236}">
                <a16:creationId xmlns:a16="http://schemas.microsoft.com/office/drawing/2014/main" id="{7A47F3D0-41FC-4430-9F9E-1F78A18D65F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2ED798F6-1F12-46CE-9AFD-CC66555A191D}"/>
              </a:ext>
            </a:extLst>
          </p:cNvPr>
          <p:cNvSpPr>
            <a:spLocks noGrp="1"/>
          </p:cNvSpPr>
          <p:nvPr>
            <p:ph type="ftr" sz="quarter" idx="34"/>
          </p:nvPr>
        </p:nvSpPr>
        <p:spPr/>
        <p:txBody>
          <a:bodyPr/>
          <a:lstStyle/>
          <a:p>
            <a:r>
              <a:rPr lang="en-US" noProof="0" dirty="0"/>
              <a:t>Add a footer</a:t>
            </a:r>
          </a:p>
        </p:txBody>
      </p:sp>
    </p:spTree>
    <p:extLst>
      <p:ext uri="{BB962C8B-B14F-4D97-AF65-F5344CB8AC3E}">
        <p14:creationId xmlns:p14="http://schemas.microsoft.com/office/powerpoint/2010/main" val="233359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B7C90C9-77F3-4C3C-97F8-425EF81FB7A7}"/>
              </a:ext>
            </a:extLst>
          </p:cNvPr>
          <p:cNvSpPr>
            <a:spLocks noGrp="1"/>
          </p:cNvSpPr>
          <p:nvPr>
            <p:ph type="pic" sz="quarter" idx="13" hasCustomPrompt="1"/>
          </p:nvPr>
        </p:nvSpPr>
        <p:spPr>
          <a:xfrm>
            <a:off x="-1" y="0"/>
            <a:ext cx="11795125" cy="6858000"/>
          </a:xfrm>
          <a:custGeom>
            <a:avLst/>
            <a:gdLst>
              <a:gd name="connsiteX0" fmla="*/ 4729712 w 11795125"/>
              <a:gd name="connsiteY0" fmla="*/ 4417922 h 6858000"/>
              <a:gd name="connsiteX1" fmla="*/ 7234278 w 11795125"/>
              <a:gd name="connsiteY1" fmla="*/ 4419507 h 6858000"/>
              <a:gd name="connsiteX2" fmla="*/ 7626325 w 11795125"/>
              <a:gd name="connsiteY2" fmla="*/ 4644358 h 6858000"/>
              <a:gd name="connsiteX3" fmla="*/ 8882694 w 11795125"/>
              <a:gd name="connsiteY3" fmla="*/ 6820455 h 6858000"/>
              <a:gd name="connsiteX4" fmla="*/ 8898077 w 11795125"/>
              <a:gd name="connsiteY4" fmla="*/ 6858000 h 6858000"/>
              <a:gd name="connsiteX5" fmla="*/ 3070863 w 11795125"/>
              <a:gd name="connsiteY5" fmla="*/ 6858000 h 6858000"/>
              <a:gd name="connsiteX6" fmla="*/ 3094823 w 11795125"/>
              <a:gd name="connsiteY6" fmla="*/ 6809422 h 6858000"/>
              <a:gd name="connsiteX7" fmla="*/ 4345735 w 11795125"/>
              <a:gd name="connsiteY7" fmla="*/ 4639611 h 6858000"/>
              <a:gd name="connsiteX8" fmla="*/ 4729712 w 11795125"/>
              <a:gd name="connsiteY8" fmla="*/ 4417922 h 6858000"/>
              <a:gd name="connsiteX9" fmla="*/ 2031302 w 11795125"/>
              <a:gd name="connsiteY9" fmla="*/ 2039301 h 6858000"/>
              <a:gd name="connsiteX10" fmla="*/ 2747265 w 11795125"/>
              <a:gd name="connsiteY10" fmla="*/ 2039754 h 6858000"/>
              <a:gd name="connsiteX11" fmla="*/ 2859337 w 11795125"/>
              <a:gd name="connsiteY11" fmla="*/ 2104031 h 6858000"/>
              <a:gd name="connsiteX12" fmla="*/ 3218486 w 11795125"/>
              <a:gd name="connsiteY12" fmla="*/ 2726096 h 6858000"/>
              <a:gd name="connsiteX13" fmla="*/ 3217340 w 11795125"/>
              <a:gd name="connsiteY13" fmla="*/ 2853948 h 6858000"/>
              <a:gd name="connsiteX14" fmla="*/ 2860527 w 11795125"/>
              <a:gd name="connsiteY14" fmla="*/ 3475560 h 6858000"/>
              <a:gd name="connsiteX15" fmla="*/ 2750762 w 11795125"/>
              <a:gd name="connsiteY15" fmla="*/ 3538933 h 6858000"/>
              <a:gd name="connsiteX16" fmla="*/ 2034023 w 11795125"/>
              <a:gd name="connsiteY16" fmla="*/ 3537136 h 6858000"/>
              <a:gd name="connsiteX17" fmla="*/ 1922728 w 11795125"/>
              <a:gd name="connsiteY17" fmla="*/ 3474202 h 6858000"/>
              <a:gd name="connsiteX18" fmla="*/ 1563578 w 11795125"/>
              <a:gd name="connsiteY18" fmla="*/ 2852137 h 6858000"/>
              <a:gd name="connsiteX19" fmla="*/ 1563948 w 11795125"/>
              <a:gd name="connsiteY19" fmla="*/ 2722942 h 6858000"/>
              <a:gd name="connsiteX20" fmla="*/ 1921537 w 11795125"/>
              <a:gd name="connsiteY20" fmla="*/ 2102674 h 6858000"/>
              <a:gd name="connsiteX21" fmla="*/ 2031302 w 11795125"/>
              <a:gd name="connsiteY21" fmla="*/ 2039301 h 6858000"/>
              <a:gd name="connsiteX22" fmla="*/ 9343478 w 11795125"/>
              <a:gd name="connsiteY22" fmla="*/ 1795745 h 6858000"/>
              <a:gd name="connsiteX23" fmla="*/ 11620502 w 11795125"/>
              <a:gd name="connsiteY23" fmla="*/ 1797185 h 6858000"/>
              <a:gd name="connsiteX24" fmla="*/ 11795125 w 11795125"/>
              <a:gd name="connsiteY24" fmla="*/ 1797296 h 6858000"/>
              <a:gd name="connsiteX25" fmla="*/ 11795125 w 11795125"/>
              <a:gd name="connsiteY25" fmla="*/ 6858000 h 6858000"/>
              <a:gd name="connsiteX26" fmla="*/ 8996698 w 11795125"/>
              <a:gd name="connsiteY26" fmla="*/ 6858000 h 6858000"/>
              <a:gd name="connsiteX27" fmla="*/ 8963663 w 11795125"/>
              <a:gd name="connsiteY27" fmla="*/ 6815289 h 6858000"/>
              <a:gd name="connsiteX28" fmla="*/ 7707295 w 11795125"/>
              <a:gd name="connsiteY28" fmla="*/ 4639193 h 6858000"/>
              <a:gd name="connsiteX29" fmla="*/ 7708590 w 11795125"/>
              <a:gd name="connsiteY29" fmla="*/ 4187244 h 6858000"/>
              <a:gd name="connsiteX30" fmla="*/ 8959501 w 11795125"/>
              <a:gd name="connsiteY30" fmla="*/ 2017434 h 6858000"/>
              <a:gd name="connsiteX31" fmla="*/ 9343478 w 11795125"/>
              <a:gd name="connsiteY31" fmla="*/ 1795745 h 6858000"/>
              <a:gd name="connsiteX32" fmla="*/ 3102644 w 11795125"/>
              <a:gd name="connsiteY32" fmla="*/ 1739841 h 6858000"/>
              <a:gd name="connsiteX33" fmla="*/ 3385876 w 11795125"/>
              <a:gd name="connsiteY33" fmla="*/ 1740020 h 6858000"/>
              <a:gd name="connsiteX34" fmla="*/ 3430211 w 11795125"/>
              <a:gd name="connsiteY34" fmla="*/ 1765448 h 6858000"/>
              <a:gd name="connsiteX35" fmla="*/ 3572289 w 11795125"/>
              <a:gd name="connsiteY35" fmla="*/ 2011533 h 6858000"/>
              <a:gd name="connsiteX36" fmla="*/ 3571836 w 11795125"/>
              <a:gd name="connsiteY36" fmla="*/ 2062111 h 6858000"/>
              <a:gd name="connsiteX37" fmla="*/ 3430681 w 11795125"/>
              <a:gd name="connsiteY37" fmla="*/ 2308019 h 6858000"/>
              <a:gd name="connsiteX38" fmla="*/ 3387260 w 11795125"/>
              <a:gd name="connsiteY38" fmla="*/ 2333088 h 6858000"/>
              <a:gd name="connsiteX39" fmla="*/ 3103720 w 11795125"/>
              <a:gd name="connsiteY39" fmla="*/ 2332378 h 6858000"/>
              <a:gd name="connsiteX40" fmla="*/ 3059693 w 11795125"/>
              <a:gd name="connsiteY40" fmla="*/ 2307481 h 6858000"/>
              <a:gd name="connsiteX41" fmla="*/ 2917615 w 11795125"/>
              <a:gd name="connsiteY41" fmla="*/ 2061395 h 6858000"/>
              <a:gd name="connsiteX42" fmla="*/ 2917761 w 11795125"/>
              <a:gd name="connsiteY42" fmla="*/ 2010286 h 6858000"/>
              <a:gd name="connsiteX43" fmla="*/ 3059222 w 11795125"/>
              <a:gd name="connsiteY43" fmla="*/ 1764910 h 6858000"/>
              <a:gd name="connsiteX44" fmla="*/ 3102644 w 11795125"/>
              <a:gd name="connsiteY44" fmla="*/ 1739841 h 6858000"/>
              <a:gd name="connsiteX45" fmla="*/ 3522963 w 11795125"/>
              <a:gd name="connsiteY45" fmla="*/ 1598675 h 6858000"/>
              <a:gd name="connsiteX46" fmla="*/ 3625194 w 11795125"/>
              <a:gd name="connsiteY46" fmla="*/ 1598740 h 6858000"/>
              <a:gd name="connsiteX47" fmla="*/ 3641197 w 11795125"/>
              <a:gd name="connsiteY47" fmla="*/ 1607918 h 6858000"/>
              <a:gd name="connsiteX48" fmla="*/ 3692479 w 11795125"/>
              <a:gd name="connsiteY48" fmla="*/ 1696742 h 6858000"/>
              <a:gd name="connsiteX49" fmla="*/ 3692315 w 11795125"/>
              <a:gd name="connsiteY49" fmla="*/ 1714998 h 6858000"/>
              <a:gd name="connsiteX50" fmla="*/ 3641367 w 11795125"/>
              <a:gd name="connsiteY50" fmla="*/ 1803757 h 6858000"/>
              <a:gd name="connsiteX51" fmla="*/ 3625694 w 11795125"/>
              <a:gd name="connsiteY51" fmla="*/ 1812806 h 6858000"/>
              <a:gd name="connsiteX52" fmla="*/ 3523352 w 11795125"/>
              <a:gd name="connsiteY52" fmla="*/ 1812549 h 6858000"/>
              <a:gd name="connsiteX53" fmla="*/ 3507459 w 11795125"/>
              <a:gd name="connsiteY53" fmla="*/ 1803563 h 6858000"/>
              <a:gd name="connsiteX54" fmla="*/ 3456177 w 11795125"/>
              <a:gd name="connsiteY54" fmla="*/ 1714739 h 6858000"/>
              <a:gd name="connsiteX55" fmla="*/ 3456230 w 11795125"/>
              <a:gd name="connsiteY55" fmla="*/ 1696292 h 6858000"/>
              <a:gd name="connsiteX56" fmla="*/ 3507290 w 11795125"/>
              <a:gd name="connsiteY56" fmla="*/ 1607724 h 6858000"/>
              <a:gd name="connsiteX57" fmla="*/ 3522963 w 11795125"/>
              <a:gd name="connsiteY57" fmla="*/ 1598675 h 6858000"/>
              <a:gd name="connsiteX58" fmla="*/ 4199803 w 11795125"/>
              <a:gd name="connsiteY58" fmla="*/ 1370724 h 6858000"/>
              <a:gd name="connsiteX59" fmla="*/ 4537019 w 11795125"/>
              <a:gd name="connsiteY59" fmla="*/ 1370938 h 6858000"/>
              <a:gd name="connsiteX60" fmla="*/ 4589804 w 11795125"/>
              <a:gd name="connsiteY60" fmla="*/ 1401211 h 6858000"/>
              <a:gd name="connsiteX61" fmla="*/ 4758963 w 11795125"/>
              <a:gd name="connsiteY61" fmla="*/ 1694203 h 6858000"/>
              <a:gd name="connsiteX62" fmla="*/ 4758423 w 11795125"/>
              <a:gd name="connsiteY62" fmla="*/ 1754421 h 6858000"/>
              <a:gd name="connsiteX63" fmla="*/ 4590365 w 11795125"/>
              <a:gd name="connsiteY63" fmla="*/ 2047199 h 6858000"/>
              <a:gd name="connsiteX64" fmla="*/ 4538665 w 11795125"/>
              <a:gd name="connsiteY64" fmla="*/ 2077046 h 6858000"/>
              <a:gd name="connsiteX65" fmla="*/ 4201084 w 11795125"/>
              <a:gd name="connsiteY65" fmla="*/ 2076201 h 6858000"/>
              <a:gd name="connsiteX66" fmla="*/ 4148664 w 11795125"/>
              <a:gd name="connsiteY66" fmla="*/ 2046559 h 6858000"/>
              <a:gd name="connsiteX67" fmla="*/ 3979505 w 11795125"/>
              <a:gd name="connsiteY67" fmla="*/ 1753567 h 6858000"/>
              <a:gd name="connsiteX68" fmla="*/ 3979680 w 11795125"/>
              <a:gd name="connsiteY68" fmla="*/ 1692718 h 6858000"/>
              <a:gd name="connsiteX69" fmla="*/ 4148104 w 11795125"/>
              <a:gd name="connsiteY69" fmla="*/ 1400573 h 6858000"/>
              <a:gd name="connsiteX70" fmla="*/ 4199803 w 11795125"/>
              <a:gd name="connsiteY70" fmla="*/ 1370724 h 6858000"/>
              <a:gd name="connsiteX71" fmla="*/ 3525946 w 11795125"/>
              <a:gd name="connsiteY71" fmla="*/ 1141304 h 6858000"/>
              <a:gd name="connsiteX72" fmla="*/ 3719554 w 11795125"/>
              <a:gd name="connsiteY72" fmla="*/ 1141427 h 6858000"/>
              <a:gd name="connsiteX73" fmla="*/ 3749860 w 11795125"/>
              <a:gd name="connsiteY73" fmla="*/ 1158808 h 6858000"/>
              <a:gd name="connsiteX74" fmla="*/ 3846980 w 11795125"/>
              <a:gd name="connsiteY74" fmla="*/ 1327024 h 6858000"/>
              <a:gd name="connsiteX75" fmla="*/ 3846670 w 11795125"/>
              <a:gd name="connsiteY75" fmla="*/ 1361598 h 6858000"/>
              <a:gd name="connsiteX76" fmla="*/ 3750182 w 11795125"/>
              <a:gd name="connsiteY76" fmla="*/ 1529691 h 6858000"/>
              <a:gd name="connsiteX77" fmla="*/ 3720499 w 11795125"/>
              <a:gd name="connsiteY77" fmla="*/ 1546828 h 6858000"/>
              <a:gd name="connsiteX78" fmla="*/ 3526682 w 11795125"/>
              <a:gd name="connsiteY78" fmla="*/ 1546343 h 6858000"/>
              <a:gd name="connsiteX79" fmla="*/ 3496586 w 11795125"/>
              <a:gd name="connsiteY79" fmla="*/ 1529324 h 6858000"/>
              <a:gd name="connsiteX80" fmla="*/ 3399466 w 11795125"/>
              <a:gd name="connsiteY80" fmla="*/ 1361108 h 6858000"/>
              <a:gd name="connsiteX81" fmla="*/ 3399566 w 11795125"/>
              <a:gd name="connsiteY81" fmla="*/ 1326172 h 6858000"/>
              <a:gd name="connsiteX82" fmla="*/ 3496264 w 11795125"/>
              <a:gd name="connsiteY82" fmla="*/ 1158441 h 6858000"/>
              <a:gd name="connsiteX83" fmla="*/ 3525946 w 11795125"/>
              <a:gd name="connsiteY83" fmla="*/ 1141304 h 6858000"/>
              <a:gd name="connsiteX84" fmla="*/ 3955878 w 11795125"/>
              <a:gd name="connsiteY84" fmla="*/ 173494 h 6858000"/>
              <a:gd name="connsiteX85" fmla="*/ 4500068 w 11795125"/>
              <a:gd name="connsiteY85" fmla="*/ 173838 h 6858000"/>
              <a:gd name="connsiteX86" fmla="*/ 4585252 w 11795125"/>
              <a:gd name="connsiteY86" fmla="*/ 222694 h 6858000"/>
              <a:gd name="connsiteX87" fmla="*/ 4858234 w 11795125"/>
              <a:gd name="connsiteY87" fmla="*/ 695514 h 6858000"/>
              <a:gd name="connsiteX88" fmla="*/ 4857363 w 11795125"/>
              <a:gd name="connsiteY88" fmla="*/ 792690 h 6858000"/>
              <a:gd name="connsiteX89" fmla="*/ 4586156 w 11795125"/>
              <a:gd name="connsiteY89" fmla="*/ 1265167 h 6858000"/>
              <a:gd name="connsiteX90" fmla="*/ 4502727 w 11795125"/>
              <a:gd name="connsiteY90" fmla="*/ 1313334 h 6858000"/>
              <a:gd name="connsiteX91" fmla="*/ 3957947 w 11795125"/>
              <a:gd name="connsiteY91" fmla="*/ 1311968 h 6858000"/>
              <a:gd name="connsiteX92" fmla="*/ 3873354 w 11795125"/>
              <a:gd name="connsiteY92" fmla="*/ 1264134 h 6858000"/>
              <a:gd name="connsiteX93" fmla="*/ 3600372 w 11795125"/>
              <a:gd name="connsiteY93" fmla="*/ 791315 h 6858000"/>
              <a:gd name="connsiteX94" fmla="*/ 3600653 w 11795125"/>
              <a:gd name="connsiteY94" fmla="*/ 693116 h 6858000"/>
              <a:gd name="connsiteX95" fmla="*/ 3872449 w 11795125"/>
              <a:gd name="connsiteY95" fmla="*/ 221662 h 6858000"/>
              <a:gd name="connsiteX96" fmla="*/ 3955878 w 11795125"/>
              <a:gd name="connsiteY96" fmla="*/ 173494 h 6858000"/>
              <a:gd name="connsiteX97" fmla="*/ 3852283 w 11795125"/>
              <a:gd name="connsiteY97" fmla="*/ 0 h 6858000"/>
              <a:gd name="connsiteX98" fmla="*/ 6130031 w 11795125"/>
              <a:gd name="connsiteY98" fmla="*/ 0 h 6858000"/>
              <a:gd name="connsiteX99" fmla="*/ 6102465 w 11795125"/>
              <a:gd name="connsiteY99" fmla="*/ 36730 h 6858000"/>
              <a:gd name="connsiteX100" fmla="*/ 5879948 w 11795125"/>
              <a:gd name="connsiteY100" fmla="*/ 127724 h 6858000"/>
              <a:gd name="connsiteX101" fmla="*/ 4102884 w 11795125"/>
              <a:gd name="connsiteY101" fmla="*/ 123270 h 6858000"/>
              <a:gd name="connsiteX102" fmla="*/ 3877665 w 11795125"/>
              <a:gd name="connsiteY102" fmla="*/ 32818 h 6858000"/>
              <a:gd name="connsiteX103" fmla="*/ 0 w 11795125"/>
              <a:gd name="connsiteY103" fmla="*/ 0 h 6858000"/>
              <a:gd name="connsiteX104" fmla="*/ 3781476 w 11795125"/>
              <a:gd name="connsiteY104" fmla="*/ 0 h 6858000"/>
              <a:gd name="connsiteX105" fmla="*/ 3800985 w 11795125"/>
              <a:gd name="connsiteY105" fmla="*/ 47617 h 6858000"/>
              <a:gd name="connsiteX106" fmla="*/ 3766711 w 11795125"/>
              <a:gd name="connsiteY106" fmla="*/ 287889 h 6858000"/>
              <a:gd name="connsiteX107" fmla="*/ 2882037 w 11795125"/>
              <a:gd name="connsiteY107" fmla="*/ 1829098 h 6858000"/>
              <a:gd name="connsiteX108" fmla="*/ 2609888 w 11795125"/>
              <a:gd name="connsiteY108" fmla="*/ 1986223 h 6858000"/>
              <a:gd name="connsiteX109" fmla="*/ 832823 w 11795125"/>
              <a:gd name="connsiteY109" fmla="*/ 1981768 h 6858000"/>
              <a:gd name="connsiteX110" fmla="*/ 556879 w 11795125"/>
              <a:gd name="connsiteY110" fmla="*/ 1825733 h 6858000"/>
              <a:gd name="connsiteX111" fmla="*/ 79254 w 11795125"/>
              <a:gd name="connsiteY111" fmla="*/ 998462 h 6858000"/>
              <a:gd name="connsiteX112" fmla="*/ 0 w 11795125"/>
              <a:gd name="connsiteY112" fmla="*/ 861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795125" h="6858000">
                <a:moveTo>
                  <a:pt x="4729712" y="4417922"/>
                </a:moveTo>
                <a:cubicBezTo>
                  <a:pt x="4729712" y="4417922"/>
                  <a:pt x="4729712" y="4417922"/>
                  <a:pt x="7234278" y="4419507"/>
                </a:cubicBezTo>
                <a:cubicBezTo>
                  <a:pt x="7396730" y="4419716"/>
                  <a:pt x="7544918" y="4503359"/>
                  <a:pt x="7626325" y="4644358"/>
                </a:cubicBezTo>
                <a:cubicBezTo>
                  <a:pt x="7626325" y="4644358"/>
                  <a:pt x="7626325" y="4644358"/>
                  <a:pt x="8882694" y="6820455"/>
                </a:cubicBezTo>
                <a:lnTo>
                  <a:pt x="8898077" y="6858000"/>
                </a:lnTo>
                <a:lnTo>
                  <a:pt x="3070863" y="6858000"/>
                </a:lnTo>
                <a:lnTo>
                  <a:pt x="3094823" y="6809422"/>
                </a:lnTo>
                <a:cubicBezTo>
                  <a:pt x="3094823" y="6809422"/>
                  <a:pt x="3094823" y="6809422"/>
                  <a:pt x="4345735" y="4639611"/>
                </a:cubicBezTo>
                <a:cubicBezTo>
                  <a:pt x="4422097" y="4501523"/>
                  <a:pt x="4571941" y="4415010"/>
                  <a:pt x="4729712" y="4417922"/>
                </a:cubicBezTo>
                <a:close/>
                <a:moveTo>
                  <a:pt x="2031302" y="2039301"/>
                </a:moveTo>
                <a:cubicBezTo>
                  <a:pt x="2031302" y="2039301"/>
                  <a:pt x="2031302" y="2039301"/>
                  <a:pt x="2747265" y="2039754"/>
                </a:cubicBezTo>
                <a:cubicBezTo>
                  <a:pt x="2793703" y="2039814"/>
                  <a:pt x="2836066" y="2063724"/>
                  <a:pt x="2859337" y="2104031"/>
                </a:cubicBezTo>
                <a:cubicBezTo>
                  <a:pt x="2859337" y="2104031"/>
                  <a:pt x="2859337" y="2104031"/>
                  <a:pt x="3218486" y="2726096"/>
                </a:cubicBezTo>
                <a:cubicBezTo>
                  <a:pt x="3240981" y="2765058"/>
                  <a:pt x="3241283" y="2815045"/>
                  <a:pt x="3217340" y="2853948"/>
                </a:cubicBezTo>
                <a:cubicBezTo>
                  <a:pt x="3217340" y="2853948"/>
                  <a:pt x="3217340" y="2853948"/>
                  <a:pt x="2860527" y="3475560"/>
                </a:cubicBezTo>
                <a:cubicBezTo>
                  <a:pt x="2838697" y="3515034"/>
                  <a:pt x="2795862" y="3539765"/>
                  <a:pt x="2750762" y="3538933"/>
                </a:cubicBezTo>
                <a:cubicBezTo>
                  <a:pt x="2750762" y="3538933"/>
                  <a:pt x="2750762" y="3538933"/>
                  <a:pt x="2034023" y="3537136"/>
                </a:cubicBezTo>
                <a:cubicBezTo>
                  <a:pt x="1988359" y="3538420"/>
                  <a:pt x="1945223" y="3513165"/>
                  <a:pt x="1922728" y="3474202"/>
                </a:cubicBezTo>
                <a:cubicBezTo>
                  <a:pt x="1922728" y="3474202"/>
                  <a:pt x="1922728" y="3474202"/>
                  <a:pt x="1563578" y="2852137"/>
                </a:cubicBezTo>
                <a:cubicBezTo>
                  <a:pt x="1540307" y="2811831"/>
                  <a:pt x="1540780" y="2763190"/>
                  <a:pt x="1563948" y="2722942"/>
                </a:cubicBezTo>
                <a:cubicBezTo>
                  <a:pt x="1563948" y="2722942"/>
                  <a:pt x="1563948" y="2722942"/>
                  <a:pt x="1921537" y="2102674"/>
                </a:cubicBezTo>
                <a:cubicBezTo>
                  <a:pt x="1943366" y="2063199"/>
                  <a:pt x="1986202" y="2038468"/>
                  <a:pt x="2031302" y="2039301"/>
                </a:cubicBezTo>
                <a:close/>
                <a:moveTo>
                  <a:pt x="9343478" y="1795745"/>
                </a:moveTo>
                <a:cubicBezTo>
                  <a:pt x="9343478" y="1795745"/>
                  <a:pt x="9343478" y="1795745"/>
                  <a:pt x="11620502" y="1797185"/>
                </a:cubicBezTo>
                <a:lnTo>
                  <a:pt x="11795125" y="1797296"/>
                </a:lnTo>
                <a:lnTo>
                  <a:pt x="11795125" y="6858000"/>
                </a:lnTo>
                <a:lnTo>
                  <a:pt x="8996698" y="6858000"/>
                </a:lnTo>
                <a:lnTo>
                  <a:pt x="8963663" y="6815289"/>
                </a:lnTo>
                <a:cubicBezTo>
                  <a:pt x="8963663" y="6815289"/>
                  <a:pt x="8963663" y="6815289"/>
                  <a:pt x="7707295" y="4639193"/>
                </a:cubicBezTo>
                <a:cubicBezTo>
                  <a:pt x="7625888" y="4498193"/>
                  <a:pt x="7627546" y="4328036"/>
                  <a:pt x="7708590" y="4187244"/>
                </a:cubicBezTo>
                <a:cubicBezTo>
                  <a:pt x="7708590" y="4187244"/>
                  <a:pt x="7708590" y="4187244"/>
                  <a:pt x="8959501" y="2017434"/>
                </a:cubicBezTo>
                <a:cubicBezTo>
                  <a:pt x="9035863" y="1879345"/>
                  <a:pt x="9185707" y="1792833"/>
                  <a:pt x="9343478" y="1795745"/>
                </a:cubicBezTo>
                <a:close/>
                <a:moveTo>
                  <a:pt x="3102644" y="1739841"/>
                </a:moveTo>
                <a:cubicBezTo>
                  <a:pt x="3102644" y="1739841"/>
                  <a:pt x="3102644" y="1739841"/>
                  <a:pt x="3385876" y="1740020"/>
                </a:cubicBezTo>
                <a:cubicBezTo>
                  <a:pt x="3404247" y="1740043"/>
                  <a:pt x="3421005" y="1749503"/>
                  <a:pt x="3430211" y="1765448"/>
                </a:cubicBezTo>
                <a:cubicBezTo>
                  <a:pt x="3430211" y="1765448"/>
                  <a:pt x="3430211" y="1765448"/>
                  <a:pt x="3572289" y="2011533"/>
                </a:cubicBezTo>
                <a:cubicBezTo>
                  <a:pt x="3581188" y="2026948"/>
                  <a:pt x="3581308" y="2046721"/>
                  <a:pt x="3571836" y="2062111"/>
                </a:cubicBezTo>
                <a:cubicBezTo>
                  <a:pt x="3571836" y="2062111"/>
                  <a:pt x="3571836" y="2062111"/>
                  <a:pt x="3430681" y="2308019"/>
                </a:cubicBezTo>
                <a:cubicBezTo>
                  <a:pt x="3422046" y="2323634"/>
                  <a:pt x="3405101" y="2333418"/>
                  <a:pt x="3387260" y="2333088"/>
                </a:cubicBezTo>
                <a:cubicBezTo>
                  <a:pt x="3387260" y="2333088"/>
                  <a:pt x="3387260" y="2333088"/>
                  <a:pt x="3103720" y="2332378"/>
                </a:cubicBezTo>
                <a:cubicBezTo>
                  <a:pt x="3085656" y="2332886"/>
                  <a:pt x="3068592" y="2322895"/>
                  <a:pt x="3059693" y="2307481"/>
                </a:cubicBezTo>
                <a:cubicBezTo>
                  <a:pt x="3059693" y="2307481"/>
                  <a:pt x="3059693" y="2307481"/>
                  <a:pt x="2917615" y="2061395"/>
                </a:cubicBezTo>
                <a:cubicBezTo>
                  <a:pt x="2908409" y="2045450"/>
                  <a:pt x="2908596" y="2026208"/>
                  <a:pt x="2917761" y="2010286"/>
                </a:cubicBezTo>
                <a:cubicBezTo>
                  <a:pt x="2917761" y="2010286"/>
                  <a:pt x="2917761" y="2010286"/>
                  <a:pt x="3059222" y="1764910"/>
                </a:cubicBezTo>
                <a:cubicBezTo>
                  <a:pt x="3067857" y="1749295"/>
                  <a:pt x="3084803" y="1739511"/>
                  <a:pt x="3102644" y="1739841"/>
                </a:cubicBezTo>
                <a:close/>
                <a:moveTo>
                  <a:pt x="3522963" y="1598675"/>
                </a:moveTo>
                <a:cubicBezTo>
                  <a:pt x="3522963" y="1598675"/>
                  <a:pt x="3522963" y="1598675"/>
                  <a:pt x="3625194" y="1598740"/>
                </a:cubicBezTo>
                <a:cubicBezTo>
                  <a:pt x="3631826" y="1598748"/>
                  <a:pt x="3637874" y="1602162"/>
                  <a:pt x="3641197" y="1607918"/>
                </a:cubicBezTo>
                <a:cubicBezTo>
                  <a:pt x="3641197" y="1607918"/>
                  <a:pt x="3641197" y="1607918"/>
                  <a:pt x="3692479" y="1696742"/>
                </a:cubicBezTo>
                <a:cubicBezTo>
                  <a:pt x="3695691" y="1702305"/>
                  <a:pt x="3695735" y="1709443"/>
                  <a:pt x="3692315" y="1714998"/>
                </a:cubicBezTo>
                <a:cubicBezTo>
                  <a:pt x="3692315" y="1714998"/>
                  <a:pt x="3692315" y="1714998"/>
                  <a:pt x="3641367" y="1803757"/>
                </a:cubicBezTo>
                <a:cubicBezTo>
                  <a:pt x="3638250" y="1809393"/>
                  <a:pt x="3632134" y="1812924"/>
                  <a:pt x="3625694" y="1812806"/>
                </a:cubicBezTo>
                <a:cubicBezTo>
                  <a:pt x="3625694" y="1812806"/>
                  <a:pt x="3625694" y="1812806"/>
                  <a:pt x="3523352" y="1812549"/>
                </a:cubicBezTo>
                <a:cubicBezTo>
                  <a:pt x="3516832" y="1812733"/>
                  <a:pt x="3510671" y="1809127"/>
                  <a:pt x="3507459" y="1803563"/>
                </a:cubicBezTo>
                <a:cubicBezTo>
                  <a:pt x="3507459" y="1803563"/>
                  <a:pt x="3507459" y="1803563"/>
                  <a:pt x="3456177" y="1714739"/>
                </a:cubicBezTo>
                <a:cubicBezTo>
                  <a:pt x="3452854" y="1708984"/>
                  <a:pt x="3452922" y="1702038"/>
                  <a:pt x="3456230" y="1696292"/>
                </a:cubicBezTo>
                <a:cubicBezTo>
                  <a:pt x="3456230" y="1696292"/>
                  <a:pt x="3456230" y="1696292"/>
                  <a:pt x="3507290" y="1607724"/>
                </a:cubicBezTo>
                <a:cubicBezTo>
                  <a:pt x="3510406" y="1602087"/>
                  <a:pt x="3516523" y="1598556"/>
                  <a:pt x="3522963" y="1598675"/>
                </a:cubicBezTo>
                <a:close/>
                <a:moveTo>
                  <a:pt x="4199803" y="1370724"/>
                </a:moveTo>
                <a:cubicBezTo>
                  <a:pt x="4199803" y="1370724"/>
                  <a:pt x="4199803" y="1370724"/>
                  <a:pt x="4537019" y="1370938"/>
                </a:cubicBezTo>
                <a:cubicBezTo>
                  <a:pt x="4558892" y="1370965"/>
                  <a:pt x="4578843" y="1382227"/>
                  <a:pt x="4589804" y="1401211"/>
                </a:cubicBezTo>
                <a:cubicBezTo>
                  <a:pt x="4589804" y="1401211"/>
                  <a:pt x="4589804" y="1401211"/>
                  <a:pt x="4758963" y="1694203"/>
                </a:cubicBezTo>
                <a:cubicBezTo>
                  <a:pt x="4769558" y="1712554"/>
                  <a:pt x="4769700" y="1736097"/>
                  <a:pt x="4758423" y="1754421"/>
                </a:cubicBezTo>
                <a:cubicBezTo>
                  <a:pt x="4758423" y="1754421"/>
                  <a:pt x="4758423" y="1754421"/>
                  <a:pt x="4590365" y="2047199"/>
                </a:cubicBezTo>
                <a:cubicBezTo>
                  <a:pt x="4580083" y="2065790"/>
                  <a:pt x="4559908" y="2077438"/>
                  <a:pt x="4538665" y="2077046"/>
                </a:cubicBezTo>
                <a:cubicBezTo>
                  <a:pt x="4538665" y="2077046"/>
                  <a:pt x="4538665" y="2077046"/>
                  <a:pt x="4201084" y="2076201"/>
                </a:cubicBezTo>
                <a:cubicBezTo>
                  <a:pt x="4179577" y="2076805"/>
                  <a:pt x="4159259" y="2064910"/>
                  <a:pt x="4148664" y="2046559"/>
                </a:cubicBezTo>
                <a:cubicBezTo>
                  <a:pt x="4148664" y="2046559"/>
                  <a:pt x="4148664" y="2046559"/>
                  <a:pt x="3979505" y="1753567"/>
                </a:cubicBezTo>
                <a:cubicBezTo>
                  <a:pt x="3968545" y="1734583"/>
                  <a:pt x="3968768" y="1711673"/>
                  <a:pt x="3979680" y="1692718"/>
                </a:cubicBezTo>
                <a:cubicBezTo>
                  <a:pt x="3979680" y="1692718"/>
                  <a:pt x="3979680" y="1692718"/>
                  <a:pt x="4148104" y="1400573"/>
                </a:cubicBezTo>
                <a:cubicBezTo>
                  <a:pt x="4158385" y="1381980"/>
                  <a:pt x="4178560" y="1370332"/>
                  <a:pt x="4199803" y="1370724"/>
                </a:cubicBezTo>
                <a:close/>
                <a:moveTo>
                  <a:pt x="3525946" y="1141304"/>
                </a:moveTo>
                <a:cubicBezTo>
                  <a:pt x="3525946" y="1141304"/>
                  <a:pt x="3525946" y="1141304"/>
                  <a:pt x="3719554" y="1141427"/>
                </a:cubicBezTo>
                <a:cubicBezTo>
                  <a:pt x="3732112" y="1141443"/>
                  <a:pt x="3743567" y="1147909"/>
                  <a:pt x="3749860" y="1158808"/>
                </a:cubicBezTo>
                <a:cubicBezTo>
                  <a:pt x="3749860" y="1158808"/>
                  <a:pt x="3749860" y="1158808"/>
                  <a:pt x="3846980" y="1327024"/>
                </a:cubicBezTo>
                <a:cubicBezTo>
                  <a:pt x="3853063" y="1337561"/>
                  <a:pt x="3853144" y="1351077"/>
                  <a:pt x="3846670" y="1361598"/>
                </a:cubicBezTo>
                <a:cubicBezTo>
                  <a:pt x="3846670" y="1361598"/>
                  <a:pt x="3846670" y="1361598"/>
                  <a:pt x="3750182" y="1529691"/>
                </a:cubicBezTo>
                <a:cubicBezTo>
                  <a:pt x="3744279" y="1540366"/>
                  <a:pt x="3732695" y="1547054"/>
                  <a:pt x="3720499" y="1546828"/>
                </a:cubicBezTo>
                <a:cubicBezTo>
                  <a:pt x="3720499" y="1546828"/>
                  <a:pt x="3720499" y="1546828"/>
                  <a:pt x="3526682" y="1546343"/>
                </a:cubicBezTo>
                <a:cubicBezTo>
                  <a:pt x="3514334" y="1546689"/>
                  <a:pt x="3502669" y="1539861"/>
                  <a:pt x="3496586" y="1529324"/>
                </a:cubicBezTo>
                <a:cubicBezTo>
                  <a:pt x="3496586" y="1529324"/>
                  <a:pt x="3496586" y="1529324"/>
                  <a:pt x="3399466" y="1361108"/>
                </a:cubicBezTo>
                <a:cubicBezTo>
                  <a:pt x="3393173" y="1350208"/>
                  <a:pt x="3393302" y="1337055"/>
                  <a:pt x="3399566" y="1326172"/>
                </a:cubicBezTo>
                <a:cubicBezTo>
                  <a:pt x="3399566" y="1326172"/>
                  <a:pt x="3399566" y="1326172"/>
                  <a:pt x="3496264" y="1158441"/>
                </a:cubicBezTo>
                <a:cubicBezTo>
                  <a:pt x="3502167" y="1147767"/>
                  <a:pt x="3513750" y="1141079"/>
                  <a:pt x="3525946" y="1141304"/>
                </a:cubicBezTo>
                <a:close/>
                <a:moveTo>
                  <a:pt x="3955878" y="173494"/>
                </a:moveTo>
                <a:cubicBezTo>
                  <a:pt x="3955878" y="173494"/>
                  <a:pt x="3955878" y="173494"/>
                  <a:pt x="4500068" y="173838"/>
                </a:cubicBezTo>
                <a:cubicBezTo>
                  <a:pt x="4535365" y="173884"/>
                  <a:pt x="4567564" y="192057"/>
                  <a:pt x="4585252" y="222694"/>
                </a:cubicBezTo>
                <a:cubicBezTo>
                  <a:pt x="4585252" y="222694"/>
                  <a:pt x="4585252" y="222694"/>
                  <a:pt x="4858234" y="695514"/>
                </a:cubicBezTo>
                <a:cubicBezTo>
                  <a:pt x="4875332" y="725128"/>
                  <a:pt x="4875562" y="763121"/>
                  <a:pt x="4857363" y="792690"/>
                </a:cubicBezTo>
                <a:cubicBezTo>
                  <a:pt x="4857363" y="792690"/>
                  <a:pt x="4857363" y="792690"/>
                  <a:pt x="4586156" y="1265167"/>
                </a:cubicBezTo>
                <a:cubicBezTo>
                  <a:pt x="4569564" y="1295169"/>
                  <a:pt x="4537006" y="1313967"/>
                  <a:pt x="4502727" y="1313334"/>
                </a:cubicBezTo>
                <a:cubicBezTo>
                  <a:pt x="4502727" y="1313334"/>
                  <a:pt x="4502727" y="1313334"/>
                  <a:pt x="3957947" y="1311968"/>
                </a:cubicBezTo>
                <a:cubicBezTo>
                  <a:pt x="3923239" y="1312944"/>
                  <a:pt x="3890452" y="1293749"/>
                  <a:pt x="3873354" y="1264134"/>
                </a:cubicBezTo>
                <a:cubicBezTo>
                  <a:pt x="3873354" y="1264134"/>
                  <a:pt x="3873354" y="1264134"/>
                  <a:pt x="3600372" y="791315"/>
                </a:cubicBezTo>
                <a:cubicBezTo>
                  <a:pt x="3582684" y="760678"/>
                  <a:pt x="3583043" y="723707"/>
                  <a:pt x="3600653" y="693116"/>
                </a:cubicBezTo>
                <a:cubicBezTo>
                  <a:pt x="3600653" y="693116"/>
                  <a:pt x="3600653" y="693116"/>
                  <a:pt x="3872449" y="221662"/>
                </a:cubicBezTo>
                <a:cubicBezTo>
                  <a:pt x="3889041" y="191658"/>
                  <a:pt x="3921599" y="172861"/>
                  <a:pt x="3955878" y="173494"/>
                </a:cubicBezTo>
                <a:close/>
                <a:moveTo>
                  <a:pt x="3852283" y="0"/>
                </a:moveTo>
                <a:lnTo>
                  <a:pt x="6130031" y="0"/>
                </a:lnTo>
                <a:lnTo>
                  <a:pt x="6102465" y="36730"/>
                </a:lnTo>
                <a:cubicBezTo>
                  <a:pt x="6044520" y="95168"/>
                  <a:pt x="5963814" y="129272"/>
                  <a:pt x="5879948" y="127724"/>
                </a:cubicBezTo>
                <a:cubicBezTo>
                  <a:pt x="5879948" y="127724"/>
                  <a:pt x="5879948" y="127724"/>
                  <a:pt x="4102884" y="123270"/>
                </a:cubicBezTo>
                <a:cubicBezTo>
                  <a:pt x="4017972" y="125657"/>
                  <a:pt x="3936583" y="91034"/>
                  <a:pt x="3877665" y="32818"/>
                </a:cubicBezTo>
                <a:close/>
                <a:moveTo>
                  <a:pt x="0" y="0"/>
                </a:moveTo>
                <a:lnTo>
                  <a:pt x="3781476" y="0"/>
                </a:lnTo>
                <a:lnTo>
                  <a:pt x="3800985" y="47617"/>
                </a:lnTo>
                <a:cubicBezTo>
                  <a:pt x="3821943" y="127749"/>
                  <a:pt x="3811234" y="215546"/>
                  <a:pt x="3766711" y="287889"/>
                </a:cubicBezTo>
                <a:cubicBezTo>
                  <a:pt x="3766711" y="287889"/>
                  <a:pt x="3766711" y="287889"/>
                  <a:pt x="2882037" y="1829098"/>
                </a:cubicBezTo>
                <a:cubicBezTo>
                  <a:pt x="2827913" y="1926970"/>
                  <a:pt x="2721708" y="1988287"/>
                  <a:pt x="2609888" y="1986223"/>
                </a:cubicBezTo>
                <a:cubicBezTo>
                  <a:pt x="2609888" y="1986223"/>
                  <a:pt x="2609888" y="1986223"/>
                  <a:pt x="832823" y="1981768"/>
                </a:cubicBezTo>
                <a:cubicBezTo>
                  <a:pt x="719607" y="1984952"/>
                  <a:pt x="612654" y="1922338"/>
                  <a:pt x="556879" y="1825733"/>
                </a:cubicBezTo>
                <a:cubicBezTo>
                  <a:pt x="556879" y="1825733"/>
                  <a:pt x="556879" y="1825733"/>
                  <a:pt x="79254" y="998462"/>
                </a:cubicBezTo>
                <a:lnTo>
                  <a:pt x="0" y="861190"/>
                </a:lnTo>
                <a:close/>
              </a:path>
            </a:pathLst>
          </a:custGeom>
          <a:solidFill>
            <a:schemeClr val="bg1">
              <a:lumMod val="95000"/>
            </a:schemeClr>
          </a:solidFill>
        </p:spPr>
        <p:txBody>
          <a:bodyPr wrap="square" tIns="864000">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866117" y="1816509"/>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noProof="0"/>
              <a:t>Click to edit 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4048124" y="3795246"/>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734B1E83-6080-4D35-A216-8E5C399023B2}"/>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342169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6" name="Slide Number Placeholder 5">
            <a:extLst>
              <a:ext uri="{FF2B5EF4-FFF2-40B4-BE49-F238E27FC236}">
                <a16:creationId xmlns:a16="http://schemas.microsoft.com/office/drawing/2014/main" id="{7A47F3D0-41FC-4430-9F9E-1F78A18D65F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2ED798F6-1F12-46CE-9AFD-CC66555A191D}"/>
              </a:ext>
            </a:extLst>
          </p:cNvPr>
          <p:cNvSpPr>
            <a:spLocks noGrp="1"/>
          </p:cNvSpPr>
          <p:nvPr>
            <p:ph type="ftr" sz="quarter" idx="34"/>
          </p:nvPr>
        </p:nvSpPr>
        <p:spPr/>
        <p:txBody>
          <a:bodyPr/>
          <a:lstStyle/>
          <a:p>
            <a:r>
              <a:rPr lang="en-US" noProof="0" dirty="0"/>
              <a:t>Add a footer</a:t>
            </a:r>
          </a:p>
        </p:txBody>
      </p:sp>
    </p:spTree>
    <p:extLst>
      <p:ext uri="{BB962C8B-B14F-4D97-AF65-F5344CB8AC3E}">
        <p14:creationId xmlns:p14="http://schemas.microsoft.com/office/powerpoint/2010/main" val="4159464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9A70B137-2503-4803-9F56-620A586FA494}"/>
              </a:ext>
            </a:extLst>
          </p:cNvPr>
          <p:cNvSpPr>
            <a:spLocks noGrp="1"/>
          </p:cNvSpPr>
          <p:nvPr>
            <p:ph type="pic" sz="quarter" idx="10" hasCustomPrompt="1"/>
          </p:nvPr>
        </p:nvSpPr>
        <p:spPr>
          <a:xfrm>
            <a:off x="1" y="0"/>
            <a:ext cx="10655455"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anchor="t">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48293" y="32717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130300" y="52504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567800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CE129D0-CB7B-444C-AF89-B1CB663E3679}"/>
              </a:ext>
            </a:extLst>
          </p:cNvPr>
          <p:cNvSpPr>
            <a:spLocks noGrp="1"/>
          </p:cNvSpPr>
          <p:nvPr>
            <p:ph type="pic" sz="quarter" idx="13" hasCustomPrompt="1"/>
          </p:nvPr>
        </p:nvSpPr>
        <p:spPr>
          <a:xfrm>
            <a:off x="0" y="418374"/>
            <a:ext cx="8687356" cy="6439627"/>
          </a:xfrm>
          <a:custGeom>
            <a:avLst/>
            <a:gdLst>
              <a:gd name="connsiteX0" fmla="*/ 0 w 8687356"/>
              <a:gd name="connsiteY0" fmla="*/ 5592682 h 6439627"/>
              <a:gd name="connsiteX1" fmla="*/ 186296 w 8687356"/>
              <a:gd name="connsiteY1" fmla="*/ 5593149 h 6439627"/>
              <a:gd name="connsiteX2" fmla="*/ 1348900 w 8687356"/>
              <a:gd name="connsiteY2" fmla="*/ 5596063 h 6439627"/>
              <a:gd name="connsiteX3" fmla="*/ 1800991 w 8687356"/>
              <a:gd name="connsiteY3" fmla="*/ 5851702 h 6439627"/>
              <a:gd name="connsiteX4" fmla="*/ 2106366 w 8687356"/>
              <a:gd name="connsiteY4" fmla="*/ 6380627 h 6439627"/>
              <a:gd name="connsiteX5" fmla="*/ 2140430 w 8687356"/>
              <a:gd name="connsiteY5" fmla="*/ 6439627 h 6439627"/>
              <a:gd name="connsiteX6" fmla="*/ 0 w 8687356"/>
              <a:gd name="connsiteY6" fmla="*/ 6439627 h 6439627"/>
              <a:gd name="connsiteX7" fmla="*/ 693821 w 8687356"/>
              <a:gd name="connsiteY7" fmla="*/ 3646328 h 6439627"/>
              <a:gd name="connsiteX8" fmla="*/ 1586357 w 8687356"/>
              <a:gd name="connsiteY8" fmla="*/ 3648566 h 6439627"/>
              <a:gd name="connsiteX9" fmla="*/ 1724950 w 8687356"/>
              <a:gd name="connsiteY9" fmla="*/ 3726935 h 6439627"/>
              <a:gd name="connsiteX10" fmla="*/ 2172189 w 8687356"/>
              <a:gd name="connsiteY10" fmla="*/ 4501577 h 6439627"/>
              <a:gd name="connsiteX11" fmla="*/ 2171729 w 8687356"/>
              <a:gd name="connsiteY11" fmla="*/ 4662459 h 6439627"/>
              <a:gd name="connsiteX12" fmla="*/ 1726432 w 8687356"/>
              <a:gd name="connsiteY12" fmla="*/ 5434863 h 6439627"/>
              <a:gd name="connsiteX13" fmla="*/ 1589746 w 8687356"/>
              <a:gd name="connsiteY13" fmla="*/ 5513779 h 6439627"/>
              <a:gd name="connsiteX14" fmla="*/ 698177 w 8687356"/>
              <a:gd name="connsiteY14" fmla="*/ 5513215 h 6439627"/>
              <a:gd name="connsiteX15" fmla="*/ 558617 w 8687356"/>
              <a:gd name="connsiteY15" fmla="*/ 5433172 h 6439627"/>
              <a:gd name="connsiteX16" fmla="*/ 111378 w 8687356"/>
              <a:gd name="connsiteY16" fmla="*/ 4658531 h 6439627"/>
              <a:gd name="connsiteX17" fmla="*/ 112805 w 8687356"/>
              <a:gd name="connsiteY17" fmla="*/ 4499321 h 6439627"/>
              <a:gd name="connsiteX18" fmla="*/ 557135 w 8687356"/>
              <a:gd name="connsiteY18" fmla="*/ 3725244 h 6439627"/>
              <a:gd name="connsiteX19" fmla="*/ 693821 w 8687356"/>
              <a:gd name="connsiteY19" fmla="*/ 3646328 h 6439627"/>
              <a:gd name="connsiteX20" fmla="*/ 1975378 w 8687356"/>
              <a:gd name="connsiteY20" fmla="*/ 3263784 h 6439627"/>
              <a:gd name="connsiteX21" fmla="*/ 2292917 w 8687356"/>
              <a:gd name="connsiteY21" fmla="*/ 3264581 h 6439627"/>
              <a:gd name="connsiteX22" fmla="*/ 2342225 w 8687356"/>
              <a:gd name="connsiteY22" fmla="*/ 3292462 h 6439627"/>
              <a:gd name="connsiteX23" fmla="*/ 2501341 w 8687356"/>
              <a:gd name="connsiteY23" fmla="*/ 3568059 h 6439627"/>
              <a:gd name="connsiteX24" fmla="*/ 2501177 w 8687356"/>
              <a:gd name="connsiteY24" fmla="*/ 3625297 h 6439627"/>
              <a:gd name="connsiteX25" fmla="*/ 2342753 w 8687356"/>
              <a:gd name="connsiteY25" fmla="*/ 3900096 h 6439627"/>
              <a:gd name="connsiteX26" fmla="*/ 2294123 w 8687356"/>
              <a:gd name="connsiteY26" fmla="*/ 3928173 h 6439627"/>
              <a:gd name="connsiteX27" fmla="*/ 1976927 w 8687356"/>
              <a:gd name="connsiteY27" fmla="*/ 3927972 h 6439627"/>
              <a:gd name="connsiteX28" fmla="*/ 1927275 w 8687356"/>
              <a:gd name="connsiteY28" fmla="*/ 3899495 h 6439627"/>
              <a:gd name="connsiteX29" fmla="*/ 1768160 w 8687356"/>
              <a:gd name="connsiteY29" fmla="*/ 3623899 h 6439627"/>
              <a:gd name="connsiteX30" fmla="*/ 1768668 w 8687356"/>
              <a:gd name="connsiteY30" fmla="*/ 3567256 h 6439627"/>
              <a:gd name="connsiteX31" fmla="*/ 1926748 w 8687356"/>
              <a:gd name="connsiteY31" fmla="*/ 3291861 h 6439627"/>
              <a:gd name="connsiteX32" fmla="*/ 1975378 w 8687356"/>
              <a:gd name="connsiteY32" fmla="*/ 3263784 h 6439627"/>
              <a:gd name="connsiteX33" fmla="*/ 2130702 w 8687356"/>
              <a:gd name="connsiteY33" fmla="*/ 2828022 h 6439627"/>
              <a:gd name="connsiteX34" fmla="*/ 2298374 w 8687356"/>
              <a:gd name="connsiteY34" fmla="*/ 2828442 h 6439627"/>
              <a:gd name="connsiteX35" fmla="*/ 2324410 w 8687356"/>
              <a:gd name="connsiteY35" fmla="*/ 2843165 h 6439627"/>
              <a:gd name="connsiteX36" fmla="*/ 2408429 w 8687356"/>
              <a:gd name="connsiteY36" fmla="*/ 2988689 h 6439627"/>
              <a:gd name="connsiteX37" fmla="*/ 2408342 w 8687356"/>
              <a:gd name="connsiteY37" fmla="*/ 3018913 h 6439627"/>
              <a:gd name="connsiteX38" fmla="*/ 2324689 w 8687356"/>
              <a:gd name="connsiteY38" fmla="*/ 3164017 h 6439627"/>
              <a:gd name="connsiteX39" fmla="*/ 2299011 w 8687356"/>
              <a:gd name="connsiteY39" fmla="*/ 3178842 h 6439627"/>
              <a:gd name="connsiteX40" fmla="*/ 2131520 w 8687356"/>
              <a:gd name="connsiteY40" fmla="*/ 3178736 h 6439627"/>
              <a:gd name="connsiteX41" fmla="*/ 2105302 w 8687356"/>
              <a:gd name="connsiteY41" fmla="*/ 3163699 h 6439627"/>
              <a:gd name="connsiteX42" fmla="*/ 2021284 w 8687356"/>
              <a:gd name="connsiteY42" fmla="*/ 3018175 h 6439627"/>
              <a:gd name="connsiteX43" fmla="*/ 2021552 w 8687356"/>
              <a:gd name="connsiteY43" fmla="*/ 2988265 h 6439627"/>
              <a:gd name="connsiteX44" fmla="*/ 2105024 w 8687356"/>
              <a:gd name="connsiteY44" fmla="*/ 2842847 h 6439627"/>
              <a:gd name="connsiteX45" fmla="*/ 2130702 w 8687356"/>
              <a:gd name="connsiteY45" fmla="*/ 2828022 h 6439627"/>
              <a:gd name="connsiteX46" fmla="*/ 3794942 w 8687356"/>
              <a:gd name="connsiteY46" fmla="*/ 2543905 h 6439627"/>
              <a:gd name="connsiteX47" fmla="*/ 6706383 w 8687356"/>
              <a:gd name="connsiteY47" fmla="*/ 2551204 h 6439627"/>
              <a:gd name="connsiteX48" fmla="*/ 7158474 w 8687356"/>
              <a:gd name="connsiteY48" fmla="*/ 2806842 h 6439627"/>
              <a:gd name="connsiteX49" fmla="*/ 8617364 w 8687356"/>
              <a:gd name="connsiteY49" fmla="*/ 5333715 h 6439627"/>
              <a:gd name="connsiteX50" fmla="*/ 8615859 w 8687356"/>
              <a:gd name="connsiteY50" fmla="*/ 5858514 h 6439627"/>
              <a:gd name="connsiteX51" fmla="*/ 8311811 w 8687356"/>
              <a:gd name="connsiteY51" fmla="*/ 6385912 h 6439627"/>
              <a:gd name="connsiteX52" fmla="*/ 8280844 w 8687356"/>
              <a:gd name="connsiteY52" fmla="*/ 6439627 h 6439627"/>
              <a:gd name="connsiteX53" fmla="*/ 2237916 w 8687356"/>
              <a:gd name="connsiteY53" fmla="*/ 6439627 h 6439627"/>
              <a:gd name="connsiteX54" fmla="*/ 2151815 w 8687356"/>
              <a:gd name="connsiteY54" fmla="*/ 6290497 h 6439627"/>
              <a:gd name="connsiteX55" fmla="*/ 1895013 w 8687356"/>
              <a:gd name="connsiteY55" fmla="*/ 5845703 h 6439627"/>
              <a:gd name="connsiteX56" fmla="*/ 1899669 w 8687356"/>
              <a:gd name="connsiteY56" fmla="*/ 5326361 h 6439627"/>
              <a:gd name="connsiteX57" fmla="*/ 3349069 w 8687356"/>
              <a:gd name="connsiteY57" fmla="*/ 2801330 h 6439627"/>
              <a:gd name="connsiteX58" fmla="*/ 3794942 w 8687356"/>
              <a:gd name="connsiteY58" fmla="*/ 2543905 h 6439627"/>
              <a:gd name="connsiteX59" fmla="*/ 634940 w 8687356"/>
              <a:gd name="connsiteY59" fmla="*/ 2395105 h 6439627"/>
              <a:gd name="connsiteX60" fmla="*/ 1188015 w 8687356"/>
              <a:gd name="connsiteY60" fmla="*/ 2396492 h 6439627"/>
              <a:gd name="connsiteX61" fmla="*/ 1273897 w 8687356"/>
              <a:gd name="connsiteY61" fmla="*/ 2445054 h 6439627"/>
              <a:gd name="connsiteX62" fmla="*/ 1551037 w 8687356"/>
              <a:gd name="connsiteY62" fmla="*/ 2925075 h 6439627"/>
              <a:gd name="connsiteX63" fmla="*/ 1550752 w 8687356"/>
              <a:gd name="connsiteY63" fmla="*/ 3024769 h 6439627"/>
              <a:gd name="connsiteX64" fmla="*/ 1274816 w 8687356"/>
              <a:gd name="connsiteY64" fmla="*/ 3503403 h 6439627"/>
              <a:gd name="connsiteX65" fmla="*/ 1190116 w 8687356"/>
              <a:gd name="connsiteY65" fmla="*/ 3552304 h 6439627"/>
              <a:gd name="connsiteX66" fmla="*/ 637639 w 8687356"/>
              <a:gd name="connsiteY66" fmla="*/ 3551955 h 6439627"/>
              <a:gd name="connsiteX67" fmla="*/ 551158 w 8687356"/>
              <a:gd name="connsiteY67" fmla="*/ 3502355 h 6439627"/>
              <a:gd name="connsiteX68" fmla="*/ 274018 w 8687356"/>
              <a:gd name="connsiteY68" fmla="*/ 3022335 h 6439627"/>
              <a:gd name="connsiteX69" fmla="*/ 274903 w 8687356"/>
              <a:gd name="connsiteY69" fmla="*/ 2923678 h 6439627"/>
              <a:gd name="connsiteX70" fmla="*/ 550240 w 8687356"/>
              <a:gd name="connsiteY70" fmla="*/ 2444007 h 6439627"/>
              <a:gd name="connsiteX71" fmla="*/ 634940 w 8687356"/>
              <a:gd name="connsiteY71" fmla="*/ 2395105 h 6439627"/>
              <a:gd name="connsiteX72" fmla="*/ 2521339 w 8687356"/>
              <a:gd name="connsiteY72" fmla="*/ 1975621 h 6439627"/>
              <a:gd name="connsiteX73" fmla="*/ 2985874 w 8687356"/>
              <a:gd name="connsiteY73" fmla="*/ 1976785 h 6439627"/>
              <a:gd name="connsiteX74" fmla="*/ 3058007 w 8687356"/>
              <a:gd name="connsiteY74" fmla="*/ 2017574 h 6439627"/>
              <a:gd name="connsiteX75" fmla="*/ 3290779 w 8687356"/>
              <a:gd name="connsiteY75" fmla="*/ 2420748 h 6439627"/>
              <a:gd name="connsiteX76" fmla="*/ 3290540 w 8687356"/>
              <a:gd name="connsiteY76" fmla="*/ 2504482 h 6439627"/>
              <a:gd name="connsiteX77" fmla="*/ 3058778 w 8687356"/>
              <a:gd name="connsiteY77" fmla="*/ 2906492 h 6439627"/>
              <a:gd name="connsiteX78" fmla="*/ 2987637 w 8687356"/>
              <a:gd name="connsiteY78" fmla="*/ 2947565 h 6439627"/>
              <a:gd name="connsiteX79" fmla="*/ 2523606 w 8687356"/>
              <a:gd name="connsiteY79" fmla="*/ 2947271 h 6439627"/>
              <a:gd name="connsiteX80" fmla="*/ 2450970 w 8687356"/>
              <a:gd name="connsiteY80" fmla="*/ 2905612 h 6439627"/>
              <a:gd name="connsiteX81" fmla="*/ 2218197 w 8687356"/>
              <a:gd name="connsiteY81" fmla="*/ 2502438 h 6439627"/>
              <a:gd name="connsiteX82" fmla="*/ 2218941 w 8687356"/>
              <a:gd name="connsiteY82" fmla="*/ 2419574 h 6439627"/>
              <a:gd name="connsiteX83" fmla="*/ 2450199 w 8687356"/>
              <a:gd name="connsiteY83" fmla="*/ 2016694 h 6439627"/>
              <a:gd name="connsiteX84" fmla="*/ 2521339 w 8687356"/>
              <a:gd name="connsiteY84" fmla="*/ 1975621 h 6439627"/>
              <a:gd name="connsiteX85" fmla="*/ 3564142 w 8687356"/>
              <a:gd name="connsiteY85" fmla="*/ 34 h 6439627"/>
              <a:gd name="connsiteX86" fmla="*/ 4738405 w 8687356"/>
              <a:gd name="connsiteY86" fmla="*/ 2977 h 6439627"/>
              <a:gd name="connsiteX87" fmla="*/ 4920745 w 8687356"/>
              <a:gd name="connsiteY87" fmla="*/ 106084 h 6439627"/>
              <a:gd name="connsiteX88" fmla="*/ 5509155 w 8687356"/>
              <a:gd name="connsiteY88" fmla="*/ 1125240 h 6439627"/>
              <a:gd name="connsiteX89" fmla="*/ 5508549 w 8687356"/>
              <a:gd name="connsiteY89" fmla="*/ 1336906 h 6439627"/>
              <a:gd name="connsiteX90" fmla="*/ 4922696 w 8687356"/>
              <a:gd name="connsiteY90" fmla="*/ 2353119 h 6439627"/>
              <a:gd name="connsiteX91" fmla="*/ 4742864 w 8687356"/>
              <a:gd name="connsiteY91" fmla="*/ 2456945 h 6439627"/>
              <a:gd name="connsiteX92" fmla="*/ 3569871 w 8687356"/>
              <a:gd name="connsiteY92" fmla="*/ 2456203 h 6439627"/>
              <a:gd name="connsiteX93" fmla="*/ 3386259 w 8687356"/>
              <a:gd name="connsiteY93" fmla="*/ 2350896 h 6439627"/>
              <a:gd name="connsiteX94" fmla="*/ 2797848 w 8687356"/>
              <a:gd name="connsiteY94" fmla="*/ 1331739 h 6439627"/>
              <a:gd name="connsiteX95" fmla="*/ 2799727 w 8687356"/>
              <a:gd name="connsiteY95" fmla="*/ 1122274 h 6439627"/>
              <a:gd name="connsiteX96" fmla="*/ 3384310 w 8687356"/>
              <a:gd name="connsiteY96" fmla="*/ 103860 h 6439627"/>
              <a:gd name="connsiteX97" fmla="*/ 3564142 w 8687356"/>
              <a:gd name="connsiteY97" fmla="*/ 34 h 643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8687356" h="6439627">
                <a:moveTo>
                  <a:pt x="0" y="5592682"/>
                </a:moveTo>
                <a:lnTo>
                  <a:pt x="186296" y="5593149"/>
                </a:lnTo>
                <a:cubicBezTo>
                  <a:pt x="510155" y="5593961"/>
                  <a:pt x="893987" y="5594923"/>
                  <a:pt x="1348900" y="5596063"/>
                </a:cubicBezTo>
                <a:cubicBezTo>
                  <a:pt x="1534387" y="5590847"/>
                  <a:pt x="1709614" y="5693431"/>
                  <a:pt x="1800991" y="5851702"/>
                </a:cubicBezTo>
                <a:cubicBezTo>
                  <a:pt x="1800991" y="5851702"/>
                  <a:pt x="1800991" y="5851702"/>
                  <a:pt x="2106366" y="6380627"/>
                </a:cubicBezTo>
                <a:lnTo>
                  <a:pt x="2140430" y="6439627"/>
                </a:lnTo>
                <a:lnTo>
                  <a:pt x="0" y="6439627"/>
                </a:lnTo>
                <a:close/>
                <a:moveTo>
                  <a:pt x="693821" y="3646328"/>
                </a:moveTo>
                <a:cubicBezTo>
                  <a:pt x="693821" y="3646328"/>
                  <a:pt x="693821" y="3646328"/>
                  <a:pt x="1586357" y="3648566"/>
                </a:cubicBezTo>
                <a:cubicBezTo>
                  <a:pt x="1643220" y="3646968"/>
                  <a:pt x="1696937" y="3678416"/>
                  <a:pt x="1724950" y="3726935"/>
                </a:cubicBezTo>
                <a:cubicBezTo>
                  <a:pt x="1724950" y="3726935"/>
                  <a:pt x="1724950" y="3726935"/>
                  <a:pt x="2172189" y="4501577"/>
                </a:cubicBezTo>
                <a:cubicBezTo>
                  <a:pt x="2201168" y="4551769"/>
                  <a:pt x="2200578" y="4612341"/>
                  <a:pt x="2171729" y="4662459"/>
                </a:cubicBezTo>
                <a:cubicBezTo>
                  <a:pt x="2171729" y="4662459"/>
                  <a:pt x="2171729" y="4662459"/>
                  <a:pt x="1726432" y="5434863"/>
                </a:cubicBezTo>
                <a:cubicBezTo>
                  <a:pt x="1699249" y="5484020"/>
                  <a:pt x="1645909" y="5514815"/>
                  <a:pt x="1589746" y="5513779"/>
                </a:cubicBezTo>
                <a:cubicBezTo>
                  <a:pt x="1589746" y="5513779"/>
                  <a:pt x="1589746" y="5513779"/>
                  <a:pt x="698177" y="5513215"/>
                </a:cubicBezTo>
                <a:cubicBezTo>
                  <a:pt x="640348" y="5513140"/>
                  <a:pt x="587596" y="5483366"/>
                  <a:pt x="558617" y="5433172"/>
                </a:cubicBezTo>
                <a:cubicBezTo>
                  <a:pt x="558617" y="5433172"/>
                  <a:pt x="558617" y="5433172"/>
                  <a:pt x="111378" y="4658531"/>
                </a:cubicBezTo>
                <a:cubicBezTo>
                  <a:pt x="83365" y="4610012"/>
                  <a:pt x="82990" y="4547767"/>
                  <a:pt x="112805" y="4499321"/>
                </a:cubicBezTo>
                <a:cubicBezTo>
                  <a:pt x="112805" y="4499321"/>
                  <a:pt x="112805" y="4499321"/>
                  <a:pt x="557135" y="3725244"/>
                </a:cubicBezTo>
                <a:cubicBezTo>
                  <a:pt x="584319" y="3676088"/>
                  <a:pt x="637659" y="3645292"/>
                  <a:pt x="693821" y="3646328"/>
                </a:cubicBezTo>
                <a:close/>
                <a:moveTo>
                  <a:pt x="1975378" y="3263784"/>
                </a:moveTo>
                <a:cubicBezTo>
                  <a:pt x="1975378" y="3263784"/>
                  <a:pt x="1975378" y="3263784"/>
                  <a:pt x="2292917" y="3264581"/>
                </a:cubicBezTo>
                <a:cubicBezTo>
                  <a:pt x="2313148" y="3264012"/>
                  <a:pt x="2332259" y="3275200"/>
                  <a:pt x="2342225" y="3292462"/>
                </a:cubicBezTo>
                <a:cubicBezTo>
                  <a:pt x="2342225" y="3292462"/>
                  <a:pt x="2342225" y="3292462"/>
                  <a:pt x="2501341" y="3568059"/>
                </a:cubicBezTo>
                <a:cubicBezTo>
                  <a:pt x="2511651" y="3585916"/>
                  <a:pt x="2511441" y="3607466"/>
                  <a:pt x="2501177" y="3625297"/>
                </a:cubicBezTo>
                <a:cubicBezTo>
                  <a:pt x="2501177" y="3625297"/>
                  <a:pt x="2501177" y="3625297"/>
                  <a:pt x="2342753" y="3900096"/>
                </a:cubicBezTo>
                <a:cubicBezTo>
                  <a:pt x="2333082" y="3917585"/>
                  <a:pt x="2314104" y="3928542"/>
                  <a:pt x="2294123" y="3928173"/>
                </a:cubicBezTo>
                <a:cubicBezTo>
                  <a:pt x="2294123" y="3928173"/>
                  <a:pt x="2294123" y="3928173"/>
                  <a:pt x="1976927" y="3927972"/>
                </a:cubicBezTo>
                <a:cubicBezTo>
                  <a:pt x="1956353" y="3927946"/>
                  <a:pt x="1937585" y="3917353"/>
                  <a:pt x="1927275" y="3899495"/>
                </a:cubicBezTo>
                <a:cubicBezTo>
                  <a:pt x="1927275" y="3899495"/>
                  <a:pt x="1927275" y="3899495"/>
                  <a:pt x="1768160" y="3623899"/>
                </a:cubicBezTo>
                <a:cubicBezTo>
                  <a:pt x="1758193" y="3606636"/>
                  <a:pt x="1758060" y="3584492"/>
                  <a:pt x="1768668" y="3567256"/>
                </a:cubicBezTo>
                <a:cubicBezTo>
                  <a:pt x="1768668" y="3567256"/>
                  <a:pt x="1768668" y="3567256"/>
                  <a:pt x="1926748" y="3291861"/>
                </a:cubicBezTo>
                <a:cubicBezTo>
                  <a:pt x="1936419" y="3274372"/>
                  <a:pt x="1955397" y="3263416"/>
                  <a:pt x="1975378" y="3263784"/>
                </a:cubicBezTo>
                <a:close/>
                <a:moveTo>
                  <a:pt x="2130702" y="2828022"/>
                </a:moveTo>
                <a:cubicBezTo>
                  <a:pt x="2130702" y="2828022"/>
                  <a:pt x="2130702" y="2828022"/>
                  <a:pt x="2298374" y="2828442"/>
                </a:cubicBezTo>
                <a:cubicBezTo>
                  <a:pt x="2309057" y="2828143"/>
                  <a:pt x="2319148" y="2834050"/>
                  <a:pt x="2324410" y="2843165"/>
                </a:cubicBezTo>
                <a:cubicBezTo>
                  <a:pt x="2324410" y="2843165"/>
                  <a:pt x="2324410" y="2843165"/>
                  <a:pt x="2408429" y="2988689"/>
                </a:cubicBezTo>
                <a:cubicBezTo>
                  <a:pt x="2413873" y="2998119"/>
                  <a:pt x="2413762" y="3009498"/>
                  <a:pt x="2408342" y="3018913"/>
                </a:cubicBezTo>
                <a:cubicBezTo>
                  <a:pt x="2408342" y="3018913"/>
                  <a:pt x="2408342" y="3018913"/>
                  <a:pt x="2324689" y="3164017"/>
                </a:cubicBezTo>
                <a:cubicBezTo>
                  <a:pt x="2319583" y="3173251"/>
                  <a:pt x="2309561" y="3179037"/>
                  <a:pt x="2299011" y="3178842"/>
                </a:cubicBezTo>
                <a:cubicBezTo>
                  <a:pt x="2299011" y="3178842"/>
                  <a:pt x="2299011" y="3178842"/>
                  <a:pt x="2131520" y="3178736"/>
                </a:cubicBezTo>
                <a:cubicBezTo>
                  <a:pt x="2120657" y="3178722"/>
                  <a:pt x="2110746" y="3173129"/>
                  <a:pt x="2105302" y="3163699"/>
                </a:cubicBezTo>
                <a:cubicBezTo>
                  <a:pt x="2105302" y="3163699"/>
                  <a:pt x="2105302" y="3163699"/>
                  <a:pt x="2021284" y="3018175"/>
                </a:cubicBezTo>
                <a:cubicBezTo>
                  <a:pt x="2016021" y="3009060"/>
                  <a:pt x="2015951" y="2997367"/>
                  <a:pt x="2021552" y="2988265"/>
                </a:cubicBezTo>
                <a:cubicBezTo>
                  <a:pt x="2021552" y="2988265"/>
                  <a:pt x="2021552" y="2988265"/>
                  <a:pt x="2105024" y="2842847"/>
                </a:cubicBezTo>
                <a:cubicBezTo>
                  <a:pt x="2110131" y="2833613"/>
                  <a:pt x="2120152" y="2827827"/>
                  <a:pt x="2130702" y="2828022"/>
                </a:cubicBezTo>
                <a:close/>
                <a:moveTo>
                  <a:pt x="3794942" y="2543905"/>
                </a:moveTo>
                <a:cubicBezTo>
                  <a:pt x="3794942" y="2543905"/>
                  <a:pt x="3794942" y="2543905"/>
                  <a:pt x="6706383" y="2551204"/>
                </a:cubicBezTo>
                <a:cubicBezTo>
                  <a:pt x="6891871" y="2545988"/>
                  <a:pt x="7067096" y="2648572"/>
                  <a:pt x="7158474" y="2806842"/>
                </a:cubicBezTo>
                <a:cubicBezTo>
                  <a:pt x="7158474" y="2806842"/>
                  <a:pt x="7158474" y="2806842"/>
                  <a:pt x="8617364" y="5333715"/>
                </a:cubicBezTo>
                <a:cubicBezTo>
                  <a:pt x="8711893" y="5497443"/>
                  <a:pt x="8709969" y="5695027"/>
                  <a:pt x="8615859" y="5858514"/>
                </a:cubicBezTo>
                <a:cubicBezTo>
                  <a:pt x="8615859" y="5858514"/>
                  <a:pt x="8615859" y="5858514"/>
                  <a:pt x="8311811" y="6385912"/>
                </a:cubicBezTo>
                <a:lnTo>
                  <a:pt x="8280844" y="6439627"/>
                </a:lnTo>
                <a:lnTo>
                  <a:pt x="2237916" y="6439627"/>
                </a:lnTo>
                <a:lnTo>
                  <a:pt x="2151815" y="6290497"/>
                </a:lnTo>
                <a:cubicBezTo>
                  <a:pt x="2071676" y="6151692"/>
                  <a:pt x="1986194" y="6003633"/>
                  <a:pt x="1895013" y="5845703"/>
                </a:cubicBezTo>
                <a:cubicBezTo>
                  <a:pt x="1803636" y="5687432"/>
                  <a:pt x="1802408" y="5484390"/>
                  <a:pt x="1899669" y="5326361"/>
                </a:cubicBezTo>
                <a:cubicBezTo>
                  <a:pt x="1899669" y="5326361"/>
                  <a:pt x="1899669" y="5326361"/>
                  <a:pt x="3349069" y="2801330"/>
                </a:cubicBezTo>
                <a:cubicBezTo>
                  <a:pt x="3437742" y="2640982"/>
                  <a:pt x="3611741" y="2540524"/>
                  <a:pt x="3794942" y="2543905"/>
                </a:cubicBezTo>
                <a:close/>
                <a:moveTo>
                  <a:pt x="634940" y="2395105"/>
                </a:moveTo>
                <a:cubicBezTo>
                  <a:pt x="634940" y="2395105"/>
                  <a:pt x="634940" y="2395105"/>
                  <a:pt x="1188015" y="2396492"/>
                </a:cubicBezTo>
                <a:cubicBezTo>
                  <a:pt x="1223252" y="2395501"/>
                  <a:pt x="1256539" y="2414988"/>
                  <a:pt x="1273897" y="2445054"/>
                </a:cubicBezTo>
                <a:cubicBezTo>
                  <a:pt x="1273897" y="2445054"/>
                  <a:pt x="1273897" y="2445054"/>
                  <a:pt x="1551037" y="2925075"/>
                </a:cubicBezTo>
                <a:cubicBezTo>
                  <a:pt x="1568994" y="2956177"/>
                  <a:pt x="1568629" y="2993712"/>
                  <a:pt x="1550752" y="3024769"/>
                </a:cubicBezTo>
                <a:cubicBezTo>
                  <a:pt x="1550752" y="3024769"/>
                  <a:pt x="1550752" y="3024769"/>
                  <a:pt x="1274816" y="3503403"/>
                </a:cubicBezTo>
                <a:cubicBezTo>
                  <a:pt x="1257971" y="3533863"/>
                  <a:pt x="1224917" y="3552947"/>
                  <a:pt x="1190116" y="3552304"/>
                </a:cubicBezTo>
                <a:cubicBezTo>
                  <a:pt x="1190116" y="3552304"/>
                  <a:pt x="1190116" y="3552304"/>
                  <a:pt x="637639" y="3551955"/>
                </a:cubicBezTo>
                <a:cubicBezTo>
                  <a:pt x="601804" y="3551909"/>
                  <a:pt x="569115" y="3533458"/>
                  <a:pt x="551158" y="3502355"/>
                </a:cubicBezTo>
                <a:cubicBezTo>
                  <a:pt x="551158" y="3502355"/>
                  <a:pt x="551158" y="3502355"/>
                  <a:pt x="274018" y="3022335"/>
                </a:cubicBezTo>
                <a:cubicBezTo>
                  <a:pt x="256660" y="2992269"/>
                  <a:pt x="256426" y="2953698"/>
                  <a:pt x="274903" y="2923678"/>
                </a:cubicBezTo>
                <a:cubicBezTo>
                  <a:pt x="274903" y="2923678"/>
                  <a:pt x="274903" y="2923678"/>
                  <a:pt x="550240" y="2444007"/>
                </a:cubicBezTo>
                <a:cubicBezTo>
                  <a:pt x="567085" y="2413547"/>
                  <a:pt x="600139" y="2394463"/>
                  <a:pt x="634940" y="2395105"/>
                </a:cubicBezTo>
                <a:close/>
                <a:moveTo>
                  <a:pt x="2521339" y="1975621"/>
                </a:moveTo>
                <a:cubicBezTo>
                  <a:pt x="2521339" y="1975621"/>
                  <a:pt x="2521339" y="1975621"/>
                  <a:pt x="2985874" y="1976785"/>
                </a:cubicBezTo>
                <a:cubicBezTo>
                  <a:pt x="3015469" y="1975952"/>
                  <a:pt x="3043427" y="1992321"/>
                  <a:pt x="3058007" y="2017574"/>
                </a:cubicBezTo>
                <a:cubicBezTo>
                  <a:pt x="3058007" y="2017574"/>
                  <a:pt x="3058007" y="2017574"/>
                  <a:pt x="3290779" y="2420748"/>
                </a:cubicBezTo>
                <a:cubicBezTo>
                  <a:pt x="3305862" y="2446871"/>
                  <a:pt x="3305555" y="2478396"/>
                  <a:pt x="3290540" y="2504482"/>
                </a:cubicBezTo>
                <a:cubicBezTo>
                  <a:pt x="3290540" y="2504482"/>
                  <a:pt x="3290540" y="2504482"/>
                  <a:pt x="3058778" y="2906492"/>
                </a:cubicBezTo>
                <a:cubicBezTo>
                  <a:pt x="3044630" y="2932076"/>
                  <a:pt x="3016868" y="2948104"/>
                  <a:pt x="2987637" y="2947565"/>
                </a:cubicBezTo>
                <a:cubicBezTo>
                  <a:pt x="2987637" y="2947565"/>
                  <a:pt x="2987637" y="2947565"/>
                  <a:pt x="2523606" y="2947271"/>
                </a:cubicBezTo>
                <a:cubicBezTo>
                  <a:pt x="2493508" y="2947232"/>
                  <a:pt x="2466052" y="2931735"/>
                  <a:pt x="2450970" y="2905612"/>
                </a:cubicBezTo>
                <a:cubicBezTo>
                  <a:pt x="2450970" y="2905612"/>
                  <a:pt x="2450970" y="2905612"/>
                  <a:pt x="2218197" y="2502438"/>
                </a:cubicBezTo>
                <a:cubicBezTo>
                  <a:pt x="2203617" y="2477185"/>
                  <a:pt x="2203422" y="2444788"/>
                  <a:pt x="2218941" y="2419574"/>
                </a:cubicBezTo>
                <a:cubicBezTo>
                  <a:pt x="2218941" y="2419574"/>
                  <a:pt x="2218941" y="2419574"/>
                  <a:pt x="2450199" y="2016694"/>
                </a:cubicBezTo>
                <a:cubicBezTo>
                  <a:pt x="2464347" y="1991110"/>
                  <a:pt x="2492109" y="1975081"/>
                  <a:pt x="2521339" y="1975621"/>
                </a:cubicBezTo>
                <a:close/>
                <a:moveTo>
                  <a:pt x="3564142" y="34"/>
                </a:moveTo>
                <a:cubicBezTo>
                  <a:pt x="3564142" y="34"/>
                  <a:pt x="3564142" y="34"/>
                  <a:pt x="4738405" y="2977"/>
                </a:cubicBezTo>
                <a:cubicBezTo>
                  <a:pt x="4813218" y="874"/>
                  <a:pt x="4883890" y="42249"/>
                  <a:pt x="4920745" y="106084"/>
                </a:cubicBezTo>
                <a:cubicBezTo>
                  <a:pt x="4920745" y="106084"/>
                  <a:pt x="4920745" y="106084"/>
                  <a:pt x="5509155" y="1125240"/>
                </a:cubicBezTo>
                <a:cubicBezTo>
                  <a:pt x="5547281" y="1191277"/>
                  <a:pt x="5546507" y="1270967"/>
                  <a:pt x="5508549" y="1336906"/>
                </a:cubicBezTo>
                <a:cubicBezTo>
                  <a:pt x="5508549" y="1336906"/>
                  <a:pt x="5508549" y="1336906"/>
                  <a:pt x="4922696" y="2353119"/>
                </a:cubicBezTo>
                <a:cubicBezTo>
                  <a:pt x="4886932" y="2417792"/>
                  <a:pt x="4816753" y="2458309"/>
                  <a:pt x="4742864" y="2456945"/>
                </a:cubicBezTo>
                <a:cubicBezTo>
                  <a:pt x="4742864" y="2456945"/>
                  <a:pt x="4742864" y="2456945"/>
                  <a:pt x="3569871" y="2456203"/>
                </a:cubicBezTo>
                <a:cubicBezTo>
                  <a:pt x="3493788" y="2456106"/>
                  <a:pt x="3424385" y="2416932"/>
                  <a:pt x="3386259" y="2350896"/>
                </a:cubicBezTo>
                <a:cubicBezTo>
                  <a:pt x="3386259" y="2350896"/>
                  <a:pt x="3386259" y="2350896"/>
                  <a:pt x="2797848" y="1331739"/>
                </a:cubicBezTo>
                <a:cubicBezTo>
                  <a:pt x="2760993" y="1267904"/>
                  <a:pt x="2760499" y="1186012"/>
                  <a:pt x="2799727" y="1122274"/>
                </a:cubicBezTo>
                <a:cubicBezTo>
                  <a:pt x="2799727" y="1122274"/>
                  <a:pt x="2799727" y="1122274"/>
                  <a:pt x="3384310" y="103860"/>
                </a:cubicBezTo>
                <a:cubicBezTo>
                  <a:pt x="3420073" y="39188"/>
                  <a:pt x="3490251" y="-1330"/>
                  <a:pt x="3564142" y="34"/>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25293" y="24081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noProof="0"/>
              <a:t>Click to edit 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607300" y="43868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734B1E83-6080-4D35-A216-8E5C399023B2}"/>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4095244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B7C90C9-77F3-4C3C-97F8-425EF81FB7A7}"/>
              </a:ext>
            </a:extLst>
          </p:cNvPr>
          <p:cNvSpPr>
            <a:spLocks noGrp="1"/>
          </p:cNvSpPr>
          <p:nvPr>
            <p:ph type="pic" sz="quarter" idx="13" hasCustomPrompt="1"/>
          </p:nvPr>
        </p:nvSpPr>
        <p:spPr>
          <a:xfrm>
            <a:off x="-1" y="0"/>
            <a:ext cx="11795125" cy="6858000"/>
          </a:xfrm>
          <a:custGeom>
            <a:avLst/>
            <a:gdLst>
              <a:gd name="connsiteX0" fmla="*/ 4729712 w 11795125"/>
              <a:gd name="connsiteY0" fmla="*/ 4417922 h 6858000"/>
              <a:gd name="connsiteX1" fmla="*/ 7234278 w 11795125"/>
              <a:gd name="connsiteY1" fmla="*/ 4419507 h 6858000"/>
              <a:gd name="connsiteX2" fmla="*/ 7626325 w 11795125"/>
              <a:gd name="connsiteY2" fmla="*/ 4644358 h 6858000"/>
              <a:gd name="connsiteX3" fmla="*/ 8882694 w 11795125"/>
              <a:gd name="connsiteY3" fmla="*/ 6820455 h 6858000"/>
              <a:gd name="connsiteX4" fmla="*/ 8898077 w 11795125"/>
              <a:gd name="connsiteY4" fmla="*/ 6858000 h 6858000"/>
              <a:gd name="connsiteX5" fmla="*/ 3070863 w 11795125"/>
              <a:gd name="connsiteY5" fmla="*/ 6858000 h 6858000"/>
              <a:gd name="connsiteX6" fmla="*/ 3094823 w 11795125"/>
              <a:gd name="connsiteY6" fmla="*/ 6809422 h 6858000"/>
              <a:gd name="connsiteX7" fmla="*/ 4345735 w 11795125"/>
              <a:gd name="connsiteY7" fmla="*/ 4639611 h 6858000"/>
              <a:gd name="connsiteX8" fmla="*/ 4729712 w 11795125"/>
              <a:gd name="connsiteY8" fmla="*/ 4417922 h 6858000"/>
              <a:gd name="connsiteX9" fmla="*/ 2031302 w 11795125"/>
              <a:gd name="connsiteY9" fmla="*/ 2039301 h 6858000"/>
              <a:gd name="connsiteX10" fmla="*/ 2747265 w 11795125"/>
              <a:gd name="connsiteY10" fmla="*/ 2039754 h 6858000"/>
              <a:gd name="connsiteX11" fmla="*/ 2859337 w 11795125"/>
              <a:gd name="connsiteY11" fmla="*/ 2104031 h 6858000"/>
              <a:gd name="connsiteX12" fmla="*/ 3218486 w 11795125"/>
              <a:gd name="connsiteY12" fmla="*/ 2726096 h 6858000"/>
              <a:gd name="connsiteX13" fmla="*/ 3217340 w 11795125"/>
              <a:gd name="connsiteY13" fmla="*/ 2853948 h 6858000"/>
              <a:gd name="connsiteX14" fmla="*/ 2860527 w 11795125"/>
              <a:gd name="connsiteY14" fmla="*/ 3475560 h 6858000"/>
              <a:gd name="connsiteX15" fmla="*/ 2750762 w 11795125"/>
              <a:gd name="connsiteY15" fmla="*/ 3538933 h 6858000"/>
              <a:gd name="connsiteX16" fmla="*/ 2034023 w 11795125"/>
              <a:gd name="connsiteY16" fmla="*/ 3537136 h 6858000"/>
              <a:gd name="connsiteX17" fmla="*/ 1922728 w 11795125"/>
              <a:gd name="connsiteY17" fmla="*/ 3474202 h 6858000"/>
              <a:gd name="connsiteX18" fmla="*/ 1563578 w 11795125"/>
              <a:gd name="connsiteY18" fmla="*/ 2852137 h 6858000"/>
              <a:gd name="connsiteX19" fmla="*/ 1563948 w 11795125"/>
              <a:gd name="connsiteY19" fmla="*/ 2722942 h 6858000"/>
              <a:gd name="connsiteX20" fmla="*/ 1921537 w 11795125"/>
              <a:gd name="connsiteY20" fmla="*/ 2102674 h 6858000"/>
              <a:gd name="connsiteX21" fmla="*/ 2031302 w 11795125"/>
              <a:gd name="connsiteY21" fmla="*/ 2039301 h 6858000"/>
              <a:gd name="connsiteX22" fmla="*/ 9343478 w 11795125"/>
              <a:gd name="connsiteY22" fmla="*/ 1795745 h 6858000"/>
              <a:gd name="connsiteX23" fmla="*/ 11620502 w 11795125"/>
              <a:gd name="connsiteY23" fmla="*/ 1797185 h 6858000"/>
              <a:gd name="connsiteX24" fmla="*/ 11795125 w 11795125"/>
              <a:gd name="connsiteY24" fmla="*/ 1797296 h 6858000"/>
              <a:gd name="connsiteX25" fmla="*/ 11795125 w 11795125"/>
              <a:gd name="connsiteY25" fmla="*/ 6858000 h 6858000"/>
              <a:gd name="connsiteX26" fmla="*/ 8996698 w 11795125"/>
              <a:gd name="connsiteY26" fmla="*/ 6858000 h 6858000"/>
              <a:gd name="connsiteX27" fmla="*/ 8963663 w 11795125"/>
              <a:gd name="connsiteY27" fmla="*/ 6815289 h 6858000"/>
              <a:gd name="connsiteX28" fmla="*/ 7707295 w 11795125"/>
              <a:gd name="connsiteY28" fmla="*/ 4639193 h 6858000"/>
              <a:gd name="connsiteX29" fmla="*/ 7708590 w 11795125"/>
              <a:gd name="connsiteY29" fmla="*/ 4187244 h 6858000"/>
              <a:gd name="connsiteX30" fmla="*/ 8959501 w 11795125"/>
              <a:gd name="connsiteY30" fmla="*/ 2017434 h 6858000"/>
              <a:gd name="connsiteX31" fmla="*/ 9343478 w 11795125"/>
              <a:gd name="connsiteY31" fmla="*/ 1795745 h 6858000"/>
              <a:gd name="connsiteX32" fmla="*/ 3102644 w 11795125"/>
              <a:gd name="connsiteY32" fmla="*/ 1739841 h 6858000"/>
              <a:gd name="connsiteX33" fmla="*/ 3385876 w 11795125"/>
              <a:gd name="connsiteY33" fmla="*/ 1740020 h 6858000"/>
              <a:gd name="connsiteX34" fmla="*/ 3430211 w 11795125"/>
              <a:gd name="connsiteY34" fmla="*/ 1765448 h 6858000"/>
              <a:gd name="connsiteX35" fmla="*/ 3572289 w 11795125"/>
              <a:gd name="connsiteY35" fmla="*/ 2011533 h 6858000"/>
              <a:gd name="connsiteX36" fmla="*/ 3571836 w 11795125"/>
              <a:gd name="connsiteY36" fmla="*/ 2062111 h 6858000"/>
              <a:gd name="connsiteX37" fmla="*/ 3430681 w 11795125"/>
              <a:gd name="connsiteY37" fmla="*/ 2308019 h 6858000"/>
              <a:gd name="connsiteX38" fmla="*/ 3387260 w 11795125"/>
              <a:gd name="connsiteY38" fmla="*/ 2333088 h 6858000"/>
              <a:gd name="connsiteX39" fmla="*/ 3103720 w 11795125"/>
              <a:gd name="connsiteY39" fmla="*/ 2332378 h 6858000"/>
              <a:gd name="connsiteX40" fmla="*/ 3059693 w 11795125"/>
              <a:gd name="connsiteY40" fmla="*/ 2307481 h 6858000"/>
              <a:gd name="connsiteX41" fmla="*/ 2917615 w 11795125"/>
              <a:gd name="connsiteY41" fmla="*/ 2061395 h 6858000"/>
              <a:gd name="connsiteX42" fmla="*/ 2917761 w 11795125"/>
              <a:gd name="connsiteY42" fmla="*/ 2010286 h 6858000"/>
              <a:gd name="connsiteX43" fmla="*/ 3059222 w 11795125"/>
              <a:gd name="connsiteY43" fmla="*/ 1764910 h 6858000"/>
              <a:gd name="connsiteX44" fmla="*/ 3102644 w 11795125"/>
              <a:gd name="connsiteY44" fmla="*/ 1739841 h 6858000"/>
              <a:gd name="connsiteX45" fmla="*/ 3522963 w 11795125"/>
              <a:gd name="connsiteY45" fmla="*/ 1598675 h 6858000"/>
              <a:gd name="connsiteX46" fmla="*/ 3625194 w 11795125"/>
              <a:gd name="connsiteY46" fmla="*/ 1598740 h 6858000"/>
              <a:gd name="connsiteX47" fmla="*/ 3641197 w 11795125"/>
              <a:gd name="connsiteY47" fmla="*/ 1607918 h 6858000"/>
              <a:gd name="connsiteX48" fmla="*/ 3692479 w 11795125"/>
              <a:gd name="connsiteY48" fmla="*/ 1696742 h 6858000"/>
              <a:gd name="connsiteX49" fmla="*/ 3692315 w 11795125"/>
              <a:gd name="connsiteY49" fmla="*/ 1714998 h 6858000"/>
              <a:gd name="connsiteX50" fmla="*/ 3641367 w 11795125"/>
              <a:gd name="connsiteY50" fmla="*/ 1803757 h 6858000"/>
              <a:gd name="connsiteX51" fmla="*/ 3625694 w 11795125"/>
              <a:gd name="connsiteY51" fmla="*/ 1812806 h 6858000"/>
              <a:gd name="connsiteX52" fmla="*/ 3523352 w 11795125"/>
              <a:gd name="connsiteY52" fmla="*/ 1812549 h 6858000"/>
              <a:gd name="connsiteX53" fmla="*/ 3507459 w 11795125"/>
              <a:gd name="connsiteY53" fmla="*/ 1803563 h 6858000"/>
              <a:gd name="connsiteX54" fmla="*/ 3456177 w 11795125"/>
              <a:gd name="connsiteY54" fmla="*/ 1714739 h 6858000"/>
              <a:gd name="connsiteX55" fmla="*/ 3456230 w 11795125"/>
              <a:gd name="connsiteY55" fmla="*/ 1696292 h 6858000"/>
              <a:gd name="connsiteX56" fmla="*/ 3507290 w 11795125"/>
              <a:gd name="connsiteY56" fmla="*/ 1607724 h 6858000"/>
              <a:gd name="connsiteX57" fmla="*/ 3522963 w 11795125"/>
              <a:gd name="connsiteY57" fmla="*/ 1598675 h 6858000"/>
              <a:gd name="connsiteX58" fmla="*/ 4199803 w 11795125"/>
              <a:gd name="connsiteY58" fmla="*/ 1370724 h 6858000"/>
              <a:gd name="connsiteX59" fmla="*/ 4537019 w 11795125"/>
              <a:gd name="connsiteY59" fmla="*/ 1370938 h 6858000"/>
              <a:gd name="connsiteX60" fmla="*/ 4589804 w 11795125"/>
              <a:gd name="connsiteY60" fmla="*/ 1401211 h 6858000"/>
              <a:gd name="connsiteX61" fmla="*/ 4758963 w 11795125"/>
              <a:gd name="connsiteY61" fmla="*/ 1694203 h 6858000"/>
              <a:gd name="connsiteX62" fmla="*/ 4758423 w 11795125"/>
              <a:gd name="connsiteY62" fmla="*/ 1754421 h 6858000"/>
              <a:gd name="connsiteX63" fmla="*/ 4590365 w 11795125"/>
              <a:gd name="connsiteY63" fmla="*/ 2047199 h 6858000"/>
              <a:gd name="connsiteX64" fmla="*/ 4538665 w 11795125"/>
              <a:gd name="connsiteY64" fmla="*/ 2077046 h 6858000"/>
              <a:gd name="connsiteX65" fmla="*/ 4201084 w 11795125"/>
              <a:gd name="connsiteY65" fmla="*/ 2076201 h 6858000"/>
              <a:gd name="connsiteX66" fmla="*/ 4148664 w 11795125"/>
              <a:gd name="connsiteY66" fmla="*/ 2046559 h 6858000"/>
              <a:gd name="connsiteX67" fmla="*/ 3979505 w 11795125"/>
              <a:gd name="connsiteY67" fmla="*/ 1753567 h 6858000"/>
              <a:gd name="connsiteX68" fmla="*/ 3979680 w 11795125"/>
              <a:gd name="connsiteY68" fmla="*/ 1692718 h 6858000"/>
              <a:gd name="connsiteX69" fmla="*/ 4148104 w 11795125"/>
              <a:gd name="connsiteY69" fmla="*/ 1400573 h 6858000"/>
              <a:gd name="connsiteX70" fmla="*/ 4199803 w 11795125"/>
              <a:gd name="connsiteY70" fmla="*/ 1370724 h 6858000"/>
              <a:gd name="connsiteX71" fmla="*/ 3525946 w 11795125"/>
              <a:gd name="connsiteY71" fmla="*/ 1141304 h 6858000"/>
              <a:gd name="connsiteX72" fmla="*/ 3719554 w 11795125"/>
              <a:gd name="connsiteY72" fmla="*/ 1141427 h 6858000"/>
              <a:gd name="connsiteX73" fmla="*/ 3749860 w 11795125"/>
              <a:gd name="connsiteY73" fmla="*/ 1158808 h 6858000"/>
              <a:gd name="connsiteX74" fmla="*/ 3846980 w 11795125"/>
              <a:gd name="connsiteY74" fmla="*/ 1327024 h 6858000"/>
              <a:gd name="connsiteX75" fmla="*/ 3846670 w 11795125"/>
              <a:gd name="connsiteY75" fmla="*/ 1361598 h 6858000"/>
              <a:gd name="connsiteX76" fmla="*/ 3750182 w 11795125"/>
              <a:gd name="connsiteY76" fmla="*/ 1529691 h 6858000"/>
              <a:gd name="connsiteX77" fmla="*/ 3720499 w 11795125"/>
              <a:gd name="connsiteY77" fmla="*/ 1546828 h 6858000"/>
              <a:gd name="connsiteX78" fmla="*/ 3526682 w 11795125"/>
              <a:gd name="connsiteY78" fmla="*/ 1546343 h 6858000"/>
              <a:gd name="connsiteX79" fmla="*/ 3496586 w 11795125"/>
              <a:gd name="connsiteY79" fmla="*/ 1529324 h 6858000"/>
              <a:gd name="connsiteX80" fmla="*/ 3399466 w 11795125"/>
              <a:gd name="connsiteY80" fmla="*/ 1361108 h 6858000"/>
              <a:gd name="connsiteX81" fmla="*/ 3399566 w 11795125"/>
              <a:gd name="connsiteY81" fmla="*/ 1326172 h 6858000"/>
              <a:gd name="connsiteX82" fmla="*/ 3496264 w 11795125"/>
              <a:gd name="connsiteY82" fmla="*/ 1158441 h 6858000"/>
              <a:gd name="connsiteX83" fmla="*/ 3525946 w 11795125"/>
              <a:gd name="connsiteY83" fmla="*/ 1141304 h 6858000"/>
              <a:gd name="connsiteX84" fmla="*/ 3955878 w 11795125"/>
              <a:gd name="connsiteY84" fmla="*/ 173494 h 6858000"/>
              <a:gd name="connsiteX85" fmla="*/ 4500068 w 11795125"/>
              <a:gd name="connsiteY85" fmla="*/ 173838 h 6858000"/>
              <a:gd name="connsiteX86" fmla="*/ 4585252 w 11795125"/>
              <a:gd name="connsiteY86" fmla="*/ 222694 h 6858000"/>
              <a:gd name="connsiteX87" fmla="*/ 4858234 w 11795125"/>
              <a:gd name="connsiteY87" fmla="*/ 695514 h 6858000"/>
              <a:gd name="connsiteX88" fmla="*/ 4857363 w 11795125"/>
              <a:gd name="connsiteY88" fmla="*/ 792690 h 6858000"/>
              <a:gd name="connsiteX89" fmla="*/ 4586156 w 11795125"/>
              <a:gd name="connsiteY89" fmla="*/ 1265167 h 6858000"/>
              <a:gd name="connsiteX90" fmla="*/ 4502727 w 11795125"/>
              <a:gd name="connsiteY90" fmla="*/ 1313334 h 6858000"/>
              <a:gd name="connsiteX91" fmla="*/ 3957947 w 11795125"/>
              <a:gd name="connsiteY91" fmla="*/ 1311968 h 6858000"/>
              <a:gd name="connsiteX92" fmla="*/ 3873354 w 11795125"/>
              <a:gd name="connsiteY92" fmla="*/ 1264134 h 6858000"/>
              <a:gd name="connsiteX93" fmla="*/ 3600372 w 11795125"/>
              <a:gd name="connsiteY93" fmla="*/ 791315 h 6858000"/>
              <a:gd name="connsiteX94" fmla="*/ 3600653 w 11795125"/>
              <a:gd name="connsiteY94" fmla="*/ 693116 h 6858000"/>
              <a:gd name="connsiteX95" fmla="*/ 3872449 w 11795125"/>
              <a:gd name="connsiteY95" fmla="*/ 221662 h 6858000"/>
              <a:gd name="connsiteX96" fmla="*/ 3955878 w 11795125"/>
              <a:gd name="connsiteY96" fmla="*/ 173494 h 6858000"/>
              <a:gd name="connsiteX97" fmla="*/ 3852283 w 11795125"/>
              <a:gd name="connsiteY97" fmla="*/ 0 h 6858000"/>
              <a:gd name="connsiteX98" fmla="*/ 6130031 w 11795125"/>
              <a:gd name="connsiteY98" fmla="*/ 0 h 6858000"/>
              <a:gd name="connsiteX99" fmla="*/ 6102465 w 11795125"/>
              <a:gd name="connsiteY99" fmla="*/ 36730 h 6858000"/>
              <a:gd name="connsiteX100" fmla="*/ 5879948 w 11795125"/>
              <a:gd name="connsiteY100" fmla="*/ 127724 h 6858000"/>
              <a:gd name="connsiteX101" fmla="*/ 4102884 w 11795125"/>
              <a:gd name="connsiteY101" fmla="*/ 123270 h 6858000"/>
              <a:gd name="connsiteX102" fmla="*/ 3877665 w 11795125"/>
              <a:gd name="connsiteY102" fmla="*/ 32818 h 6858000"/>
              <a:gd name="connsiteX103" fmla="*/ 0 w 11795125"/>
              <a:gd name="connsiteY103" fmla="*/ 0 h 6858000"/>
              <a:gd name="connsiteX104" fmla="*/ 3781476 w 11795125"/>
              <a:gd name="connsiteY104" fmla="*/ 0 h 6858000"/>
              <a:gd name="connsiteX105" fmla="*/ 3800985 w 11795125"/>
              <a:gd name="connsiteY105" fmla="*/ 47617 h 6858000"/>
              <a:gd name="connsiteX106" fmla="*/ 3766711 w 11795125"/>
              <a:gd name="connsiteY106" fmla="*/ 287889 h 6858000"/>
              <a:gd name="connsiteX107" fmla="*/ 2882037 w 11795125"/>
              <a:gd name="connsiteY107" fmla="*/ 1829098 h 6858000"/>
              <a:gd name="connsiteX108" fmla="*/ 2609888 w 11795125"/>
              <a:gd name="connsiteY108" fmla="*/ 1986223 h 6858000"/>
              <a:gd name="connsiteX109" fmla="*/ 832823 w 11795125"/>
              <a:gd name="connsiteY109" fmla="*/ 1981768 h 6858000"/>
              <a:gd name="connsiteX110" fmla="*/ 556879 w 11795125"/>
              <a:gd name="connsiteY110" fmla="*/ 1825733 h 6858000"/>
              <a:gd name="connsiteX111" fmla="*/ 79254 w 11795125"/>
              <a:gd name="connsiteY111" fmla="*/ 998462 h 6858000"/>
              <a:gd name="connsiteX112" fmla="*/ 0 w 11795125"/>
              <a:gd name="connsiteY112" fmla="*/ 861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795125" h="6858000">
                <a:moveTo>
                  <a:pt x="4729712" y="4417922"/>
                </a:moveTo>
                <a:cubicBezTo>
                  <a:pt x="4729712" y="4417922"/>
                  <a:pt x="4729712" y="4417922"/>
                  <a:pt x="7234278" y="4419507"/>
                </a:cubicBezTo>
                <a:cubicBezTo>
                  <a:pt x="7396730" y="4419716"/>
                  <a:pt x="7544918" y="4503359"/>
                  <a:pt x="7626325" y="4644358"/>
                </a:cubicBezTo>
                <a:cubicBezTo>
                  <a:pt x="7626325" y="4644358"/>
                  <a:pt x="7626325" y="4644358"/>
                  <a:pt x="8882694" y="6820455"/>
                </a:cubicBezTo>
                <a:lnTo>
                  <a:pt x="8898077" y="6858000"/>
                </a:lnTo>
                <a:lnTo>
                  <a:pt x="3070863" y="6858000"/>
                </a:lnTo>
                <a:lnTo>
                  <a:pt x="3094823" y="6809422"/>
                </a:lnTo>
                <a:cubicBezTo>
                  <a:pt x="3094823" y="6809422"/>
                  <a:pt x="3094823" y="6809422"/>
                  <a:pt x="4345735" y="4639611"/>
                </a:cubicBezTo>
                <a:cubicBezTo>
                  <a:pt x="4422097" y="4501523"/>
                  <a:pt x="4571941" y="4415010"/>
                  <a:pt x="4729712" y="4417922"/>
                </a:cubicBezTo>
                <a:close/>
                <a:moveTo>
                  <a:pt x="2031302" y="2039301"/>
                </a:moveTo>
                <a:cubicBezTo>
                  <a:pt x="2031302" y="2039301"/>
                  <a:pt x="2031302" y="2039301"/>
                  <a:pt x="2747265" y="2039754"/>
                </a:cubicBezTo>
                <a:cubicBezTo>
                  <a:pt x="2793703" y="2039814"/>
                  <a:pt x="2836066" y="2063724"/>
                  <a:pt x="2859337" y="2104031"/>
                </a:cubicBezTo>
                <a:cubicBezTo>
                  <a:pt x="2859337" y="2104031"/>
                  <a:pt x="2859337" y="2104031"/>
                  <a:pt x="3218486" y="2726096"/>
                </a:cubicBezTo>
                <a:cubicBezTo>
                  <a:pt x="3240981" y="2765058"/>
                  <a:pt x="3241283" y="2815045"/>
                  <a:pt x="3217340" y="2853948"/>
                </a:cubicBezTo>
                <a:cubicBezTo>
                  <a:pt x="3217340" y="2853948"/>
                  <a:pt x="3217340" y="2853948"/>
                  <a:pt x="2860527" y="3475560"/>
                </a:cubicBezTo>
                <a:cubicBezTo>
                  <a:pt x="2838697" y="3515034"/>
                  <a:pt x="2795862" y="3539765"/>
                  <a:pt x="2750762" y="3538933"/>
                </a:cubicBezTo>
                <a:cubicBezTo>
                  <a:pt x="2750762" y="3538933"/>
                  <a:pt x="2750762" y="3538933"/>
                  <a:pt x="2034023" y="3537136"/>
                </a:cubicBezTo>
                <a:cubicBezTo>
                  <a:pt x="1988359" y="3538420"/>
                  <a:pt x="1945223" y="3513165"/>
                  <a:pt x="1922728" y="3474202"/>
                </a:cubicBezTo>
                <a:cubicBezTo>
                  <a:pt x="1922728" y="3474202"/>
                  <a:pt x="1922728" y="3474202"/>
                  <a:pt x="1563578" y="2852137"/>
                </a:cubicBezTo>
                <a:cubicBezTo>
                  <a:pt x="1540307" y="2811831"/>
                  <a:pt x="1540780" y="2763190"/>
                  <a:pt x="1563948" y="2722942"/>
                </a:cubicBezTo>
                <a:cubicBezTo>
                  <a:pt x="1563948" y="2722942"/>
                  <a:pt x="1563948" y="2722942"/>
                  <a:pt x="1921537" y="2102674"/>
                </a:cubicBezTo>
                <a:cubicBezTo>
                  <a:pt x="1943366" y="2063199"/>
                  <a:pt x="1986202" y="2038468"/>
                  <a:pt x="2031302" y="2039301"/>
                </a:cubicBezTo>
                <a:close/>
                <a:moveTo>
                  <a:pt x="9343478" y="1795745"/>
                </a:moveTo>
                <a:cubicBezTo>
                  <a:pt x="9343478" y="1795745"/>
                  <a:pt x="9343478" y="1795745"/>
                  <a:pt x="11620502" y="1797185"/>
                </a:cubicBezTo>
                <a:lnTo>
                  <a:pt x="11795125" y="1797296"/>
                </a:lnTo>
                <a:lnTo>
                  <a:pt x="11795125" y="6858000"/>
                </a:lnTo>
                <a:lnTo>
                  <a:pt x="8996698" y="6858000"/>
                </a:lnTo>
                <a:lnTo>
                  <a:pt x="8963663" y="6815289"/>
                </a:lnTo>
                <a:cubicBezTo>
                  <a:pt x="8963663" y="6815289"/>
                  <a:pt x="8963663" y="6815289"/>
                  <a:pt x="7707295" y="4639193"/>
                </a:cubicBezTo>
                <a:cubicBezTo>
                  <a:pt x="7625888" y="4498193"/>
                  <a:pt x="7627546" y="4328036"/>
                  <a:pt x="7708590" y="4187244"/>
                </a:cubicBezTo>
                <a:cubicBezTo>
                  <a:pt x="7708590" y="4187244"/>
                  <a:pt x="7708590" y="4187244"/>
                  <a:pt x="8959501" y="2017434"/>
                </a:cubicBezTo>
                <a:cubicBezTo>
                  <a:pt x="9035863" y="1879345"/>
                  <a:pt x="9185707" y="1792833"/>
                  <a:pt x="9343478" y="1795745"/>
                </a:cubicBezTo>
                <a:close/>
                <a:moveTo>
                  <a:pt x="3102644" y="1739841"/>
                </a:moveTo>
                <a:cubicBezTo>
                  <a:pt x="3102644" y="1739841"/>
                  <a:pt x="3102644" y="1739841"/>
                  <a:pt x="3385876" y="1740020"/>
                </a:cubicBezTo>
                <a:cubicBezTo>
                  <a:pt x="3404247" y="1740043"/>
                  <a:pt x="3421005" y="1749503"/>
                  <a:pt x="3430211" y="1765448"/>
                </a:cubicBezTo>
                <a:cubicBezTo>
                  <a:pt x="3430211" y="1765448"/>
                  <a:pt x="3430211" y="1765448"/>
                  <a:pt x="3572289" y="2011533"/>
                </a:cubicBezTo>
                <a:cubicBezTo>
                  <a:pt x="3581188" y="2026948"/>
                  <a:pt x="3581308" y="2046721"/>
                  <a:pt x="3571836" y="2062111"/>
                </a:cubicBezTo>
                <a:cubicBezTo>
                  <a:pt x="3571836" y="2062111"/>
                  <a:pt x="3571836" y="2062111"/>
                  <a:pt x="3430681" y="2308019"/>
                </a:cubicBezTo>
                <a:cubicBezTo>
                  <a:pt x="3422046" y="2323634"/>
                  <a:pt x="3405101" y="2333418"/>
                  <a:pt x="3387260" y="2333088"/>
                </a:cubicBezTo>
                <a:cubicBezTo>
                  <a:pt x="3387260" y="2333088"/>
                  <a:pt x="3387260" y="2333088"/>
                  <a:pt x="3103720" y="2332378"/>
                </a:cubicBezTo>
                <a:cubicBezTo>
                  <a:pt x="3085656" y="2332886"/>
                  <a:pt x="3068592" y="2322895"/>
                  <a:pt x="3059693" y="2307481"/>
                </a:cubicBezTo>
                <a:cubicBezTo>
                  <a:pt x="3059693" y="2307481"/>
                  <a:pt x="3059693" y="2307481"/>
                  <a:pt x="2917615" y="2061395"/>
                </a:cubicBezTo>
                <a:cubicBezTo>
                  <a:pt x="2908409" y="2045450"/>
                  <a:pt x="2908596" y="2026208"/>
                  <a:pt x="2917761" y="2010286"/>
                </a:cubicBezTo>
                <a:cubicBezTo>
                  <a:pt x="2917761" y="2010286"/>
                  <a:pt x="2917761" y="2010286"/>
                  <a:pt x="3059222" y="1764910"/>
                </a:cubicBezTo>
                <a:cubicBezTo>
                  <a:pt x="3067857" y="1749295"/>
                  <a:pt x="3084803" y="1739511"/>
                  <a:pt x="3102644" y="1739841"/>
                </a:cubicBezTo>
                <a:close/>
                <a:moveTo>
                  <a:pt x="3522963" y="1598675"/>
                </a:moveTo>
                <a:cubicBezTo>
                  <a:pt x="3522963" y="1598675"/>
                  <a:pt x="3522963" y="1598675"/>
                  <a:pt x="3625194" y="1598740"/>
                </a:cubicBezTo>
                <a:cubicBezTo>
                  <a:pt x="3631826" y="1598748"/>
                  <a:pt x="3637874" y="1602162"/>
                  <a:pt x="3641197" y="1607918"/>
                </a:cubicBezTo>
                <a:cubicBezTo>
                  <a:pt x="3641197" y="1607918"/>
                  <a:pt x="3641197" y="1607918"/>
                  <a:pt x="3692479" y="1696742"/>
                </a:cubicBezTo>
                <a:cubicBezTo>
                  <a:pt x="3695691" y="1702305"/>
                  <a:pt x="3695735" y="1709443"/>
                  <a:pt x="3692315" y="1714998"/>
                </a:cubicBezTo>
                <a:cubicBezTo>
                  <a:pt x="3692315" y="1714998"/>
                  <a:pt x="3692315" y="1714998"/>
                  <a:pt x="3641367" y="1803757"/>
                </a:cubicBezTo>
                <a:cubicBezTo>
                  <a:pt x="3638250" y="1809393"/>
                  <a:pt x="3632134" y="1812924"/>
                  <a:pt x="3625694" y="1812806"/>
                </a:cubicBezTo>
                <a:cubicBezTo>
                  <a:pt x="3625694" y="1812806"/>
                  <a:pt x="3625694" y="1812806"/>
                  <a:pt x="3523352" y="1812549"/>
                </a:cubicBezTo>
                <a:cubicBezTo>
                  <a:pt x="3516832" y="1812733"/>
                  <a:pt x="3510671" y="1809127"/>
                  <a:pt x="3507459" y="1803563"/>
                </a:cubicBezTo>
                <a:cubicBezTo>
                  <a:pt x="3507459" y="1803563"/>
                  <a:pt x="3507459" y="1803563"/>
                  <a:pt x="3456177" y="1714739"/>
                </a:cubicBezTo>
                <a:cubicBezTo>
                  <a:pt x="3452854" y="1708984"/>
                  <a:pt x="3452922" y="1702038"/>
                  <a:pt x="3456230" y="1696292"/>
                </a:cubicBezTo>
                <a:cubicBezTo>
                  <a:pt x="3456230" y="1696292"/>
                  <a:pt x="3456230" y="1696292"/>
                  <a:pt x="3507290" y="1607724"/>
                </a:cubicBezTo>
                <a:cubicBezTo>
                  <a:pt x="3510406" y="1602087"/>
                  <a:pt x="3516523" y="1598556"/>
                  <a:pt x="3522963" y="1598675"/>
                </a:cubicBezTo>
                <a:close/>
                <a:moveTo>
                  <a:pt x="4199803" y="1370724"/>
                </a:moveTo>
                <a:cubicBezTo>
                  <a:pt x="4199803" y="1370724"/>
                  <a:pt x="4199803" y="1370724"/>
                  <a:pt x="4537019" y="1370938"/>
                </a:cubicBezTo>
                <a:cubicBezTo>
                  <a:pt x="4558892" y="1370965"/>
                  <a:pt x="4578843" y="1382227"/>
                  <a:pt x="4589804" y="1401211"/>
                </a:cubicBezTo>
                <a:cubicBezTo>
                  <a:pt x="4589804" y="1401211"/>
                  <a:pt x="4589804" y="1401211"/>
                  <a:pt x="4758963" y="1694203"/>
                </a:cubicBezTo>
                <a:cubicBezTo>
                  <a:pt x="4769558" y="1712554"/>
                  <a:pt x="4769700" y="1736097"/>
                  <a:pt x="4758423" y="1754421"/>
                </a:cubicBezTo>
                <a:cubicBezTo>
                  <a:pt x="4758423" y="1754421"/>
                  <a:pt x="4758423" y="1754421"/>
                  <a:pt x="4590365" y="2047199"/>
                </a:cubicBezTo>
                <a:cubicBezTo>
                  <a:pt x="4580083" y="2065790"/>
                  <a:pt x="4559908" y="2077438"/>
                  <a:pt x="4538665" y="2077046"/>
                </a:cubicBezTo>
                <a:cubicBezTo>
                  <a:pt x="4538665" y="2077046"/>
                  <a:pt x="4538665" y="2077046"/>
                  <a:pt x="4201084" y="2076201"/>
                </a:cubicBezTo>
                <a:cubicBezTo>
                  <a:pt x="4179577" y="2076805"/>
                  <a:pt x="4159259" y="2064910"/>
                  <a:pt x="4148664" y="2046559"/>
                </a:cubicBezTo>
                <a:cubicBezTo>
                  <a:pt x="4148664" y="2046559"/>
                  <a:pt x="4148664" y="2046559"/>
                  <a:pt x="3979505" y="1753567"/>
                </a:cubicBezTo>
                <a:cubicBezTo>
                  <a:pt x="3968545" y="1734583"/>
                  <a:pt x="3968768" y="1711673"/>
                  <a:pt x="3979680" y="1692718"/>
                </a:cubicBezTo>
                <a:cubicBezTo>
                  <a:pt x="3979680" y="1692718"/>
                  <a:pt x="3979680" y="1692718"/>
                  <a:pt x="4148104" y="1400573"/>
                </a:cubicBezTo>
                <a:cubicBezTo>
                  <a:pt x="4158385" y="1381980"/>
                  <a:pt x="4178560" y="1370332"/>
                  <a:pt x="4199803" y="1370724"/>
                </a:cubicBezTo>
                <a:close/>
                <a:moveTo>
                  <a:pt x="3525946" y="1141304"/>
                </a:moveTo>
                <a:cubicBezTo>
                  <a:pt x="3525946" y="1141304"/>
                  <a:pt x="3525946" y="1141304"/>
                  <a:pt x="3719554" y="1141427"/>
                </a:cubicBezTo>
                <a:cubicBezTo>
                  <a:pt x="3732112" y="1141443"/>
                  <a:pt x="3743567" y="1147909"/>
                  <a:pt x="3749860" y="1158808"/>
                </a:cubicBezTo>
                <a:cubicBezTo>
                  <a:pt x="3749860" y="1158808"/>
                  <a:pt x="3749860" y="1158808"/>
                  <a:pt x="3846980" y="1327024"/>
                </a:cubicBezTo>
                <a:cubicBezTo>
                  <a:pt x="3853063" y="1337561"/>
                  <a:pt x="3853144" y="1351077"/>
                  <a:pt x="3846670" y="1361598"/>
                </a:cubicBezTo>
                <a:cubicBezTo>
                  <a:pt x="3846670" y="1361598"/>
                  <a:pt x="3846670" y="1361598"/>
                  <a:pt x="3750182" y="1529691"/>
                </a:cubicBezTo>
                <a:cubicBezTo>
                  <a:pt x="3744279" y="1540366"/>
                  <a:pt x="3732695" y="1547054"/>
                  <a:pt x="3720499" y="1546828"/>
                </a:cubicBezTo>
                <a:cubicBezTo>
                  <a:pt x="3720499" y="1546828"/>
                  <a:pt x="3720499" y="1546828"/>
                  <a:pt x="3526682" y="1546343"/>
                </a:cubicBezTo>
                <a:cubicBezTo>
                  <a:pt x="3514334" y="1546689"/>
                  <a:pt x="3502669" y="1539861"/>
                  <a:pt x="3496586" y="1529324"/>
                </a:cubicBezTo>
                <a:cubicBezTo>
                  <a:pt x="3496586" y="1529324"/>
                  <a:pt x="3496586" y="1529324"/>
                  <a:pt x="3399466" y="1361108"/>
                </a:cubicBezTo>
                <a:cubicBezTo>
                  <a:pt x="3393173" y="1350208"/>
                  <a:pt x="3393302" y="1337055"/>
                  <a:pt x="3399566" y="1326172"/>
                </a:cubicBezTo>
                <a:cubicBezTo>
                  <a:pt x="3399566" y="1326172"/>
                  <a:pt x="3399566" y="1326172"/>
                  <a:pt x="3496264" y="1158441"/>
                </a:cubicBezTo>
                <a:cubicBezTo>
                  <a:pt x="3502167" y="1147767"/>
                  <a:pt x="3513750" y="1141079"/>
                  <a:pt x="3525946" y="1141304"/>
                </a:cubicBezTo>
                <a:close/>
                <a:moveTo>
                  <a:pt x="3955878" y="173494"/>
                </a:moveTo>
                <a:cubicBezTo>
                  <a:pt x="3955878" y="173494"/>
                  <a:pt x="3955878" y="173494"/>
                  <a:pt x="4500068" y="173838"/>
                </a:cubicBezTo>
                <a:cubicBezTo>
                  <a:pt x="4535365" y="173884"/>
                  <a:pt x="4567564" y="192057"/>
                  <a:pt x="4585252" y="222694"/>
                </a:cubicBezTo>
                <a:cubicBezTo>
                  <a:pt x="4585252" y="222694"/>
                  <a:pt x="4585252" y="222694"/>
                  <a:pt x="4858234" y="695514"/>
                </a:cubicBezTo>
                <a:cubicBezTo>
                  <a:pt x="4875332" y="725128"/>
                  <a:pt x="4875562" y="763121"/>
                  <a:pt x="4857363" y="792690"/>
                </a:cubicBezTo>
                <a:cubicBezTo>
                  <a:pt x="4857363" y="792690"/>
                  <a:pt x="4857363" y="792690"/>
                  <a:pt x="4586156" y="1265167"/>
                </a:cubicBezTo>
                <a:cubicBezTo>
                  <a:pt x="4569564" y="1295169"/>
                  <a:pt x="4537006" y="1313967"/>
                  <a:pt x="4502727" y="1313334"/>
                </a:cubicBezTo>
                <a:cubicBezTo>
                  <a:pt x="4502727" y="1313334"/>
                  <a:pt x="4502727" y="1313334"/>
                  <a:pt x="3957947" y="1311968"/>
                </a:cubicBezTo>
                <a:cubicBezTo>
                  <a:pt x="3923239" y="1312944"/>
                  <a:pt x="3890452" y="1293749"/>
                  <a:pt x="3873354" y="1264134"/>
                </a:cubicBezTo>
                <a:cubicBezTo>
                  <a:pt x="3873354" y="1264134"/>
                  <a:pt x="3873354" y="1264134"/>
                  <a:pt x="3600372" y="791315"/>
                </a:cubicBezTo>
                <a:cubicBezTo>
                  <a:pt x="3582684" y="760678"/>
                  <a:pt x="3583043" y="723707"/>
                  <a:pt x="3600653" y="693116"/>
                </a:cubicBezTo>
                <a:cubicBezTo>
                  <a:pt x="3600653" y="693116"/>
                  <a:pt x="3600653" y="693116"/>
                  <a:pt x="3872449" y="221662"/>
                </a:cubicBezTo>
                <a:cubicBezTo>
                  <a:pt x="3889041" y="191658"/>
                  <a:pt x="3921599" y="172861"/>
                  <a:pt x="3955878" y="173494"/>
                </a:cubicBezTo>
                <a:close/>
                <a:moveTo>
                  <a:pt x="3852283" y="0"/>
                </a:moveTo>
                <a:lnTo>
                  <a:pt x="6130031" y="0"/>
                </a:lnTo>
                <a:lnTo>
                  <a:pt x="6102465" y="36730"/>
                </a:lnTo>
                <a:cubicBezTo>
                  <a:pt x="6044520" y="95168"/>
                  <a:pt x="5963814" y="129272"/>
                  <a:pt x="5879948" y="127724"/>
                </a:cubicBezTo>
                <a:cubicBezTo>
                  <a:pt x="5879948" y="127724"/>
                  <a:pt x="5879948" y="127724"/>
                  <a:pt x="4102884" y="123270"/>
                </a:cubicBezTo>
                <a:cubicBezTo>
                  <a:pt x="4017972" y="125657"/>
                  <a:pt x="3936583" y="91034"/>
                  <a:pt x="3877665" y="32818"/>
                </a:cubicBezTo>
                <a:close/>
                <a:moveTo>
                  <a:pt x="0" y="0"/>
                </a:moveTo>
                <a:lnTo>
                  <a:pt x="3781476" y="0"/>
                </a:lnTo>
                <a:lnTo>
                  <a:pt x="3800985" y="47617"/>
                </a:lnTo>
                <a:cubicBezTo>
                  <a:pt x="3821943" y="127749"/>
                  <a:pt x="3811234" y="215546"/>
                  <a:pt x="3766711" y="287889"/>
                </a:cubicBezTo>
                <a:cubicBezTo>
                  <a:pt x="3766711" y="287889"/>
                  <a:pt x="3766711" y="287889"/>
                  <a:pt x="2882037" y="1829098"/>
                </a:cubicBezTo>
                <a:cubicBezTo>
                  <a:pt x="2827913" y="1926970"/>
                  <a:pt x="2721708" y="1988287"/>
                  <a:pt x="2609888" y="1986223"/>
                </a:cubicBezTo>
                <a:cubicBezTo>
                  <a:pt x="2609888" y="1986223"/>
                  <a:pt x="2609888" y="1986223"/>
                  <a:pt x="832823" y="1981768"/>
                </a:cubicBezTo>
                <a:cubicBezTo>
                  <a:pt x="719607" y="1984952"/>
                  <a:pt x="612654" y="1922338"/>
                  <a:pt x="556879" y="1825733"/>
                </a:cubicBezTo>
                <a:cubicBezTo>
                  <a:pt x="556879" y="1825733"/>
                  <a:pt x="556879" y="1825733"/>
                  <a:pt x="79254" y="998462"/>
                </a:cubicBezTo>
                <a:lnTo>
                  <a:pt x="0" y="861190"/>
                </a:lnTo>
                <a:close/>
              </a:path>
            </a:pathLst>
          </a:custGeom>
          <a:solidFill>
            <a:schemeClr val="bg1">
              <a:lumMod val="95000"/>
            </a:schemeClr>
          </a:solidFill>
        </p:spPr>
        <p:txBody>
          <a:bodyPr wrap="square" tIns="864000">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866117" y="1816509"/>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noProof="0"/>
              <a:t>Click to edit 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4048124" y="3795246"/>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734B1E83-6080-4D35-A216-8E5C399023B2}"/>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7665219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481149" y="1684742"/>
            <a:ext cx="4904790" cy="433376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686104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CE129D0-CB7B-444C-AF89-B1CB663E3679}"/>
              </a:ext>
            </a:extLst>
          </p:cNvPr>
          <p:cNvSpPr>
            <a:spLocks noGrp="1"/>
          </p:cNvSpPr>
          <p:nvPr>
            <p:ph type="pic" sz="quarter" idx="13" hasCustomPrompt="1"/>
          </p:nvPr>
        </p:nvSpPr>
        <p:spPr>
          <a:xfrm>
            <a:off x="0" y="418374"/>
            <a:ext cx="8687356" cy="6439627"/>
          </a:xfrm>
          <a:custGeom>
            <a:avLst/>
            <a:gdLst>
              <a:gd name="connsiteX0" fmla="*/ 0 w 8687356"/>
              <a:gd name="connsiteY0" fmla="*/ 5592682 h 6439627"/>
              <a:gd name="connsiteX1" fmla="*/ 186296 w 8687356"/>
              <a:gd name="connsiteY1" fmla="*/ 5593149 h 6439627"/>
              <a:gd name="connsiteX2" fmla="*/ 1348900 w 8687356"/>
              <a:gd name="connsiteY2" fmla="*/ 5596063 h 6439627"/>
              <a:gd name="connsiteX3" fmla="*/ 1800991 w 8687356"/>
              <a:gd name="connsiteY3" fmla="*/ 5851702 h 6439627"/>
              <a:gd name="connsiteX4" fmla="*/ 2106366 w 8687356"/>
              <a:gd name="connsiteY4" fmla="*/ 6380627 h 6439627"/>
              <a:gd name="connsiteX5" fmla="*/ 2140430 w 8687356"/>
              <a:gd name="connsiteY5" fmla="*/ 6439627 h 6439627"/>
              <a:gd name="connsiteX6" fmla="*/ 0 w 8687356"/>
              <a:gd name="connsiteY6" fmla="*/ 6439627 h 6439627"/>
              <a:gd name="connsiteX7" fmla="*/ 693821 w 8687356"/>
              <a:gd name="connsiteY7" fmla="*/ 3646328 h 6439627"/>
              <a:gd name="connsiteX8" fmla="*/ 1586357 w 8687356"/>
              <a:gd name="connsiteY8" fmla="*/ 3648566 h 6439627"/>
              <a:gd name="connsiteX9" fmla="*/ 1724950 w 8687356"/>
              <a:gd name="connsiteY9" fmla="*/ 3726935 h 6439627"/>
              <a:gd name="connsiteX10" fmla="*/ 2172189 w 8687356"/>
              <a:gd name="connsiteY10" fmla="*/ 4501577 h 6439627"/>
              <a:gd name="connsiteX11" fmla="*/ 2171729 w 8687356"/>
              <a:gd name="connsiteY11" fmla="*/ 4662459 h 6439627"/>
              <a:gd name="connsiteX12" fmla="*/ 1726432 w 8687356"/>
              <a:gd name="connsiteY12" fmla="*/ 5434863 h 6439627"/>
              <a:gd name="connsiteX13" fmla="*/ 1589746 w 8687356"/>
              <a:gd name="connsiteY13" fmla="*/ 5513779 h 6439627"/>
              <a:gd name="connsiteX14" fmla="*/ 698177 w 8687356"/>
              <a:gd name="connsiteY14" fmla="*/ 5513215 h 6439627"/>
              <a:gd name="connsiteX15" fmla="*/ 558617 w 8687356"/>
              <a:gd name="connsiteY15" fmla="*/ 5433172 h 6439627"/>
              <a:gd name="connsiteX16" fmla="*/ 111378 w 8687356"/>
              <a:gd name="connsiteY16" fmla="*/ 4658531 h 6439627"/>
              <a:gd name="connsiteX17" fmla="*/ 112805 w 8687356"/>
              <a:gd name="connsiteY17" fmla="*/ 4499321 h 6439627"/>
              <a:gd name="connsiteX18" fmla="*/ 557135 w 8687356"/>
              <a:gd name="connsiteY18" fmla="*/ 3725244 h 6439627"/>
              <a:gd name="connsiteX19" fmla="*/ 693821 w 8687356"/>
              <a:gd name="connsiteY19" fmla="*/ 3646328 h 6439627"/>
              <a:gd name="connsiteX20" fmla="*/ 1975378 w 8687356"/>
              <a:gd name="connsiteY20" fmla="*/ 3263784 h 6439627"/>
              <a:gd name="connsiteX21" fmla="*/ 2292917 w 8687356"/>
              <a:gd name="connsiteY21" fmla="*/ 3264581 h 6439627"/>
              <a:gd name="connsiteX22" fmla="*/ 2342225 w 8687356"/>
              <a:gd name="connsiteY22" fmla="*/ 3292462 h 6439627"/>
              <a:gd name="connsiteX23" fmla="*/ 2501341 w 8687356"/>
              <a:gd name="connsiteY23" fmla="*/ 3568059 h 6439627"/>
              <a:gd name="connsiteX24" fmla="*/ 2501177 w 8687356"/>
              <a:gd name="connsiteY24" fmla="*/ 3625297 h 6439627"/>
              <a:gd name="connsiteX25" fmla="*/ 2342753 w 8687356"/>
              <a:gd name="connsiteY25" fmla="*/ 3900096 h 6439627"/>
              <a:gd name="connsiteX26" fmla="*/ 2294123 w 8687356"/>
              <a:gd name="connsiteY26" fmla="*/ 3928173 h 6439627"/>
              <a:gd name="connsiteX27" fmla="*/ 1976927 w 8687356"/>
              <a:gd name="connsiteY27" fmla="*/ 3927972 h 6439627"/>
              <a:gd name="connsiteX28" fmla="*/ 1927275 w 8687356"/>
              <a:gd name="connsiteY28" fmla="*/ 3899495 h 6439627"/>
              <a:gd name="connsiteX29" fmla="*/ 1768160 w 8687356"/>
              <a:gd name="connsiteY29" fmla="*/ 3623899 h 6439627"/>
              <a:gd name="connsiteX30" fmla="*/ 1768668 w 8687356"/>
              <a:gd name="connsiteY30" fmla="*/ 3567256 h 6439627"/>
              <a:gd name="connsiteX31" fmla="*/ 1926748 w 8687356"/>
              <a:gd name="connsiteY31" fmla="*/ 3291861 h 6439627"/>
              <a:gd name="connsiteX32" fmla="*/ 1975378 w 8687356"/>
              <a:gd name="connsiteY32" fmla="*/ 3263784 h 6439627"/>
              <a:gd name="connsiteX33" fmla="*/ 2130702 w 8687356"/>
              <a:gd name="connsiteY33" fmla="*/ 2828022 h 6439627"/>
              <a:gd name="connsiteX34" fmla="*/ 2298374 w 8687356"/>
              <a:gd name="connsiteY34" fmla="*/ 2828442 h 6439627"/>
              <a:gd name="connsiteX35" fmla="*/ 2324410 w 8687356"/>
              <a:gd name="connsiteY35" fmla="*/ 2843165 h 6439627"/>
              <a:gd name="connsiteX36" fmla="*/ 2408429 w 8687356"/>
              <a:gd name="connsiteY36" fmla="*/ 2988689 h 6439627"/>
              <a:gd name="connsiteX37" fmla="*/ 2408342 w 8687356"/>
              <a:gd name="connsiteY37" fmla="*/ 3018913 h 6439627"/>
              <a:gd name="connsiteX38" fmla="*/ 2324689 w 8687356"/>
              <a:gd name="connsiteY38" fmla="*/ 3164017 h 6439627"/>
              <a:gd name="connsiteX39" fmla="*/ 2299011 w 8687356"/>
              <a:gd name="connsiteY39" fmla="*/ 3178842 h 6439627"/>
              <a:gd name="connsiteX40" fmla="*/ 2131520 w 8687356"/>
              <a:gd name="connsiteY40" fmla="*/ 3178736 h 6439627"/>
              <a:gd name="connsiteX41" fmla="*/ 2105302 w 8687356"/>
              <a:gd name="connsiteY41" fmla="*/ 3163699 h 6439627"/>
              <a:gd name="connsiteX42" fmla="*/ 2021284 w 8687356"/>
              <a:gd name="connsiteY42" fmla="*/ 3018175 h 6439627"/>
              <a:gd name="connsiteX43" fmla="*/ 2021552 w 8687356"/>
              <a:gd name="connsiteY43" fmla="*/ 2988265 h 6439627"/>
              <a:gd name="connsiteX44" fmla="*/ 2105024 w 8687356"/>
              <a:gd name="connsiteY44" fmla="*/ 2842847 h 6439627"/>
              <a:gd name="connsiteX45" fmla="*/ 2130702 w 8687356"/>
              <a:gd name="connsiteY45" fmla="*/ 2828022 h 6439627"/>
              <a:gd name="connsiteX46" fmla="*/ 3794942 w 8687356"/>
              <a:gd name="connsiteY46" fmla="*/ 2543905 h 6439627"/>
              <a:gd name="connsiteX47" fmla="*/ 6706383 w 8687356"/>
              <a:gd name="connsiteY47" fmla="*/ 2551204 h 6439627"/>
              <a:gd name="connsiteX48" fmla="*/ 7158474 w 8687356"/>
              <a:gd name="connsiteY48" fmla="*/ 2806842 h 6439627"/>
              <a:gd name="connsiteX49" fmla="*/ 8617364 w 8687356"/>
              <a:gd name="connsiteY49" fmla="*/ 5333715 h 6439627"/>
              <a:gd name="connsiteX50" fmla="*/ 8615859 w 8687356"/>
              <a:gd name="connsiteY50" fmla="*/ 5858514 h 6439627"/>
              <a:gd name="connsiteX51" fmla="*/ 8311811 w 8687356"/>
              <a:gd name="connsiteY51" fmla="*/ 6385912 h 6439627"/>
              <a:gd name="connsiteX52" fmla="*/ 8280844 w 8687356"/>
              <a:gd name="connsiteY52" fmla="*/ 6439627 h 6439627"/>
              <a:gd name="connsiteX53" fmla="*/ 2237916 w 8687356"/>
              <a:gd name="connsiteY53" fmla="*/ 6439627 h 6439627"/>
              <a:gd name="connsiteX54" fmla="*/ 2151815 w 8687356"/>
              <a:gd name="connsiteY54" fmla="*/ 6290497 h 6439627"/>
              <a:gd name="connsiteX55" fmla="*/ 1895013 w 8687356"/>
              <a:gd name="connsiteY55" fmla="*/ 5845703 h 6439627"/>
              <a:gd name="connsiteX56" fmla="*/ 1899669 w 8687356"/>
              <a:gd name="connsiteY56" fmla="*/ 5326361 h 6439627"/>
              <a:gd name="connsiteX57" fmla="*/ 3349069 w 8687356"/>
              <a:gd name="connsiteY57" fmla="*/ 2801330 h 6439627"/>
              <a:gd name="connsiteX58" fmla="*/ 3794942 w 8687356"/>
              <a:gd name="connsiteY58" fmla="*/ 2543905 h 6439627"/>
              <a:gd name="connsiteX59" fmla="*/ 634940 w 8687356"/>
              <a:gd name="connsiteY59" fmla="*/ 2395105 h 6439627"/>
              <a:gd name="connsiteX60" fmla="*/ 1188015 w 8687356"/>
              <a:gd name="connsiteY60" fmla="*/ 2396492 h 6439627"/>
              <a:gd name="connsiteX61" fmla="*/ 1273897 w 8687356"/>
              <a:gd name="connsiteY61" fmla="*/ 2445054 h 6439627"/>
              <a:gd name="connsiteX62" fmla="*/ 1551037 w 8687356"/>
              <a:gd name="connsiteY62" fmla="*/ 2925075 h 6439627"/>
              <a:gd name="connsiteX63" fmla="*/ 1550752 w 8687356"/>
              <a:gd name="connsiteY63" fmla="*/ 3024769 h 6439627"/>
              <a:gd name="connsiteX64" fmla="*/ 1274816 w 8687356"/>
              <a:gd name="connsiteY64" fmla="*/ 3503403 h 6439627"/>
              <a:gd name="connsiteX65" fmla="*/ 1190116 w 8687356"/>
              <a:gd name="connsiteY65" fmla="*/ 3552304 h 6439627"/>
              <a:gd name="connsiteX66" fmla="*/ 637639 w 8687356"/>
              <a:gd name="connsiteY66" fmla="*/ 3551955 h 6439627"/>
              <a:gd name="connsiteX67" fmla="*/ 551158 w 8687356"/>
              <a:gd name="connsiteY67" fmla="*/ 3502355 h 6439627"/>
              <a:gd name="connsiteX68" fmla="*/ 274018 w 8687356"/>
              <a:gd name="connsiteY68" fmla="*/ 3022335 h 6439627"/>
              <a:gd name="connsiteX69" fmla="*/ 274903 w 8687356"/>
              <a:gd name="connsiteY69" fmla="*/ 2923678 h 6439627"/>
              <a:gd name="connsiteX70" fmla="*/ 550240 w 8687356"/>
              <a:gd name="connsiteY70" fmla="*/ 2444007 h 6439627"/>
              <a:gd name="connsiteX71" fmla="*/ 634940 w 8687356"/>
              <a:gd name="connsiteY71" fmla="*/ 2395105 h 6439627"/>
              <a:gd name="connsiteX72" fmla="*/ 2521339 w 8687356"/>
              <a:gd name="connsiteY72" fmla="*/ 1975621 h 6439627"/>
              <a:gd name="connsiteX73" fmla="*/ 2985874 w 8687356"/>
              <a:gd name="connsiteY73" fmla="*/ 1976785 h 6439627"/>
              <a:gd name="connsiteX74" fmla="*/ 3058007 w 8687356"/>
              <a:gd name="connsiteY74" fmla="*/ 2017574 h 6439627"/>
              <a:gd name="connsiteX75" fmla="*/ 3290779 w 8687356"/>
              <a:gd name="connsiteY75" fmla="*/ 2420748 h 6439627"/>
              <a:gd name="connsiteX76" fmla="*/ 3290540 w 8687356"/>
              <a:gd name="connsiteY76" fmla="*/ 2504482 h 6439627"/>
              <a:gd name="connsiteX77" fmla="*/ 3058778 w 8687356"/>
              <a:gd name="connsiteY77" fmla="*/ 2906492 h 6439627"/>
              <a:gd name="connsiteX78" fmla="*/ 2987637 w 8687356"/>
              <a:gd name="connsiteY78" fmla="*/ 2947565 h 6439627"/>
              <a:gd name="connsiteX79" fmla="*/ 2523606 w 8687356"/>
              <a:gd name="connsiteY79" fmla="*/ 2947271 h 6439627"/>
              <a:gd name="connsiteX80" fmla="*/ 2450970 w 8687356"/>
              <a:gd name="connsiteY80" fmla="*/ 2905612 h 6439627"/>
              <a:gd name="connsiteX81" fmla="*/ 2218197 w 8687356"/>
              <a:gd name="connsiteY81" fmla="*/ 2502438 h 6439627"/>
              <a:gd name="connsiteX82" fmla="*/ 2218941 w 8687356"/>
              <a:gd name="connsiteY82" fmla="*/ 2419574 h 6439627"/>
              <a:gd name="connsiteX83" fmla="*/ 2450199 w 8687356"/>
              <a:gd name="connsiteY83" fmla="*/ 2016694 h 6439627"/>
              <a:gd name="connsiteX84" fmla="*/ 2521339 w 8687356"/>
              <a:gd name="connsiteY84" fmla="*/ 1975621 h 6439627"/>
              <a:gd name="connsiteX85" fmla="*/ 3564142 w 8687356"/>
              <a:gd name="connsiteY85" fmla="*/ 34 h 6439627"/>
              <a:gd name="connsiteX86" fmla="*/ 4738405 w 8687356"/>
              <a:gd name="connsiteY86" fmla="*/ 2977 h 6439627"/>
              <a:gd name="connsiteX87" fmla="*/ 4920745 w 8687356"/>
              <a:gd name="connsiteY87" fmla="*/ 106084 h 6439627"/>
              <a:gd name="connsiteX88" fmla="*/ 5509155 w 8687356"/>
              <a:gd name="connsiteY88" fmla="*/ 1125240 h 6439627"/>
              <a:gd name="connsiteX89" fmla="*/ 5508549 w 8687356"/>
              <a:gd name="connsiteY89" fmla="*/ 1336906 h 6439627"/>
              <a:gd name="connsiteX90" fmla="*/ 4922696 w 8687356"/>
              <a:gd name="connsiteY90" fmla="*/ 2353119 h 6439627"/>
              <a:gd name="connsiteX91" fmla="*/ 4742864 w 8687356"/>
              <a:gd name="connsiteY91" fmla="*/ 2456945 h 6439627"/>
              <a:gd name="connsiteX92" fmla="*/ 3569871 w 8687356"/>
              <a:gd name="connsiteY92" fmla="*/ 2456203 h 6439627"/>
              <a:gd name="connsiteX93" fmla="*/ 3386259 w 8687356"/>
              <a:gd name="connsiteY93" fmla="*/ 2350896 h 6439627"/>
              <a:gd name="connsiteX94" fmla="*/ 2797848 w 8687356"/>
              <a:gd name="connsiteY94" fmla="*/ 1331739 h 6439627"/>
              <a:gd name="connsiteX95" fmla="*/ 2799727 w 8687356"/>
              <a:gd name="connsiteY95" fmla="*/ 1122274 h 6439627"/>
              <a:gd name="connsiteX96" fmla="*/ 3384310 w 8687356"/>
              <a:gd name="connsiteY96" fmla="*/ 103860 h 6439627"/>
              <a:gd name="connsiteX97" fmla="*/ 3564142 w 8687356"/>
              <a:gd name="connsiteY97" fmla="*/ 34 h 643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8687356" h="6439627">
                <a:moveTo>
                  <a:pt x="0" y="5592682"/>
                </a:moveTo>
                <a:lnTo>
                  <a:pt x="186296" y="5593149"/>
                </a:lnTo>
                <a:cubicBezTo>
                  <a:pt x="510155" y="5593961"/>
                  <a:pt x="893987" y="5594923"/>
                  <a:pt x="1348900" y="5596063"/>
                </a:cubicBezTo>
                <a:cubicBezTo>
                  <a:pt x="1534387" y="5590847"/>
                  <a:pt x="1709614" y="5693431"/>
                  <a:pt x="1800991" y="5851702"/>
                </a:cubicBezTo>
                <a:cubicBezTo>
                  <a:pt x="1800991" y="5851702"/>
                  <a:pt x="1800991" y="5851702"/>
                  <a:pt x="2106366" y="6380627"/>
                </a:cubicBezTo>
                <a:lnTo>
                  <a:pt x="2140430" y="6439627"/>
                </a:lnTo>
                <a:lnTo>
                  <a:pt x="0" y="6439627"/>
                </a:lnTo>
                <a:close/>
                <a:moveTo>
                  <a:pt x="693821" y="3646328"/>
                </a:moveTo>
                <a:cubicBezTo>
                  <a:pt x="693821" y="3646328"/>
                  <a:pt x="693821" y="3646328"/>
                  <a:pt x="1586357" y="3648566"/>
                </a:cubicBezTo>
                <a:cubicBezTo>
                  <a:pt x="1643220" y="3646968"/>
                  <a:pt x="1696937" y="3678416"/>
                  <a:pt x="1724950" y="3726935"/>
                </a:cubicBezTo>
                <a:cubicBezTo>
                  <a:pt x="1724950" y="3726935"/>
                  <a:pt x="1724950" y="3726935"/>
                  <a:pt x="2172189" y="4501577"/>
                </a:cubicBezTo>
                <a:cubicBezTo>
                  <a:pt x="2201168" y="4551769"/>
                  <a:pt x="2200578" y="4612341"/>
                  <a:pt x="2171729" y="4662459"/>
                </a:cubicBezTo>
                <a:cubicBezTo>
                  <a:pt x="2171729" y="4662459"/>
                  <a:pt x="2171729" y="4662459"/>
                  <a:pt x="1726432" y="5434863"/>
                </a:cubicBezTo>
                <a:cubicBezTo>
                  <a:pt x="1699249" y="5484020"/>
                  <a:pt x="1645909" y="5514815"/>
                  <a:pt x="1589746" y="5513779"/>
                </a:cubicBezTo>
                <a:cubicBezTo>
                  <a:pt x="1589746" y="5513779"/>
                  <a:pt x="1589746" y="5513779"/>
                  <a:pt x="698177" y="5513215"/>
                </a:cubicBezTo>
                <a:cubicBezTo>
                  <a:pt x="640348" y="5513140"/>
                  <a:pt x="587596" y="5483366"/>
                  <a:pt x="558617" y="5433172"/>
                </a:cubicBezTo>
                <a:cubicBezTo>
                  <a:pt x="558617" y="5433172"/>
                  <a:pt x="558617" y="5433172"/>
                  <a:pt x="111378" y="4658531"/>
                </a:cubicBezTo>
                <a:cubicBezTo>
                  <a:pt x="83365" y="4610012"/>
                  <a:pt x="82990" y="4547767"/>
                  <a:pt x="112805" y="4499321"/>
                </a:cubicBezTo>
                <a:cubicBezTo>
                  <a:pt x="112805" y="4499321"/>
                  <a:pt x="112805" y="4499321"/>
                  <a:pt x="557135" y="3725244"/>
                </a:cubicBezTo>
                <a:cubicBezTo>
                  <a:pt x="584319" y="3676088"/>
                  <a:pt x="637659" y="3645292"/>
                  <a:pt x="693821" y="3646328"/>
                </a:cubicBezTo>
                <a:close/>
                <a:moveTo>
                  <a:pt x="1975378" y="3263784"/>
                </a:moveTo>
                <a:cubicBezTo>
                  <a:pt x="1975378" y="3263784"/>
                  <a:pt x="1975378" y="3263784"/>
                  <a:pt x="2292917" y="3264581"/>
                </a:cubicBezTo>
                <a:cubicBezTo>
                  <a:pt x="2313148" y="3264012"/>
                  <a:pt x="2332259" y="3275200"/>
                  <a:pt x="2342225" y="3292462"/>
                </a:cubicBezTo>
                <a:cubicBezTo>
                  <a:pt x="2342225" y="3292462"/>
                  <a:pt x="2342225" y="3292462"/>
                  <a:pt x="2501341" y="3568059"/>
                </a:cubicBezTo>
                <a:cubicBezTo>
                  <a:pt x="2511651" y="3585916"/>
                  <a:pt x="2511441" y="3607466"/>
                  <a:pt x="2501177" y="3625297"/>
                </a:cubicBezTo>
                <a:cubicBezTo>
                  <a:pt x="2501177" y="3625297"/>
                  <a:pt x="2501177" y="3625297"/>
                  <a:pt x="2342753" y="3900096"/>
                </a:cubicBezTo>
                <a:cubicBezTo>
                  <a:pt x="2333082" y="3917585"/>
                  <a:pt x="2314104" y="3928542"/>
                  <a:pt x="2294123" y="3928173"/>
                </a:cubicBezTo>
                <a:cubicBezTo>
                  <a:pt x="2294123" y="3928173"/>
                  <a:pt x="2294123" y="3928173"/>
                  <a:pt x="1976927" y="3927972"/>
                </a:cubicBezTo>
                <a:cubicBezTo>
                  <a:pt x="1956353" y="3927946"/>
                  <a:pt x="1937585" y="3917353"/>
                  <a:pt x="1927275" y="3899495"/>
                </a:cubicBezTo>
                <a:cubicBezTo>
                  <a:pt x="1927275" y="3899495"/>
                  <a:pt x="1927275" y="3899495"/>
                  <a:pt x="1768160" y="3623899"/>
                </a:cubicBezTo>
                <a:cubicBezTo>
                  <a:pt x="1758193" y="3606636"/>
                  <a:pt x="1758060" y="3584492"/>
                  <a:pt x="1768668" y="3567256"/>
                </a:cubicBezTo>
                <a:cubicBezTo>
                  <a:pt x="1768668" y="3567256"/>
                  <a:pt x="1768668" y="3567256"/>
                  <a:pt x="1926748" y="3291861"/>
                </a:cubicBezTo>
                <a:cubicBezTo>
                  <a:pt x="1936419" y="3274372"/>
                  <a:pt x="1955397" y="3263416"/>
                  <a:pt x="1975378" y="3263784"/>
                </a:cubicBezTo>
                <a:close/>
                <a:moveTo>
                  <a:pt x="2130702" y="2828022"/>
                </a:moveTo>
                <a:cubicBezTo>
                  <a:pt x="2130702" y="2828022"/>
                  <a:pt x="2130702" y="2828022"/>
                  <a:pt x="2298374" y="2828442"/>
                </a:cubicBezTo>
                <a:cubicBezTo>
                  <a:pt x="2309057" y="2828143"/>
                  <a:pt x="2319148" y="2834050"/>
                  <a:pt x="2324410" y="2843165"/>
                </a:cubicBezTo>
                <a:cubicBezTo>
                  <a:pt x="2324410" y="2843165"/>
                  <a:pt x="2324410" y="2843165"/>
                  <a:pt x="2408429" y="2988689"/>
                </a:cubicBezTo>
                <a:cubicBezTo>
                  <a:pt x="2413873" y="2998119"/>
                  <a:pt x="2413762" y="3009498"/>
                  <a:pt x="2408342" y="3018913"/>
                </a:cubicBezTo>
                <a:cubicBezTo>
                  <a:pt x="2408342" y="3018913"/>
                  <a:pt x="2408342" y="3018913"/>
                  <a:pt x="2324689" y="3164017"/>
                </a:cubicBezTo>
                <a:cubicBezTo>
                  <a:pt x="2319583" y="3173251"/>
                  <a:pt x="2309561" y="3179037"/>
                  <a:pt x="2299011" y="3178842"/>
                </a:cubicBezTo>
                <a:cubicBezTo>
                  <a:pt x="2299011" y="3178842"/>
                  <a:pt x="2299011" y="3178842"/>
                  <a:pt x="2131520" y="3178736"/>
                </a:cubicBezTo>
                <a:cubicBezTo>
                  <a:pt x="2120657" y="3178722"/>
                  <a:pt x="2110746" y="3173129"/>
                  <a:pt x="2105302" y="3163699"/>
                </a:cubicBezTo>
                <a:cubicBezTo>
                  <a:pt x="2105302" y="3163699"/>
                  <a:pt x="2105302" y="3163699"/>
                  <a:pt x="2021284" y="3018175"/>
                </a:cubicBezTo>
                <a:cubicBezTo>
                  <a:pt x="2016021" y="3009060"/>
                  <a:pt x="2015951" y="2997367"/>
                  <a:pt x="2021552" y="2988265"/>
                </a:cubicBezTo>
                <a:cubicBezTo>
                  <a:pt x="2021552" y="2988265"/>
                  <a:pt x="2021552" y="2988265"/>
                  <a:pt x="2105024" y="2842847"/>
                </a:cubicBezTo>
                <a:cubicBezTo>
                  <a:pt x="2110131" y="2833613"/>
                  <a:pt x="2120152" y="2827827"/>
                  <a:pt x="2130702" y="2828022"/>
                </a:cubicBezTo>
                <a:close/>
                <a:moveTo>
                  <a:pt x="3794942" y="2543905"/>
                </a:moveTo>
                <a:cubicBezTo>
                  <a:pt x="3794942" y="2543905"/>
                  <a:pt x="3794942" y="2543905"/>
                  <a:pt x="6706383" y="2551204"/>
                </a:cubicBezTo>
                <a:cubicBezTo>
                  <a:pt x="6891871" y="2545988"/>
                  <a:pt x="7067096" y="2648572"/>
                  <a:pt x="7158474" y="2806842"/>
                </a:cubicBezTo>
                <a:cubicBezTo>
                  <a:pt x="7158474" y="2806842"/>
                  <a:pt x="7158474" y="2806842"/>
                  <a:pt x="8617364" y="5333715"/>
                </a:cubicBezTo>
                <a:cubicBezTo>
                  <a:pt x="8711893" y="5497443"/>
                  <a:pt x="8709969" y="5695027"/>
                  <a:pt x="8615859" y="5858514"/>
                </a:cubicBezTo>
                <a:cubicBezTo>
                  <a:pt x="8615859" y="5858514"/>
                  <a:pt x="8615859" y="5858514"/>
                  <a:pt x="8311811" y="6385912"/>
                </a:cubicBezTo>
                <a:lnTo>
                  <a:pt x="8280844" y="6439627"/>
                </a:lnTo>
                <a:lnTo>
                  <a:pt x="2237916" y="6439627"/>
                </a:lnTo>
                <a:lnTo>
                  <a:pt x="2151815" y="6290497"/>
                </a:lnTo>
                <a:cubicBezTo>
                  <a:pt x="2071676" y="6151692"/>
                  <a:pt x="1986194" y="6003633"/>
                  <a:pt x="1895013" y="5845703"/>
                </a:cubicBezTo>
                <a:cubicBezTo>
                  <a:pt x="1803636" y="5687432"/>
                  <a:pt x="1802408" y="5484390"/>
                  <a:pt x="1899669" y="5326361"/>
                </a:cubicBezTo>
                <a:cubicBezTo>
                  <a:pt x="1899669" y="5326361"/>
                  <a:pt x="1899669" y="5326361"/>
                  <a:pt x="3349069" y="2801330"/>
                </a:cubicBezTo>
                <a:cubicBezTo>
                  <a:pt x="3437742" y="2640982"/>
                  <a:pt x="3611741" y="2540524"/>
                  <a:pt x="3794942" y="2543905"/>
                </a:cubicBezTo>
                <a:close/>
                <a:moveTo>
                  <a:pt x="634940" y="2395105"/>
                </a:moveTo>
                <a:cubicBezTo>
                  <a:pt x="634940" y="2395105"/>
                  <a:pt x="634940" y="2395105"/>
                  <a:pt x="1188015" y="2396492"/>
                </a:cubicBezTo>
                <a:cubicBezTo>
                  <a:pt x="1223252" y="2395501"/>
                  <a:pt x="1256539" y="2414988"/>
                  <a:pt x="1273897" y="2445054"/>
                </a:cubicBezTo>
                <a:cubicBezTo>
                  <a:pt x="1273897" y="2445054"/>
                  <a:pt x="1273897" y="2445054"/>
                  <a:pt x="1551037" y="2925075"/>
                </a:cubicBezTo>
                <a:cubicBezTo>
                  <a:pt x="1568994" y="2956177"/>
                  <a:pt x="1568629" y="2993712"/>
                  <a:pt x="1550752" y="3024769"/>
                </a:cubicBezTo>
                <a:cubicBezTo>
                  <a:pt x="1550752" y="3024769"/>
                  <a:pt x="1550752" y="3024769"/>
                  <a:pt x="1274816" y="3503403"/>
                </a:cubicBezTo>
                <a:cubicBezTo>
                  <a:pt x="1257971" y="3533863"/>
                  <a:pt x="1224917" y="3552947"/>
                  <a:pt x="1190116" y="3552304"/>
                </a:cubicBezTo>
                <a:cubicBezTo>
                  <a:pt x="1190116" y="3552304"/>
                  <a:pt x="1190116" y="3552304"/>
                  <a:pt x="637639" y="3551955"/>
                </a:cubicBezTo>
                <a:cubicBezTo>
                  <a:pt x="601804" y="3551909"/>
                  <a:pt x="569115" y="3533458"/>
                  <a:pt x="551158" y="3502355"/>
                </a:cubicBezTo>
                <a:cubicBezTo>
                  <a:pt x="551158" y="3502355"/>
                  <a:pt x="551158" y="3502355"/>
                  <a:pt x="274018" y="3022335"/>
                </a:cubicBezTo>
                <a:cubicBezTo>
                  <a:pt x="256660" y="2992269"/>
                  <a:pt x="256426" y="2953698"/>
                  <a:pt x="274903" y="2923678"/>
                </a:cubicBezTo>
                <a:cubicBezTo>
                  <a:pt x="274903" y="2923678"/>
                  <a:pt x="274903" y="2923678"/>
                  <a:pt x="550240" y="2444007"/>
                </a:cubicBezTo>
                <a:cubicBezTo>
                  <a:pt x="567085" y="2413547"/>
                  <a:pt x="600139" y="2394463"/>
                  <a:pt x="634940" y="2395105"/>
                </a:cubicBezTo>
                <a:close/>
                <a:moveTo>
                  <a:pt x="2521339" y="1975621"/>
                </a:moveTo>
                <a:cubicBezTo>
                  <a:pt x="2521339" y="1975621"/>
                  <a:pt x="2521339" y="1975621"/>
                  <a:pt x="2985874" y="1976785"/>
                </a:cubicBezTo>
                <a:cubicBezTo>
                  <a:pt x="3015469" y="1975952"/>
                  <a:pt x="3043427" y="1992321"/>
                  <a:pt x="3058007" y="2017574"/>
                </a:cubicBezTo>
                <a:cubicBezTo>
                  <a:pt x="3058007" y="2017574"/>
                  <a:pt x="3058007" y="2017574"/>
                  <a:pt x="3290779" y="2420748"/>
                </a:cubicBezTo>
                <a:cubicBezTo>
                  <a:pt x="3305862" y="2446871"/>
                  <a:pt x="3305555" y="2478396"/>
                  <a:pt x="3290540" y="2504482"/>
                </a:cubicBezTo>
                <a:cubicBezTo>
                  <a:pt x="3290540" y="2504482"/>
                  <a:pt x="3290540" y="2504482"/>
                  <a:pt x="3058778" y="2906492"/>
                </a:cubicBezTo>
                <a:cubicBezTo>
                  <a:pt x="3044630" y="2932076"/>
                  <a:pt x="3016868" y="2948104"/>
                  <a:pt x="2987637" y="2947565"/>
                </a:cubicBezTo>
                <a:cubicBezTo>
                  <a:pt x="2987637" y="2947565"/>
                  <a:pt x="2987637" y="2947565"/>
                  <a:pt x="2523606" y="2947271"/>
                </a:cubicBezTo>
                <a:cubicBezTo>
                  <a:pt x="2493508" y="2947232"/>
                  <a:pt x="2466052" y="2931735"/>
                  <a:pt x="2450970" y="2905612"/>
                </a:cubicBezTo>
                <a:cubicBezTo>
                  <a:pt x="2450970" y="2905612"/>
                  <a:pt x="2450970" y="2905612"/>
                  <a:pt x="2218197" y="2502438"/>
                </a:cubicBezTo>
                <a:cubicBezTo>
                  <a:pt x="2203617" y="2477185"/>
                  <a:pt x="2203422" y="2444788"/>
                  <a:pt x="2218941" y="2419574"/>
                </a:cubicBezTo>
                <a:cubicBezTo>
                  <a:pt x="2218941" y="2419574"/>
                  <a:pt x="2218941" y="2419574"/>
                  <a:pt x="2450199" y="2016694"/>
                </a:cubicBezTo>
                <a:cubicBezTo>
                  <a:pt x="2464347" y="1991110"/>
                  <a:pt x="2492109" y="1975081"/>
                  <a:pt x="2521339" y="1975621"/>
                </a:cubicBezTo>
                <a:close/>
                <a:moveTo>
                  <a:pt x="3564142" y="34"/>
                </a:moveTo>
                <a:cubicBezTo>
                  <a:pt x="3564142" y="34"/>
                  <a:pt x="3564142" y="34"/>
                  <a:pt x="4738405" y="2977"/>
                </a:cubicBezTo>
                <a:cubicBezTo>
                  <a:pt x="4813218" y="874"/>
                  <a:pt x="4883890" y="42249"/>
                  <a:pt x="4920745" y="106084"/>
                </a:cubicBezTo>
                <a:cubicBezTo>
                  <a:pt x="4920745" y="106084"/>
                  <a:pt x="4920745" y="106084"/>
                  <a:pt x="5509155" y="1125240"/>
                </a:cubicBezTo>
                <a:cubicBezTo>
                  <a:pt x="5547281" y="1191277"/>
                  <a:pt x="5546507" y="1270967"/>
                  <a:pt x="5508549" y="1336906"/>
                </a:cubicBezTo>
                <a:cubicBezTo>
                  <a:pt x="5508549" y="1336906"/>
                  <a:pt x="5508549" y="1336906"/>
                  <a:pt x="4922696" y="2353119"/>
                </a:cubicBezTo>
                <a:cubicBezTo>
                  <a:pt x="4886932" y="2417792"/>
                  <a:pt x="4816753" y="2458309"/>
                  <a:pt x="4742864" y="2456945"/>
                </a:cubicBezTo>
                <a:cubicBezTo>
                  <a:pt x="4742864" y="2456945"/>
                  <a:pt x="4742864" y="2456945"/>
                  <a:pt x="3569871" y="2456203"/>
                </a:cubicBezTo>
                <a:cubicBezTo>
                  <a:pt x="3493788" y="2456106"/>
                  <a:pt x="3424385" y="2416932"/>
                  <a:pt x="3386259" y="2350896"/>
                </a:cubicBezTo>
                <a:cubicBezTo>
                  <a:pt x="3386259" y="2350896"/>
                  <a:pt x="3386259" y="2350896"/>
                  <a:pt x="2797848" y="1331739"/>
                </a:cubicBezTo>
                <a:cubicBezTo>
                  <a:pt x="2760993" y="1267904"/>
                  <a:pt x="2760499" y="1186012"/>
                  <a:pt x="2799727" y="1122274"/>
                </a:cubicBezTo>
                <a:cubicBezTo>
                  <a:pt x="2799727" y="1122274"/>
                  <a:pt x="2799727" y="1122274"/>
                  <a:pt x="3384310" y="103860"/>
                </a:cubicBezTo>
                <a:cubicBezTo>
                  <a:pt x="3420073" y="39188"/>
                  <a:pt x="3490251" y="-1330"/>
                  <a:pt x="3564142" y="34"/>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25293" y="24081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noProof="0"/>
              <a:t>Click to edit 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607300" y="43868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734B1E83-6080-4D35-A216-8E5C399023B2}"/>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5451713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4B33BB-8F3A-42CE-BBDA-D08AA3266737}"/>
              </a:ext>
            </a:extLst>
          </p:cNvPr>
          <p:cNvSpPr>
            <a:spLocks noGrp="1"/>
          </p:cNvSpPr>
          <p:nvPr>
            <p:ph type="pic" sz="quarter" idx="36" hasCustomPrompt="1"/>
          </p:nvPr>
        </p:nvSpPr>
        <p:spPr>
          <a:xfrm>
            <a:off x="6282692" y="432000"/>
            <a:ext cx="5511800" cy="5760000"/>
          </a:xfrm>
          <a:custGeom>
            <a:avLst/>
            <a:gdLst>
              <a:gd name="connsiteX0" fmla="*/ 193823 w 5511800"/>
              <a:gd name="connsiteY0" fmla="*/ 0 h 5760000"/>
              <a:gd name="connsiteX1" fmla="*/ 5511800 w 5511800"/>
              <a:gd name="connsiteY1" fmla="*/ 0 h 5760000"/>
              <a:gd name="connsiteX2" fmla="*/ 5511800 w 5511800"/>
              <a:gd name="connsiteY2" fmla="*/ 5760000 h 5760000"/>
              <a:gd name="connsiteX3" fmla="*/ 193823 w 5511800"/>
              <a:gd name="connsiteY3" fmla="*/ 5760000 h 5760000"/>
              <a:gd name="connsiteX4" fmla="*/ 3937 w 5511800"/>
              <a:gd name="connsiteY4" fmla="*/ 5605239 h 5760000"/>
              <a:gd name="connsiteX5" fmla="*/ 0 w 5511800"/>
              <a:gd name="connsiteY5" fmla="*/ 5566186 h 5760000"/>
              <a:gd name="connsiteX6" fmla="*/ 0 w 5511800"/>
              <a:gd name="connsiteY6" fmla="*/ 193814 h 5760000"/>
              <a:gd name="connsiteX7" fmla="*/ 3937 w 5511800"/>
              <a:gd name="connsiteY7" fmla="*/ 154762 h 5760000"/>
              <a:gd name="connsiteX8" fmla="*/ 193823 w 5511800"/>
              <a:gd name="connsiteY8" fmla="*/ 0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1800" h="5760000">
                <a:moveTo>
                  <a:pt x="193823" y="0"/>
                </a:moveTo>
                <a:lnTo>
                  <a:pt x="5511800" y="0"/>
                </a:lnTo>
                <a:lnTo>
                  <a:pt x="5511800" y="5760000"/>
                </a:lnTo>
                <a:lnTo>
                  <a:pt x="193823" y="5760000"/>
                </a:lnTo>
                <a:cubicBezTo>
                  <a:pt x="100158" y="5760000"/>
                  <a:pt x="22011" y="5693561"/>
                  <a:pt x="3937" y="5605239"/>
                </a:cubicBezTo>
                <a:lnTo>
                  <a:pt x="0" y="5566186"/>
                </a:lnTo>
                <a:lnTo>
                  <a:pt x="0" y="193814"/>
                </a:lnTo>
                <a:lnTo>
                  <a:pt x="3937" y="154762"/>
                </a:lnTo>
                <a:cubicBezTo>
                  <a:pt x="22011" y="66440"/>
                  <a:pt x="100158" y="0"/>
                  <a:pt x="193823" y="0"/>
                </a:cubicBezTo>
                <a:close/>
              </a:path>
            </a:pathLst>
          </a:custGeom>
        </p:spPr>
        <p:txBody>
          <a:bodyPr wrap="square" tIns="0"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30500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Photo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812170" y="2376298"/>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Picture Placeholder 7">
            <a:extLst>
              <a:ext uri="{FF2B5EF4-FFF2-40B4-BE49-F238E27FC236}">
                <a16:creationId xmlns:a16="http://schemas.microsoft.com/office/drawing/2014/main" id="{01317B12-44C8-4227-9EB8-973D2226E63F}"/>
              </a:ext>
            </a:extLst>
          </p:cNvPr>
          <p:cNvSpPr>
            <a:spLocks noGrp="1"/>
          </p:cNvSpPr>
          <p:nvPr>
            <p:ph type="pic" sz="quarter" idx="34" hasCustomPrompt="1"/>
          </p:nvPr>
        </p:nvSpPr>
        <p:spPr>
          <a:xfrm>
            <a:off x="8812420" y="1176148"/>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9" name="Picture Placeholder 8">
            <a:extLst>
              <a:ext uri="{FF2B5EF4-FFF2-40B4-BE49-F238E27FC236}">
                <a16:creationId xmlns:a16="http://schemas.microsoft.com/office/drawing/2014/main" id="{1AD2255F-36DA-4BDE-B54D-F94F14B68B6C}"/>
              </a:ext>
            </a:extLst>
          </p:cNvPr>
          <p:cNvSpPr>
            <a:spLocks noGrp="1"/>
          </p:cNvSpPr>
          <p:nvPr>
            <p:ph type="pic" sz="quarter" idx="35" hasCustomPrompt="1"/>
          </p:nvPr>
        </p:nvSpPr>
        <p:spPr>
          <a:xfrm>
            <a:off x="8812419" y="3552739"/>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Tree>
    <p:extLst>
      <p:ext uri="{BB962C8B-B14F-4D97-AF65-F5344CB8AC3E}">
        <p14:creationId xmlns:p14="http://schemas.microsoft.com/office/powerpoint/2010/main" val="10818903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CD92D281-07CD-478F-9BF5-BA7D43439A3D}"/>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5">
            <a:extLst>
              <a:ext uri="{FF2B5EF4-FFF2-40B4-BE49-F238E27FC236}">
                <a16:creationId xmlns:a16="http://schemas.microsoft.com/office/drawing/2014/main" id="{B2C53265-8805-42B3-82B4-151EFBC42731}"/>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5">
            <a:extLst>
              <a:ext uri="{FF2B5EF4-FFF2-40B4-BE49-F238E27FC236}">
                <a16:creationId xmlns:a16="http://schemas.microsoft.com/office/drawing/2014/main" id="{D0111EB4-98AF-4EB7-878B-31FD32A95141}"/>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5">
            <a:extLst>
              <a:ext uri="{FF2B5EF4-FFF2-40B4-BE49-F238E27FC236}">
                <a16:creationId xmlns:a16="http://schemas.microsoft.com/office/drawing/2014/main" id="{33809002-30A9-49C0-BE36-B14DD1E4D872}"/>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5" name="Freeform 5">
            <a:extLst>
              <a:ext uri="{FF2B5EF4-FFF2-40B4-BE49-F238E27FC236}">
                <a16:creationId xmlns:a16="http://schemas.microsoft.com/office/drawing/2014/main" id="{FFD5C582-B212-4ADA-AB1B-0481AA39C3A9}"/>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515834"/>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5472000" cy="416833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516359"/>
            <a:ext cx="5472000" cy="358775"/>
          </a:xfrm>
        </p:spPr>
        <p:txBody>
          <a:bodyPr/>
          <a:lstStyle>
            <a:lvl1pPr marL="0" indent="0">
              <a:buNone/>
              <a:defRPr sz="2400" b="1"/>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020359"/>
            <a:ext cx="5472113" cy="417089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963767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0"/>
            <a:ext cx="11771313" cy="619125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6" name="Title 1">
            <a:extLst>
              <a:ext uri="{FF2B5EF4-FFF2-40B4-BE49-F238E27FC236}">
                <a16:creationId xmlns:a16="http://schemas.microsoft.com/office/drawing/2014/main" id="{BBC3BEE7-44AC-45BC-B4E7-93E3454EB83C}"/>
              </a:ext>
            </a:extLst>
          </p:cNvPr>
          <p:cNvSpPr>
            <a:spLocks noGrp="1"/>
          </p:cNvSpPr>
          <p:nvPr>
            <p:ph type="ctrTitle" hasCustomPrompt="1"/>
          </p:nvPr>
        </p:nvSpPr>
        <p:spPr>
          <a:xfrm>
            <a:off x="420687" y="5066452"/>
            <a:ext cx="4459766" cy="539345"/>
          </a:xfrm>
          <a:prstGeom prst="roundRect">
            <a:avLst>
              <a:gd name="adj" fmla="val 10086"/>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108000" rIns="180000" bIns="0" anchor="t"/>
          <a:lstStyle>
            <a:lvl1pPr algn="l">
              <a:lnSpc>
                <a:spcPct val="100000"/>
              </a:lnSpc>
              <a:defRPr sz="1800" b="0" spc="0">
                <a:solidFill>
                  <a:schemeClr val="bg1">
                    <a:lumMod val="95000"/>
                  </a:schemeClr>
                </a:solidFill>
                <a:latin typeface="+mn-lt"/>
              </a:defRPr>
            </a:lvl1pPr>
          </a:lstStyle>
          <a:p>
            <a:r>
              <a:rPr lang="en-US" noProof="0"/>
              <a:t>Enter your caption</a:t>
            </a:r>
          </a:p>
        </p:txBody>
      </p:sp>
    </p:spTree>
    <p:extLst>
      <p:ext uri="{BB962C8B-B14F-4D97-AF65-F5344CB8AC3E}">
        <p14:creationId xmlns:p14="http://schemas.microsoft.com/office/powerpoint/2010/main" val="2118326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31C544-1372-4B34-8149-B6058B8CC577}"/>
              </a:ext>
            </a:extLst>
          </p:cNvPr>
          <p:cNvSpPr/>
          <p:nvPr userDrawn="1"/>
        </p:nvSpPr>
        <p:spPr>
          <a:xfrm>
            <a:off x="11793520" y="0"/>
            <a:ext cx="352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B2598CA-3443-4098-80E7-1F16DC9A13CC}"/>
              </a:ext>
            </a:extLst>
          </p:cNvPr>
          <p:cNvSpPr/>
          <p:nvPr userDrawn="1"/>
        </p:nvSpPr>
        <p:spPr>
          <a:xfrm rot="5400000">
            <a:off x="8740140" y="3406142"/>
            <a:ext cx="6857999"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1" y="0"/>
            <a:ext cx="10655455"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anchor="t">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25293" y="2834640"/>
            <a:ext cx="4459766" cy="2720356"/>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noProof="0"/>
              <a:t>Thank You</a:t>
            </a:r>
          </a:p>
        </p:txBody>
      </p:sp>
      <p:sp>
        <p:nvSpPr>
          <p:cNvPr id="7" name="Text Placeholder 5">
            <a:extLst>
              <a:ext uri="{FF2B5EF4-FFF2-40B4-BE49-F238E27FC236}">
                <a16:creationId xmlns:a16="http://schemas.microsoft.com/office/drawing/2014/main" id="{D907C852-B0E0-4C2E-88CE-B543605961EE}"/>
              </a:ext>
            </a:extLst>
          </p:cNvPr>
          <p:cNvSpPr>
            <a:spLocks noGrp="1"/>
          </p:cNvSpPr>
          <p:nvPr>
            <p:ph type="body" sz="quarter" idx="15" hasCustomPrompt="1"/>
          </p:nvPr>
        </p:nvSpPr>
        <p:spPr>
          <a:xfrm>
            <a:off x="8034849" y="3859066"/>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8" name="Text Placeholder 6">
            <a:extLst>
              <a:ext uri="{FF2B5EF4-FFF2-40B4-BE49-F238E27FC236}">
                <a16:creationId xmlns:a16="http://schemas.microsoft.com/office/drawing/2014/main" id="{D84C0BEF-F601-4B10-8AEE-4859FE996B34}"/>
              </a:ext>
            </a:extLst>
          </p:cNvPr>
          <p:cNvSpPr>
            <a:spLocks noGrp="1"/>
          </p:cNvSpPr>
          <p:nvPr>
            <p:ph type="body" sz="quarter" idx="16" hasCustomPrompt="1"/>
          </p:nvPr>
        </p:nvSpPr>
        <p:spPr>
          <a:xfrm>
            <a:off x="8034849" y="4220189"/>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9" name="Text Placeholder 7">
            <a:extLst>
              <a:ext uri="{FF2B5EF4-FFF2-40B4-BE49-F238E27FC236}">
                <a16:creationId xmlns:a16="http://schemas.microsoft.com/office/drawing/2014/main" id="{83A6EF9B-EF2F-4949-9CC4-C16BF8DC85A0}"/>
              </a:ext>
            </a:extLst>
          </p:cNvPr>
          <p:cNvSpPr>
            <a:spLocks noGrp="1"/>
          </p:cNvSpPr>
          <p:nvPr>
            <p:ph type="body" sz="quarter" idx="17" hasCustomPrompt="1"/>
          </p:nvPr>
        </p:nvSpPr>
        <p:spPr>
          <a:xfrm>
            <a:off x="8034849" y="4581312"/>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0" name="Text Placeholder 8">
            <a:extLst>
              <a:ext uri="{FF2B5EF4-FFF2-40B4-BE49-F238E27FC236}">
                <a16:creationId xmlns:a16="http://schemas.microsoft.com/office/drawing/2014/main" id="{BE8CA170-9CA9-448E-B07A-E01AB84F7FD3}"/>
              </a:ext>
            </a:extLst>
          </p:cNvPr>
          <p:cNvSpPr>
            <a:spLocks noGrp="1"/>
          </p:cNvSpPr>
          <p:nvPr>
            <p:ph type="body" sz="quarter" idx="18" hasCustomPrompt="1"/>
          </p:nvPr>
        </p:nvSpPr>
        <p:spPr>
          <a:xfrm>
            <a:off x="8034849" y="4942435"/>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Tree>
    <p:extLst>
      <p:ext uri="{BB962C8B-B14F-4D97-AF65-F5344CB8AC3E}">
        <p14:creationId xmlns:p14="http://schemas.microsoft.com/office/powerpoint/2010/main" val="10943692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10" name="Content Placeholder 2">
            <a:extLst>
              <a:ext uri="{FF2B5EF4-FFF2-40B4-BE49-F238E27FC236}">
                <a16:creationId xmlns:a16="http://schemas.microsoft.com/office/drawing/2014/main" id="{AFA90A43-BEC4-4B20-96E2-797B03FB82F2}"/>
              </a:ext>
            </a:extLst>
          </p:cNvPr>
          <p:cNvSpPr>
            <a:spLocks noGrp="1"/>
          </p:cNvSpPr>
          <p:nvPr>
            <p:ph idx="33"/>
          </p:nvPr>
        </p:nvSpPr>
        <p:spPr>
          <a:xfrm>
            <a:off x="430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8A2C2023-6C37-4611-ACAF-5F2060202836}"/>
              </a:ext>
            </a:extLst>
          </p:cNvPr>
          <p:cNvSpPr>
            <a:spLocks noGrp="1"/>
          </p:cNvSpPr>
          <p:nvPr>
            <p:ph idx="34"/>
          </p:nvPr>
        </p:nvSpPr>
        <p:spPr>
          <a:xfrm>
            <a:off x="817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299533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4265512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206C51E8-C5C0-4672-B456-F44C69B074DB}"/>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6" name="Freeform 5">
            <a:extLst>
              <a:ext uri="{FF2B5EF4-FFF2-40B4-BE49-F238E27FC236}">
                <a16:creationId xmlns:a16="http://schemas.microsoft.com/office/drawing/2014/main" id="{9DE9AE8C-7574-4D45-B521-6B18054DA7C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7" name="Freeform 5">
            <a:extLst>
              <a:ext uri="{FF2B5EF4-FFF2-40B4-BE49-F238E27FC236}">
                <a16:creationId xmlns:a16="http://schemas.microsoft.com/office/drawing/2014/main" id="{EF240172-5930-4717-A0CD-A151075277D6}"/>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8" name="Freeform 5">
            <a:extLst>
              <a:ext uri="{FF2B5EF4-FFF2-40B4-BE49-F238E27FC236}">
                <a16:creationId xmlns:a16="http://schemas.microsoft.com/office/drawing/2014/main" id="{7B4A83CE-8643-4697-94A9-C9F587F46E23}"/>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9" name="Freeform 5">
            <a:extLst>
              <a:ext uri="{FF2B5EF4-FFF2-40B4-BE49-F238E27FC236}">
                <a16:creationId xmlns:a16="http://schemas.microsoft.com/office/drawing/2014/main" id="{B0A765A5-BBCE-405E-A4B3-80A660118E84}"/>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48293" y="32717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130300" y="52504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2319264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12B8F0DB-CC25-4CE9-A68E-CAA2FD986AF3}"/>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8" name="Freeform 5">
            <a:extLst>
              <a:ext uri="{FF2B5EF4-FFF2-40B4-BE49-F238E27FC236}">
                <a16:creationId xmlns:a16="http://schemas.microsoft.com/office/drawing/2014/main" id="{8A058973-2DC9-4087-9D57-F1D779F56CC2}"/>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9" name="Freeform 5">
            <a:extLst>
              <a:ext uri="{FF2B5EF4-FFF2-40B4-BE49-F238E27FC236}">
                <a16:creationId xmlns:a16="http://schemas.microsoft.com/office/drawing/2014/main" id="{B641062D-3CD4-49D1-A621-331E29333406}"/>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0" name="Freeform 5">
            <a:extLst>
              <a:ext uri="{FF2B5EF4-FFF2-40B4-BE49-F238E27FC236}">
                <a16:creationId xmlns:a16="http://schemas.microsoft.com/office/drawing/2014/main" id="{9F2C1E7C-A088-4772-84B3-15309BEADF7D}"/>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5">
            <a:extLst>
              <a:ext uri="{FF2B5EF4-FFF2-40B4-BE49-F238E27FC236}">
                <a16:creationId xmlns:a16="http://schemas.microsoft.com/office/drawing/2014/main" id="{CA52278A-6924-4F97-A196-AE30D3DACB7A}"/>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866117" y="1816509"/>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noProof="0"/>
              <a:t>Click to edit 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4048124" y="3795246"/>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734B1E83-6080-4D35-A216-8E5C399023B2}"/>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8715727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8663BD7B-5136-47ED-BE0A-C6C2F5622BDC}"/>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9" name="Freeform 5">
            <a:extLst>
              <a:ext uri="{FF2B5EF4-FFF2-40B4-BE49-F238E27FC236}">
                <a16:creationId xmlns:a16="http://schemas.microsoft.com/office/drawing/2014/main" id="{6ABA22C7-C35B-4EC0-B7CE-54F9EEFCB71D}"/>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0" name="Freeform 5">
            <a:extLst>
              <a:ext uri="{FF2B5EF4-FFF2-40B4-BE49-F238E27FC236}">
                <a16:creationId xmlns:a16="http://schemas.microsoft.com/office/drawing/2014/main" id="{6DAE4BC9-9CFF-4522-8216-651498F7A167}"/>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5">
            <a:extLst>
              <a:ext uri="{FF2B5EF4-FFF2-40B4-BE49-F238E27FC236}">
                <a16:creationId xmlns:a16="http://schemas.microsoft.com/office/drawing/2014/main" id="{8E822AA0-FB3E-4051-AA1F-F51204BA02A9}"/>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5">
            <a:extLst>
              <a:ext uri="{FF2B5EF4-FFF2-40B4-BE49-F238E27FC236}">
                <a16:creationId xmlns:a16="http://schemas.microsoft.com/office/drawing/2014/main" id="{3445288A-D169-4374-BCFD-917DD04B2B1E}"/>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429589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B7C90C9-77F3-4C3C-97F8-425EF81FB7A7}"/>
              </a:ext>
            </a:extLst>
          </p:cNvPr>
          <p:cNvSpPr>
            <a:spLocks noGrp="1"/>
          </p:cNvSpPr>
          <p:nvPr>
            <p:ph type="pic" sz="quarter" idx="13" hasCustomPrompt="1"/>
          </p:nvPr>
        </p:nvSpPr>
        <p:spPr>
          <a:xfrm>
            <a:off x="-1" y="0"/>
            <a:ext cx="11795125" cy="6858000"/>
          </a:xfrm>
          <a:custGeom>
            <a:avLst/>
            <a:gdLst>
              <a:gd name="connsiteX0" fmla="*/ 4729712 w 11795125"/>
              <a:gd name="connsiteY0" fmla="*/ 4417922 h 6858000"/>
              <a:gd name="connsiteX1" fmla="*/ 7234278 w 11795125"/>
              <a:gd name="connsiteY1" fmla="*/ 4419507 h 6858000"/>
              <a:gd name="connsiteX2" fmla="*/ 7626325 w 11795125"/>
              <a:gd name="connsiteY2" fmla="*/ 4644358 h 6858000"/>
              <a:gd name="connsiteX3" fmla="*/ 8882694 w 11795125"/>
              <a:gd name="connsiteY3" fmla="*/ 6820455 h 6858000"/>
              <a:gd name="connsiteX4" fmla="*/ 8898077 w 11795125"/>
              <a:gd name="connsiteY4" fmla="*/ 6858000 h 6858000"/>
              <a:gd name="connsiteX5" fmla="*/ 3070863 w 11795125"/>
              <a:gd name="connsiteY5" fmla="*/ 6858000 h 6858000"/>
              <a:gd name="connsiteX6" fmla="*/ 3094823 w 11795125"/>
              <a:gd name="connsiteY6" fmla="*/ 6809422 h 6858000"/>
              <a:gd name="connsiteX7" fmla="*/ 4345735 w 11795125"/>
              <a:gd name="connsiteY7" fmla="*/ 4639611 h 6858000"/>
              <a:gd name="connsiteX8" fmla="*/ 4729712 w 11795125"/>
              <a:gd name="connsiteY8" fmla="*/ 4417922 h 6858000"/>
              <a:gd name="connsiteX9" fmla="*/ 2031302 w 11795125"/>
              <a:gd name="connsiteY9" fmla="*/ 2039301 h 6858000"/>
              <a:gd name="connsiteX10" fmla="*/ 2747265 w 11795125"/>
              <a:gd name="connsiteY10" fmla="*/ 2039754 h 6858000"/>
              <a:gd name="connsiteX11" fmla="*/ 2859337 w 11795125"/>
              <a:gd name="connsiteY11" fmla="*/ 2104031 h 6858000"/>
              <a:gd name="connsiteX12" fmla="*/ 3218486 w 11795125"/>
              <a:gd name="connsiteY12" fmla="*/ 2726096 h 6858000"/>
              <a:gd name="connsiteX13" fmla="*/ 3217340 w 11795125"/>
              <a:gd name="connsiteY13" fmla="*/ 2853948 h 6858000"/>
              <a:gd name="connsiteX14" fmla="*/ 2860527 w 11795125"/>
              <a:gd name="connsiteY14" fmla="*/ 3475560 h 6858000"/>
              <a:gd name="connsiteX15" fmla="*/ 2750762 w 11795125"/>
              <a:gd name="connsiteY15" fmla="*/ 3538933 h 6858000"/>
              <a:gd name="connsiteX16" fmla="*/ 2034023 w 11795125"/>
              <a:gd name="connsiteY16" fmla="*/ 3537136 h 6858000"/>
              <a:gd name="connsiteX17" fmla="*/ 1922728 w 11795125"/>
              <a:gd name="connsiteY17" fmla="*/ 3474202 h 6858000"/>
              <a:gd name="connsiteX18" fmla="*/ 1563578 w 11795125"/>
              <a:gd name="connsiteY18" fmla="*/ 2852137 h 6858000"/>
              <a:gd name="connsiteX19" fmla="*/ 1563948 w 11795125"/>
              <a:gd name="connsiteY19" fmla="*/ 2722942 h 6858000"/>
              <a:gd name="connsiteX20" fmla="*/ 1921537 w 11795125"/>
              <a:gd name="connsiteY20" fmla="*/ 2102674 h 6858000"/>
              <a:gd name="connsiteX21" fmla="*/ 2031302 w 11795125"/>
              <a:gd name="connsiteY21" fmla="*/ 2039301 h 6858000"/>
              <a:gd name="connsiteX22" fmla="*/ 9343478 w 11795125"/>
              <a:gd name="connsiteY22" fmla="*/ 1795745 h 6858000"/>
              <a:gd name="connsiteX23" fmla="*/ 11620502 w 11795125"/>
              <a:gd name="connsiteY23" fmla="*/ 1797185 h 6858000"/>
              <a:gd name="connsiteX24" fmla="*/ 11795125 w 11795125"/>
              <a:gd name="connsiteY24" fmla="*/ 1797296 h 6858000"/>
              <a:gd name="connsiteX25" fmla="*/ 11795125 w 11795125"/>
              <a:gd name="connsiteY25" fmla="*/ 6858000 h 6858000"/>
              <a:gd name="connsiteX26" fmla="*/ 8996698 w 11795125"/>
              <a:gd name="connsiteY26" fmla="*/ 6858000 h 6858000"/>
              <a:gd name="connsiteX27" fmla="*/ 8963663 w 11795125"/>
              <a:gd name="connsiteY27" fmla="*/ 6815289 h 6858000"/>
              <a:gd name="connsiteX28" fmla="*/ 7707295 w 11795125"/>
              <a:gd name="connsiteY28" fmla="*/ 4639193 h 6858000"/>
              <a:gd name="connsiteX29" fmla="*/ 7708590 w 11795125"/>
              <a:gd name="connsiteY29" fmla="*/ 4187244 h 6858000"/>
              <a:gd name="connsiteX30" fmla="*/ 8959501 w 11795125"/>
              <a:gd name="connsiteY30" fmla="*/ 2017434 h 6858000"/>
              <a:gd name="connsiteX31" fmla="*/ 9343478 w 11795125"/>
              <a:gd name="connsiteY31" fmla="*/ 1795745 h 6858000"/>
              <a:gd name="connsiteX32" fmla="*/ 3102644 w 11795125"/>
              <a:gd name="connsiteY32" fmla="*/ 1739841 h 6858000"/>
              <a:gd name="connsiteX33" fmla="*/ 3385876 w 11795125"/>
              <a:gd name="connsiteY33" fmla="*/ 1740020 h 6858000"/>
              <a:gd name="connsiteX34" fmla="*/ 3430211 w 11795125"/>
              <a:gd name="connsiteY34" fmla="*/ 1765448 h 6858000"/>
              <a:gd name="connsiteX35" fmla="*/ 3572289 w 11795125"/>
              <a:gd name="connsiteY35" fmla="*/ 2011533 h 6858000"/>
              <a:gd name="connsiteX36" fmla="*/ 3571836 w 11795125"/>
              <a:gd name="connsiteY36" fmla="*/ 2062111 h 6858000"/>
              <a:gd name="connsiteX37" fmla="*/ 3430681 w 11795125"/>
              <a:gd name="connsiteY37" fmla="*/ 2308019 h 6858000"/>
              <a:gd name="connsiteX38" fmla="*/ 3387260 w 11795125"/>
              <a:gd name="connsiteY38" fmla="*/ 2333088 h 6858000"/>
              <a:gd name="connsiteX39" fmla="*/ 3103720 w 11795125"/>
              <a:gd name="connsiteY39" fmla="*/ 2332378 h 6858000"/>
              <a:gd name="connsiteX40" fmla="*/ 3059693 w 11795125"/>
              <a:gd name="connsiteY40" fmla="*/ 2307481 h 6858000"/>
              <a:gd name="connsiteX41" fmla="*/ 2917615 w 11795125"/>
              <a:gd name="connsiteY41" fmla="*/ 2061395 h 6858000"/>
              <a:gd name="connsiteX42" fmla="*/ 2917761 w 11795125"/>
              <a:gd name="connsiteY42" fmla="*/ 2010286 h 6858000"/>
              <a:gd name="connsiteX43" fmla="*/ 3059222 w 11795125"/>
              <a:gd name="connsiteY43" fmla="*/ 1764910 h 6858000"/>
              <a:gd name="connsiteX44" fmla="*/ 3102644 w 11795125"/>
              <a:gd name="connsiteY44" fmla="*/ 1739841 h 6858000"/>
              <a:gd name="connsiteX45" fmla="*/ 3522963 w 11795125"/>
              <a:gd name="connsiteY45" fmla="*/ 1598675 h 6858000"/>
              <a:gd name="connsiteX46" fmla="*/ 3625194 w 11795125"/>
              <a:gd name="connsiteY46" fmla="*/ 1598740 h 6858000"/>
              <a:gd name="connsiteX47" fmla="*/ 3641197 w 11795125"/>
              <a:gd name="connsiteY47" fmla="*/ 1607918 h 6858000"/>
              <a:gd name="connsiteX48" fmla="*/ 3692479 w 11795125"/>
              <a:gd name="connsiteY48" fmla="*/ 1696742 h 6858000"/>
              <a:gd name="connsiteX49" fmla="*/ 3692315 w 11795125"/>
              <a:gd name="connsiteY49" fmla="*/ 1714998 h 6858000"/>
              <a:gd name="connsiteX50" fmla="*/ 3641367 w 11795125"/>
              <a:gd name="connsiteY50" fmla="*/ 1803757 h 6858000"/>
              <a:gd name="connsiteX51" fmla="*/ 3625694 w 11795125"/>
              <a:gd name="connsiteY51" fmla="*/ 1812806 h 6858000"/>
              <a:gd name="connsiteX52" fmla="*/ 3523352 w 11795125"/>
              <a:gd name="connsiteY52" fmla="*/ 1812549 h 6858000"/>
              <a:gd name="connsiteX53" fmla="*/ 3507459 w 11795125"/>
              <a:gd name="connsiteY53" fmla="*/ 1803563 h 6858000"/>
              <a:gd name="connsiteX54" fmla="*/ 3456177 w 11795125"/>
              <a:gd name="connsiteY54" fmla="*/ 1714739 h 6858000"/>
              <a:gd name="connsiteX55" fmla="*/ 3456230 w 11795125"/>
              <a:gd name="connsiteY55" fmla="*/ 1696292 h 6858000"/>
              <a:gd name="connsiteX56" fmla="*/ 3507290 w 11795125"/>
              <a:gd name="connsiteY56" fmla="*/ 1607724 h 6858000"/>
              <a:gd name="connsiteX57" fmla="*/ 3522963 w 11795125"/>
              <a:gd name="connsiteY57" fmla="*/ 1598675 h 6858000"/>
              <a:gd name="connsiteX58" fmla="*/ 4199803 w 11795125"/>
              <a:gd name="connsiteY58" fmla="*/ 1370724 h 6858000"/>
              <a:gd name="connsiteX59" fmla="*/ 4537019 w 11795125"/>
              <a:gd name="connsiteY59" fmla="*/ 1370938 h 6858000"/>
              <a:gd name="connsiteX60" fmla="*/ 4589804 w 11795125"/>
              <a:gd name="connsiteY60" fmla="*/ 1401211 h 6858000"/>
              <a:gd name="connsiteX61" fmla="*/ 4758963 w 11795125"/>
              <a:gd name="connsiteY61" fmla="*/ 1694203 h 6858000"/>
              <a:gd name="connsiteX62" fmla="*/ 4758423 w 11795125"/>
              <a:gd name="connsiteY62" fmla="*/ 1754421 h 6858000"/>
              <a:gd name="connsiteX63" fmla="*/ 4590365 w 11795125"/>
              <a:gd name="connsiteY63" fmla="*/ 2047199 h 6858000"/>
              <a:gd name="connsiteX64" fmla="*/ 4538665 w 11795125"/>
              <a:gd name="connsiteY64" fmla="*/ 2077046 h 6858000"/>
              <a:gd name="connsiteX65" fmla="*/ 4201084 w 11795125"/>
              <a:gd name="connsiteY65" fmla="*/ 2076201 h 6858000"/>
              <a:gd name="connsiteX66" fmla="*/ 4148664 w 11795125"/>
              <a:gd name="connsiteY66" fmla="*/ 2046559 h 6858000"/>
              <a:gd name="connsiteX67" fmla="*/ 3979505 w 11795125"/>
              <a:gd name="connsiteY67" fmla="*/ 1753567 h 6858000"/>
              <a:gd name="connsiteX68" fmla="*/ 3979680 w 11795125"/>
              <a:gd name="connsiteY68" fmla="*/ 1692718 h 6858000"/>
              <a:gd name="connsiteX69" fmla="*/ 4148104 w 11795125"/>
              <a:gd name="connsiteY69" fmla="*/ 1400573 h 6858000"/>
              <a:gd name="connsiteX70" fmla="*/ 4199803 w 11795125"/>
              <a:gd name="connsiteY70" fmla="*/ 1370724 h 6858000"/>
              <a:gd name="connsiteX71" fmla="*/ 3525946 w 11795125"/>
              <a:gd name="connsiteY71" fmla="*/ 1141304 h 6858000"/>
              <a:gd name="connsiteX72" fmla="*/ 3719554 w 11795125"/>
              <a:gd name="connsiteY72" fmla="*/ 1141427 h 6858000"/>
              <a:gd name="connsiteX73" fmla="*/ 3749860 w 11795125"/>
              <a:gd name="connsiteY73" fmla="*/ 1158808 h 6858000"/>
              <a:gd name="connsiteX74" fmla="*/ 3846980 w 11795125"/>
              <a:gd name="connsiteY74" fmla="*/ 1327024 h 6858000"/>
              <a:gd name="connsiteX75" fmla="*/ 3846670 w 11795125"/>
              <a:gd name="connsiteY75" fmla="*/ 1361598 h 6858000"/>
              <a:gd name="connsiteX76" fmla="*/ 3750182 w 11795125"/>
              <a:gd name="connsiteY76" fmla="*/ 1529691 h 6858000"/>
              <a:gd name="connsiteX77" fmla="*/ 3720499 w 11795125"/>
              <a:gd name="connsiteY77" fmla="*/ 1546828 h 6858000"/>
              <a:gd name="connsiteX78" fmla="*/ 3526682 w 11795125"/>
              <a:gd name="connsiteY78" fmla="*/ 1546343 h 6858000"/>
              <a:gd name="connsiteX79" fmla="*/ 3496586 w 11795125"/>
              <a:gd name="connsiteY79" fmla="*/ 1529324 h 6858000"/>
              <a:gd name="connsiteX80" fmla="*/ 3399466 w 11795125"/>
              <a:gd name="connsiteY80" fmla="*/ 1361108 h 6858000"/>
              <a:gd name="connsiteX81" fmla="*/ 3399566 w 11795125"/>
              <a:gd name="connsiteY81" fmla="*/ 1326172 h 6858000"/>
              <a:gd name="connsiteX82" fmla="*/ 3496264 w 11795125"/>
              <a:gd name="connsiteY82" fmla="*/ 1158441 h 6858000"/>
              <a:gd name="connsiteX83" fmla="*/ 3525946 w 11795125"/>
              <a:gd name="connsiteY83" fmla="*/ 1141304 h 6858000"/>
              <a:gd name="connsiteX84" fmla="*/ 3955878 w 11795125"/>
              <a:gd name="connsiteY84" fmla="*/ 173494 h 6858000"/>
              <a:gd name="connsiteX85" fmla="*/ 4500068 w 11795125"/>
              <a:gd name="connsiteY85" fmla="*/ 173838 h 6858000"/>
              <a:gd name="connsiteX86" fmla="*/ 4585252 w 11795125"/>
              <a:gd name="connsiteY86" fmla="*/ 222694 h 6858000"/>
              <a:gd name="connsiteX87" fmla="*/ 4858234 w 11795125"/>
              <a:gd name="connsiteY87" fmla="*/ 695514 h 6858000"/>
              <a:gd name="connsiteX88" fmla="*/ 4857363 w 11795125"/>
              <a:gd name="connsiteY88" fmla="*/ 792690 h 6858000"/>
              <a:gd name="connsiteX89" fmla="*/ 4586156 w 11795125"/>
              <a:gd name="connsiteY89" fmla="*/ 1265167 h 6858000"/>
              <a:gd name="connsiteX90" fmla="*/ 4502727 w 11795125"/>
              <a:gd name="connsiteY90" fmla="*/ 1313334 h 6858000"/>
              <a:gd name="connsiteX91" fmla="*/ 3957947 w 11795125"/>
              <a:gd name="connsiteY91" fmla="*/ 1311968 h 6858000"/>
              <a:gd name="connsiteX92" fmla="*/ 3873354 w 11795125"/>
              <a:gd name="connsiteY92" fmla="*/ 1264134 h 6858000"/>
              <a:gd name="connsiteX93" fmla="*/ 3600372 w 11795125"/>
              <a:gd name="connsiteY93" fmla="*/ 791315 h 6858000"/>
              <a:gd name="connsiteX94" fmla="*/ 3600653 w 11795125"/>
              <a:gd name="connsiteY94" fmla="*/ 693116 h 6858000"/>
              <a:gd name="connsiteX95" fmla="*/ 3872449 w 11795125"/>
              <a:gd name="connsiteY95" fmla="*/ 221662 h 6858000"/>
              <a:gd name="connsiteX96" fmla="*/ 3955878 w 11795125"/>
              <a:gd name="connsiteY96" fmla="*/ 173494 h 6858000"/>
              <a:gd name="connsiteX97" fmla="*/ 3852283 w 11795125"/>
              <a:gd name="connsiteY97" fmla="*/ 0 h 6858000"/>
              <a:gd name="connsiteX98" fmla="*/ 6130031 w 11795125"/>
              <a:gd name="connsiteY98" fmla="*/ 0 h 6858000"/>
              <a:gd name="connsiteX99" fmla="*/ 6102465 w 11795125"/>
              <a:gd name="connsiteY99" fmla="*/ 36730 h 6858000"/>
              <a:gd name="connsiteX100" fmla="*/ 5879948 w 11795125"/>
              <a:gd name="connsiteY100" fmla="*/ 127724 h 6858000"/>
              <a:gd name="connsiteX101" fmla="*/ 4102884 w 11795125"/>
              <a:gd name="connsiteY101" fmla="*/ 123270 h 6858000"/>
              <a:gd name="connsiteX102" fmla="*/ 3877665 w 11795125"/>
              <a:gd name="connsiteY102" fmla="*/ 32818 h 6858000"/>
              <a:gd name="connsiteX103" fmla="*/ 0 w 11795125"/>
              <a:gd name="connsiteY103" fmla="*/ 0 h 6858000"/>
              <a:gd name="connsiteX104" fmla="*/ 3781476 w 11795125"/>
              <a:gd name="connsiteY104" fmla="*/ 0 h 6858000"/>
              <a:gd name="connsiteX105" fmla="*/ 3800985 w 11795125"/>
              <a:gd name="connsiteY105" fmla="*/ 47617 h 6858000"/>
              <a:gd name="connsiteX106" fmla="*/ 3766711 w 11795125"/>
              <a:gd name="connsiteY106" fmla="*/ 287889 h 6858000"/>
              <a:gd name="connsiteX107" fmla="*/ 2882037 w 11795125"/>
              <a:gd name="connsiteY107" fmla="*/ 1829098 h 6858000"/>
              <a:gd name="connsiteX108" fmla="*/ 2609888 w 11795125"/>
              <a:gd name="connsiteY108" fmla="*/ 1986223 h 6858000"/>
              <a:gd name="connsiteX109" fmla="*/ 832823 w 11795125"/>
              <a:gd name="connsiteY109" fmla="*/ 1981768 h 6858000"/>
              <a:gd name="connsiteX110" fmla="*/ 556879 w 11795125"/>
              <a:gd name="connsiteY110" fmla="*/ 1825733 h 6858000"/>
              <a:gd name="connsiteX111" fmla="*/ 79254 w 11795125"/>
              <a:gd name="connsiteY111" fmla="*/ 998462 h 6858000"/>
              <a:gd name="connsiteX112" fmla="*/ 0 w 11795125"/>
              <a:gd name="connsiteY112" fmla="*/ 861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795125" h="6858000">
                <a:moveTo>
                  <a:pt x="4729712" y="4417922"/>
                </a:moveTo>
                <a:cubicBezTo>
                  <a:pt x="4729712" y="4417922"/>
                  <a:pt x="4729712" y="4417922"/>
                  <a:pt x="7234278" y="4419507"/>
                </a:cubicBezTo>
                <a:cubicBezTo>
                  <a:pt x="7396730" y="4419716"/>
                  <a:pt x="7544918" y="4503359"/>
                  <a:pt x="7626325" y="4644358"/>
                </a:cubicBezTo>
                <a:cubicBezTo>
                  <a:pt x="7626325" y="4644358"/>
                  <a:pt x="7626325" y="4644358"/>
                  <a:pt x="8882694" y="6820455"/>
                </a:cubicBezTo>
                <a:lnTo>
                  <a:pt x="8898077" y="6858000"/>
                </a:lnTo>
                <a:lnTo>
                  <a:pt x="3070863" y="6858000"/>
                </a:lnTo>
                <a:lnTo>
                  <a:pt x="3094823" y="6809422"/>
                </a:lnTo>
                <a:cubicBezTo>
                  <a:pt x="3094823" y="6809422"/>
                  <a:pt x="3094823" y="6809422"/>
                  <a:pt x="4345735" y="4639611"/>
                </a:cubicBezTo>
                <a:cubicBezTo>
                  <a:pt x="4422097" y="4501523"/>
                  <a:pt x="4571941" y="4415010"/>
                  <a:pt x="4729712" y="4417922"/>
                </a:cubicBezTo>
                <a:close/>
                <a:moveTo>
                  <a:pt x="2031302" y="2039301"/>
                </a:moveTo>
                <a:cubicBezTo>
                  <a:pt x="2031302" y="2039301"/>
                  <a:pt x="2031302" y="2039301"/>
                  <a:pt x="2747265" y="2039754"/>
                </a:cubicBezTo>
                <a:cubicBezTo>
                  <a:pt x="2793703" y="2039814"/>
                  <a:pt x="2836066" y="2063724"/>
                  <a:pt x="2859337" y="2104031"/>
                </a:cubicBezTo>
                <a:cubicBezTo>
                  <a:pt x="2859337" y="2104031"/>
                  <a:pt x="2859337" y="2104031"/>
                  <a:pt x="3218486" y="2726096"/>
                </a:cubicBezTo>
                <a:cubicBezTo>
                  <a:pt x="3240981" y="2765058"/>
                  <a:pt x="3241283" y="2815045"/>
                  <a:pt x="3217340" y="2853948"/>
                </a:cubicBezTo>
                <a:cubicBezTo>
                  <a:pt x="3217340" y="2853948"/>
                  <a:pt x="3217340" y="2853948"/>
                  <a:pt x="2860527" y="3475560"/>
                </a:cubicBezTo>
                <a:cubicBezTo>
                  <a:pt x="2838697" y="3515034"/>
                  <a:pt x="2795862" y="3539765"/>
                  <a:pt x="2750762" y="3538933"/>
                </a:cubicBezTo>
                <a:cubicBezTo>
                  <a:pt x="2750762" y="3538933"/>
                  <a:pt x="2750762" y="3538933"/>
                  <a:pt x="2034023" y="3537136"/>
                </a:cubicBezTo>
                <a:cubicBezTo>
                  <a:pt x="1988359" y="3538420"/>
                  <a:pt x="1945223" y="3513165"/>
                  <a:pt x="1922728" y="3474202"/>
                </a:cubicBezTo>
                <a:cubicBezTo>
                  <a:pt x="1922728" y="3474202"/>
                  <a:pt x="1922728" y="3474202"/>
                  <a:pt x="1563578" y="2852137"/>
                </a:cubicBezTo>
                <a:cubicBezTo>
                  <a:pt x="1540307" y="2811831"/>
                  <a:pt x="1540780" y="2763190"/>
                  <a:pt x="1563948" y="2722942"/>
                </a:cubicBezTo>
                <a:cubicBezTo>
                  <a:pt x="1563948" y="2722942"/>
                  <a:pt x="1563948" y="2722942"/>
                  <a:pt x="1921537" y="2102674"/>
                </a:cubicBezTo>
                <a:cubicBezTo>
                  <a:pt x="1943366" y="2063199"/>
                  <a:pt x="1986202" y="2038468"/>
                  <a:pt x="2031302" y="2039301"/>
                </a:cubicBezTo>
                <a:close/>
                <a:moveTo>
                  <a:pt x="9343478" y="1795745"/>
                </a:moveTo>
                <a:cubicBezTo>
                  <a:pt x="9343478" y="1795745"/>
                  <a:pt x="9343478" y="1795745"/>
                  <a:pt x="11620502" y="1797185"/>
                </a:cubicBezTo>
                <a:lnTo>
                  <a:pt x="11795125" y="1797296"/>
                </a:lnTo>
                <a:lnTo>
                  <a:pt x="11795125" y="6858000"/>
                </a:lnTo>
                <a:lnTo>
                  <a:pt x="8996698" y="6858000"/>
                </a:lnTo>
                <a:lnTo>
                  <a:pt x="8963663" y="6815289"/>
                </a:lnTo>
                <a:cubicBezTo>
                  <a:pt x="8963663" y="6815289"/>
                  <a:pt x="8963663" y="6815289"/>
                  <a:pt x="7707295" y="4639193"/>
                </a:cubicBezTo>
                <a:cubicBezTo>
                  <a:pt x="7625888" y="4498193"/>
                  <a:pt x="7627546" y="4328036"/>
                  <a:pt x="7708590" y="4187244"/>
                </a:cubicBezTo>
                <a:cubicBezTo>
                  <a:pt x="7708590" y="4187244"/>
                  <a:pt x="7708590" y="4187244"/>
                  <a:pt x="8959501" y="2017434"/>
                </a:cubicBezTo>
                <a:cubicBezTo>
                  <a:pt x="9035863" y="1879345"/>
                  <a:pt x="9185707" y="1792833"/>
                  <a:pt x="9343478" y="1795745"/>
                </a:cubicBezTo>
                <a:close/>
                <a:moveTo>
                  <a:pt x="3102644" y="1739841"/>
                </a:moveTo>
                <a:cubicBezTo>
                  <a:pt x="3102644" y="1739841"/>
                  <a:pt x="3102644" y="1739841"/>
                  <a:pt x="3385876" y="1740020"/>
                </a:cubicBezTo>
                <a:cubicBezTo>
                  <a:pt x="3404247" y="1740043"/>
                  <a:pt x="3421005" y="1749503"/>
                  <a:pt x="3430211" y="1765448"/>
                </a:cubicBezTo>
                <a:cubicBezTo>
                  <a:pt x="3430211" y="1765448"/>
                  <a:pt x="3430211" y="1765448"/>
                  <a:pt x="3572289" y="2011533"/>
                </a:cubicBezTo>
                <a:cubicBezTo>
                  <a:pt x="3581188" y="2026948"/>
                  <a:pt x="3581308" y="2046721"/>
                  <a:pt x="3571836" y="2062111"/>
                </a:cubicBezTo>
                <a:cubicBezTo>
                  <a:pt x="3571836" y="2062111"/>
                  <a:pt x="3571836" y="2062111"/>
                  <a:pt x="3430681" y="2308019"/>
                </a:cubicBezTo>
                <a:cubicBezTo>
                  <a:pt x="3422046" y="2323634"/>
                  <a:pt x="3405101" y="2333418"/>
                  <a:pt x="3387260" y="2333088"/>
                </a:cubicBezTo>
                <a:cubicBezTo>
                  <a:pt x="3387260" y="2333088"/>
                  <a:pt x="3387260" y="2333088"/>
                  <a:pt x="3103720" y="2332378"/>
                </a:cubicBezTo>
                <a:cubicBezTo>
                  <a:pt x="3085656" y="2332886"/>
                  <a:pt x="3068592" y="2322895"/>
                  <a:pt x="3059693" y="2307481"/>
                </a:cubicBezTo>
                <a:cubicBezTo>
                  <a:pt x="3059693" y="2307481"/>
                  <a:pt x="3059693" y="2307481"/>
                  <a:pt x="2917615" y="2061395"/>
                </a:cubicBezTo>
                <a:cubicBezTo>
                  <a:pt x="2908409" y="2045450"/>
                  <a:pt x="2908596" y="2026208"/>
                  <a:pt x="2917761" y="2010286"/>
                </a:cubicBezTo>
                <a:cubicBezTo>
                  <a:pt x="2917761" y="2010286"/>
                  <a:pt x="2917761" y="2010286"/>
                  <a:pt x="3059222" y="1764910"/>
                </a:cubicBezTo>
                <a:cubicBezTo>
                  <a:pt x="3067857" y="1749295"/>
                  <a:pt x="3084803" y="1739511"/>
                  <a:pt x="3102644" y="1739841"/>
                </a:cubicBezTo>
                <a:close/>
                <a:moveTo>
                  <a:pt x="3522963" y="1598675"/>
                </a:moveTo>
                <a:cubicBezTo>
                  <a:pt x="3522963" y="1598675"/>
                  <a:pt x="3522963" y="1598675"/>
                  <a:pt x="3625194" y="1598740"/>
                </a:cubicBezTo>
                <a:cubicBezTo>
                  <a:pt x="3631826" y="1598748"/>
                  <a:pt x="3637874" y="1602162"/>
                  <a:pt x="3641197" y="1607918"/>
                </a:cubicBezTo>
                <a:cubicBezTo>
                  <a:pt x="3641197" y="1607918"/>
                  <a:pt x="3641197" y="1607918"/>
                  <a:pt x="3692479" y="1696742"/>
                </a:cubicBezTo>
                <a:cubicBezTo>
                  <a:pt x="3695691" y="1702305"/>
                  <a:pt x="3695735" y="1709443"/>
                  <a:pt x="3692315" y="1714998"/>
                </a:cubicBezTo>
                <a:cubicBezTo>
                  <a:pt x="3692315" y="1714998"/>
                  <a:pt x="3692315" y="1714998"/>
                  <a:pt x="3641367" y="1803757"/>
                </a:cubicBezTo>
                <a:cubicBezTo>
                  <a:pt x="3638250" y="1809393"/>
                  <a:pt x="3632134" y="1812924"/>
                  <a:pt x="3625694" y="1812806"/>
                </a:cubicBezTo>
                <a:cubicBezTo>
                  <a:pt x="3625694" y="1812806"/>
                  <a:pt x="3625694" y="1812806"/>
                  <a:pt x="3523352" y="1812549"/>
                </a:cubicBezTo>
                <a:cubicBezTo>
                  <a:pt x="3516832" y="1812733"/>
                  <a:pt x="3510671" y="1809127"/>
                  <a:pt x="3507459" y="1803563"/>
                </a:cubicBezTo>
                <a:cubicBezTo>
                  <a:pt x="3507459" y="1803563"/>
                  <a:pt x="3507459" y="1803563"/>
                  <a:pt x="3456177" y="1714739"/>
                </a:cubicBezTo>
                <a:cubicBezTo>
                  <a:pt x="3452854" y="1708984"/>
                  <a:pt x="3452922" y="1702038"/>
                  <a:pt x="3456230" y="1696292"/>
                </a:cubicBezTo>
                <a:cubicBezTo>
                  <a:pt x="3456230" y="1696292"/>
                  <a:pt x="3456230" y="1696292"/>
                  <a:pt x="3507290" y="1607724"/>
                </a:cubicBezTo>
                <a:cubicBezTo>
                  <a:pt x="3510406" y="1602087"/>
                  <a:pt x="3516523" y="1598556"/>
                  <a:pt x="3522963" y="1598675"/>
                </a:cubicBezTo>
                <a:close/>
                <a:moveTo>
                  <a:pt x="4199803" y="1370724"/>
                </a:moveTo>
                <a:cubicBezTo>
                  <a:pt x="4199803" y="1370724"/>
                  <a:pt x="4199803" y="1370724"/>
                  <a:pt x="4537019" y="1370938"/>
                </a:cubicBezTo>
                <a:cubicBezTo>
                  <a:pt x="4558892" y="1370965"/>
                  <a:pt x="4578843" y="1382227"/>
                  <a:pt x="4589804" y="1401211"/>
                </a:cubicBezTo>
                <a:cubicBezTo>
                  <a:pt x="4589804" y="1401211"/>
                  <a:pt x="4589804" y="1401211"/>
                  <a:pt x="4758963" y="1694203"/>
                </a:cubicBezTo>
                <a:cubicBezTo>
                  <a:pt x="4769558" y="1712554"/>
                  <a:pt x="4769700" y="1736097"/>
                  <a:pt x="4758423" y="1754421"/>
                </a:cubicBezTo>
                <a:cubicBezTo>
                  <a:pt x="4758423" y="1754421"/>
                  <a:pt x="4758423" y="1754421"/>
                  <a:pt x="4590365" y="2047199"/>
                </a:cubicBezTo>
                <a:cubicBezTo>
                  <a:pt x="4580083" y="2065790"/>
                  <a:pt x="4559908" y="2077438"/>
                  <a:pt x="4538665" y="2077046"/>
                </a:cubicBezTo>
                <a:cubicBezTo>
                  <a:pt x="4538665" y="2077046"/>
                  <a:pt x="4538665" y="2077046"/>
                  <a:pt x="4201084" y="2076201"/>
                </a:cubicBezTo>
                <a:cubicBezTo>
                  <a:pt x="4179577" y="2076805"/>
                  <a:pt x="4159259" y="2064910"/>
                  <a:pt x="4148664" y="2046559"/>
                </a:cubicBezTo>
                <a:cubicBezTo>
                  <a:pt x="4148664" y="2046559"/>
                  <a:pt x="4148664" y="2046559"/>
                  <a:pt x="3979505" y="1753567"/>
                </a:cubicBezTo>
                <a:cubicBezTo>
                  <a:pt x="3968545" y="1734583"/>
                  <a:pt x="3968768" y="1711673"/>
                  <a:pt x="3979680" y="1692718"/>
                </a:cubicBezTo>
                <a:cubicBezTo>
                  <a:pt x="3979680" y="1692718"/>
                  <a:pt x="3979680" y="1692718"/>
                  <a:pt x="4148104" y="1400573"/>
                </a:cubicBezTo>
                <a:cubicBezTo>
                  <a:pt x="4158385" y="1381980"/>
                  <a:pt x="4178560" y="1370332"/>
                  <a:pt x="4199803" y="1370724"/>
                </a:cubicBezTo>
                <a:close/>
                <a:moveTo>
                  <a:pt x="3525946" y="1141304"/>
                </a:moveTo>
                <a:cubicBezTo>
                  <a:pt x="3525946" y="1141304"/>
                  <a:pt x="3525946" y="1141304"/>
                  <a:pt x="3719554" y="1141427"/>
                </a:cubicBezTo>
                <a:cubicBezTo>
                  <a:pt x="3732112" y="1141443"/>
                  <a:pt x="3743567" y="1147909"/>
                  <a:pt x="3749860" y="1158808"/>
                </a:cubicBezTo>
                <a:cubicBezTo>
                  <a:pt x="3749860" y="1158808"/>
                  <a:pt x="3749860" y="1158808"/>
                  <a:pt x="3846980" y="1327024"/>
                </a:cubicBezTo>
                <a:cubicBezTo>
                  <a:pt x="3853063" y="1337561"/>
                  <a:pt x="3853144" y="1351077"/>
                  <a:pt x="3846670" y="1361598"/>
                </a:cubicBezTo>
                <a:cubicBezTo>
                  <a:pt x="3846670" y="1361598"/>
                  <a:pt x="3846670" y="1361598"/>
                  <a:pt x="3750182" y="1529691"/>
                </a:cubicBezTo>
                <a:cubicBezTo>
                  <a:pt x="3744279" y="1540366"/>
                  <a:pt x="3732695" y="1547054"/>
                  <a:pt x="3720499" y="1546828"/>
                </a:cubicBezTo>
                <a:cubicBezTo>
                  <a:pt x="3720499" y="1546828"/>
                  <a:pt x="3720499" y="1546828"/>
                  <a:pt x="3526682" y="1546343"/>
                </a:cubicBezTo>
                <a:cubicBezTo>
                  <a:pt x="3514334" y="1546689"/>
                  <a:pt x="3502669" y="1539861"/>
                  <a:pt x="3496586" y="1529324"/>
                </a:cubicBezTo>
                <a:cubicBezTo>
                  <a:pt x="3496586" y="1529324"/>
                  <a:pt x="3496586" y="1529324"/>
                  <a:pt x="3399466" y="1361108"/>
                </a:cubicBezTo>
                <a:cubicBezTo>
                  <a:pt x="3393173" y="1350208"/>
                  <a:pt x="3393302" y="1337055"/>
                  <a:pt x="3399566" y="1326172"/>
                </a:cubicBezTo>
                <a:cubicBezTo>
                  <a:pt x="3399566" y="1326172"/>
                  <a:pt x="3399566" y="1326172"/>
                  <a:pt x="3496264" y="1158441"/>
                </a:cubicBezTo>
                <a:cubicBezTo>
                  <a:pt x="3502167" y="1147767"/>
                  <a:pt x="3513750" y="1141079"/>
                  <a:pt x="3525946" y="1141304"/>
                </a:cubicBezTo>
                <a:close/>
                <a:moveTo>
                  <a:pt x="3955878" y="173494"/>
                </a:moveTo>
                <a:cubicBezTo>
                  <a:pt x="3955878" y="173494"/>
                  <a:pt x="3955878" y="173494"/>
                  <a:pt x="4500068" y="173838"/>
                </a:cubicBezTo>
                <a:cubicBezTo>
                  <a:pt x="4535365" y="173884"/>
                  <a:pt x="4567564" y="192057"/>
                  <a:pt x="4585252" y="222694"/>
                </a:cubicBezTo>
                <a:cubicBezTo>
                  <a:pt x="4585252" y="222694"/>
                  <a:pt x="4585252" y="222694"/>
                  <a:pt x="4858234" y="695514"/>
                </a:cubicBezTo>
                <a:cubicBezTo>
                  <a:pt x="4875332" y="725128"/>
                  <a:pt x="4875562" y="763121"/>
                  <a:pt x="4857363" y="792690"/>
                </a:cubicBezTo>
                <a:cubicBezTo>
                  <a:pt x="4857363" y="792690"/>
                  <a:pt x="4857363" y="792690"/>
                  <a:pt x="4586156" y="1265167"/>
                </a:cubicBezTo>
                <a:cubicBezTo>
                  <a:pt x="4569564" y="1295169"/>
                  <a:pt x="4537006" y="1313967"/>
                  <a:pt x="4502727" y="1313334"/>
                </a:cubicBezTo>
                <a:cubicBezTo>
                  <a:pt x="4502727" y="1313334"/>
                  <a:pt x="4502727" y="1313334"/>
                  <a:pt x="3957947" y="1311968"/>
                </a:cubicBezTo>
                <a:cubicBezTo>
                  <a:pt x="3923239" y="1312944"/>
                  <a:pt x="3890452" y="1293749"/>
                  <a:pt x="3873354" y="1264134"/>
                </a:cubicBezTo>
                <a:cubicBezTo>
                  <a:pt x="3873354" y="1264134"/>
                  <a:pt x="3873354" y="1264134"/>
                  <a:pt x="3600372" y="791315"/>
                </a:cubicBezTo>
                <a:cubicBezTo>
                  <a:pt x="3582684" y="760678"/>
                  <a:pt x="3583043" y="723707"/>
                  <a:pt x="3600653" y="693116"/>
                </a:cubicBezTo>
                <a:cubicBezTo>
                  <a:pt x="3600653" y="693116"/>
                  <a:pt x="3600653" y="693116"/>
                  <a:pt x="3872449" y="221662"/>
                </a:cubicBezTo>
                <a:cubicBezTo>
                  <a:pt x="3889041" y="191658"/>
                  <a:pt x="3921599" y="172861"/>
                  <a:pt x="3955878" y="173494"/>
                </a:cubicBezTo>
                <a:close/>
                <a:moveTo>
                  <a:pt x="3852283" y="0"/>
                </a:moveTo>
                <a:lnTo>
                  <a:pt x="6130031" y="0"/>
                </a:lnTo>
                <a:lnTo>
                  <a:pt x="6102465" y="36730"/>
                </a:lnTo>
                <a:cubicBezTo>
                  <a:pt x="6044520" y="95168"/>
                  <a:pt x="5963814" y="129272"/>
                  <a:pt x="5879948" y="127724"/>
                </a:cubicBezTo>
                <a:cubicBezTo>
                  <a:pt x="5879948" y="127724"/>
                  <a:pt x="5879948" y="127724"/>
                  <a:pt x="4102884" y="123270"/>
                </a:cubicBezTo>
                <a:cubicBezTo>
                  <a:pt x="4017972" y="125657"/>
                  <a:pt x="3936583" y="91034"/>
                  <a:pt x="3877665" y="32818"/>
                </a:cubicBezTo>
                <a:close/>
                <a:moveTo>
                  <a:pt x="0" y="0"/>
                </a:moveTo>
                <a:lnTo>
                  <a:pt x="3781476" y="0"/>
                </a:lnTo>
                <a:lnTo>
                  <a:pt x="3800985" y="47617"/>
                </a:lnTo>
                <a:cubicBezTo>
                  <a:pt x="3821943" y="127749"/>
                  <a:pt x="3811234" y="215546"/>
                  <a:pt x="3766711" y="287889"/>
                </a:cubicBezTo>
                <a:cubicBezTo>
                  <a:pt x="3766711" y="287889"/>
                  <a:pt x="3766711" y="287889"/>
                  <a:pt x="2882037" y="1829098"/>
                </a:cubicBezTo>
                <a:cubicBezTo>
                  <a:pt x="2827913" y="1926970"/>
                  <a:pt x="2721708" y="1988287"/>
                  <a:pt x="2609888" y="1986223"/>
                </a:cubicBezTo>
                <a:cubicBezTo>
                  <a:pt x="2609888" y="1986223"/>
                  <a:pt x="2609888" y="1986223"/>
                  <a:pt x="832823" y="1981768"/>
                </a:cubicBezTo>
                <a:cubicBezTo>
                  <a:pt x="719607" y="1984952"/>
                  <a:pt x="612654" y="1922338"/>
                  <a:pt x="556879" y="1825733"/>
                </a:cubicBezTo>
                <a:cubicBezTo>
                  <a:pt x="556879" y="1825733"/>
                  <a:pt x="556879" y="1825733"/>
                  <a:pt x="79254" y="998462"/>
                </a:cubicBezTo>
                <a:lnTo>
                  <a:pt x="0" y="861190"/>
                </a:lnTo>
                <a:close/>
              </a:path>
            </a:pathLst>
          </a:custGeom>
          <a:solidFill>
            <a:schemeClr val="bg1">
              <a:lumMod val="95000"/>
            </a:schemeClr>
          </a:solidFill>
        </p:spPr>
        <p:txBody>
          <a:bodyPr wrap="square" tIns="864000">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866117" y="1816509"/>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noProof="0"/>
              <a:t>Click to edit 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4048124" y="3795246"/>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734B1E83-6080-4D35-A216-8E5C399023B2}"/>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
        <p:nvSpPr>
          <p:cNvPr id="6" name="Oval 5">
            <a:extLst>
              <a:ext uri="{FF2B5EF4-FFF2-40B4-BE49-F238E27FC236}">
                <a16:creationId xmlns:a16="http://schemas.microsoft.com/office/drawing/2014/main" id="{26C14EB0-EBC5-4784-9E91-CAD9CD310BCD}"/>
              </a:ext>
            </a:extLst>
          </p:cNvPr>
          <p:cNvSpPr/>
          <p:nvPr userDrawn="1"/>
        </p:nvSpPr>
        <p:spPr>
          <a:xfrm>
            <a:off x="11863913" y="84972"/>
            <a:ext cx="222792" cy="2724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736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9" name="Content Placeholder 3">
            <a:extLst>
              <a:ext uri="{FF2B5EF4-FFF2-40B4-BE49-F238E27FC236}">
                <a16:creationId xmlns:a16="http://schemas.microsoft.com/office/drawing/2014/main" id="{2CD5709C-84DE-45F3-AE9B-8B6FD7134AB5}"/>
              </a:ext>
            </a:extLst>
          </p:cNvPr>
          <p:cNvSpPr>
            <a:spLocks noGrp="1"/>
          </p:cNvSpPr>
          <p:nvPr>
            <p:ph sz="half" idx="2"/>
          </p:nvPr>
        </p:nvSpPr>
        <p:spPr>
          <a:xfrm>
            <a:off x="6299886" y="1511250"/>
            <a:ext cx="5460114" cy="4665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2">
            <a:extLst>
              <a:ext uri="{FF2B5EF4-FFF2-40B4-BE49-F238E27FC236}">
                <a16:creationId xmlns:a16="http://schemas.microsoft.com/office/drawing/2014/main" id="{36BB18B1-3B7F-4B18-A1C5-BB7DA443C63F}"/>
              </a:ext>
            </a:extLst>
          </p:cNvPr>
          <p:cNvSpPr>
            <a:spLocks noGrp="1"/>
          </p:cNvSpPr>
          <p:nvPr>
            <p:ph sz="half" idx="1"/>
          </p:nvPr>
        </p:nvSpPr>
        <p:spPr>
          <a:xfrm>
            <a:off x="456816" y="1511250"/>
            <a:ext cx="5460114" cy="4665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682891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5" name="Text Placeholder 2">
            <a:extLst>
              <a:ext uri="{FF2B5EF4-FFF2-40B4-BE49-F238E27FC236}">
                <a16:creationId xmlns:a16="http://schemas.microsoft.com/office/drawing/2014/main" id="{3419BDFB-8FC0-4B89-A29A-8EAC95E9AB99}"/>
              </a:ext>
            </a:extLst>
          </p:cNvPr>
          <p:cNvSpPr>
            <a:spLocks noGrp="1"/>
          </p:cNvSpPr>
          <p:nvPr>
            <p:ph type="body" idx="1"/>
          </p:nvPr>
        </p:nvSpPr>
        <p:spPr>
          <a:xfrm>
            <a:off x="431800" y="1511250"/>
            <a:ext cx="548493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8" name="Text Placeholder 4">
            <a:extLst>
              <a:ext uri="{FF2B5EF4-FFF2-40B4-BE49-F238E27FC236}">
                <a16:creationId xmlns:a16="http://schemas.microsoft.com/office/drawing/2014/main" id="{8E6C2CC0-9AB0-46E9-977A-EF923DCE7FAF}"/>
              </a:ext>
            </a:extLst>
          </p:cNvPr>
          <p:cNvSpPr>
            <a:spLocks noGrp="1"/>
          </p:cNvSpPr>
          <p:nvPr>
            <p:ph type="body" sz="quarter" idx="3"/>
          </p:nvPr>
        </p:nvSpPr>
        <p:spPr>
          <a:xfrm>
            <a:off x="6339334" y="1518287"/>
            <a:ext cx="542066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28DF954C-A51E-4242-B83E-A826008F5C67}"/>
              </a:ext>
            </a:extLst>
          </p:cNvPr>
          <p:cNvSpPr>
            <a:spLocks noGrp="1"/>
          </p:cNvSpPr>
          <p:nvPr>
            <p:ph sz="quarter" idx="4"/>
          </p:nvPr>
        </p:nvSpPr>
        <p:spPr>
          <a:xfrm>
            <a:off x="6339334" y="2486989"/>
            <a:ext cx="5432666" cy="370267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Content Placeholder 3">
            <a:extLst>
              <a:ext uri="{FF2B5EF4-FFF2-40B4-BE49-F238E27FC236}">
                <a16:creationId xmlns:a16="http://schemas.microsoft.com/office/drawing/2014/main" id="{600E416E-6162-484A-BA4D-640FA83078A9}"/>
              </a:ext>
            </a:extLst>
          </p:cNvPr>
          <p:cNvSpPr>
            <a:spLocks noGrp="1"/>
          </p:cNvSpPr>
          <p:nvPr>
            <p:ph sz="half" idx="2"/>
          </p:nvPr>
        </p:nvSpPr>
        <p:spPr>
          <a:xfrm>
            <a:off x="431800" y="2486989"/>
            <a:ext cx="5491215" cy="370267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1045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1999"/>
            <a:ext cx="3932237" cy="1600199"/>
          </a:xfrm>
        </p:spPr>
        <p:txBody>
          <a:bodyPr vert="horz" lIns="0" tIns="0" rIns="0" bIns="0" rtlCol="0" anchor="b">
            <a:noAutofit/>
          </a:bodyPr>
          <a:lstStyle>
            <a:lvl1pPr>
              <a:defRPr lang="en-ZA" dirty="0"/>
            </a:lvl1pPr>
          </a:lstStyle>
          <a:p>
            <a:pPr marL="0" lvl="0"/>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20" name="Text Placeholder 3">
            <a:extLst>
              <a:ext uri="{FF2B5EF4-FFF2-40B4-BE49-F238E27FC236}">
                <a16:creationId xmlns:a16="http://schemas.microsoft.com/office/drawing/2014/main" id="{C49FB4A2-B750-422F-96D2-A7C264295779}"/>
              </a:ext>
            </a:extLst>
          </p:cNvPr>
          <p:cNvSpPr>
            <a:spLocks noGrp="1"/>
          </p:cNvSpPr>
          <p:nvPr>
            <p:ph type="body" sz="half" idx="2"/>
          </p:nvPr>
        </p:nvSpPr>
        <p:spPr>
          <a:xfrm>
            <a:off x="434062" y="21343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1" name="Content Placeholder 2">
            <a:extLst>
              <a:ext uri="{FF2B5EF4-FFF2-40B4-BE49-F238E27FC236}">
                <a16:creationId xmlns:a16="http://schemas.microsoft.com/office/drawing/2014/main" id="{A8B59DDF-F2BC-491E-92E0-9D2C1398ECE5}"/>
              </a:ext>
            </a:extLst>
          </p:cNvPr>
          <p:cNvSpPr>
            <a:spLocks noGrp="1"/>
          </p:cNvSpPr>
          <p:nvPr>
            <p:ph idx="1"/>
          </p:nvPr>
        </p:nvSpPr>
        <p:spPr>
          <a:xfrm>
            <a:off x="5183188" y="431999"/>
            <a:ext cx="6544468" cy="5513889"/>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74099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5">
            <a:extLst>
              <a:ext uri="{FF2B5EF4-FFF2-40B4-BE49-F238E27FC236}">
                <a16:creationId xmlns:a16="http://schemas.microsoft.com/office/drawing/2014/main" id="{F4AA9899-9E92-41B5-AFEF-5F6EAB9782D5}"/>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5">
            <a:extLst>
              <a:ext uri="{FF2B5EF4-FFF2-40B4-BE49-F238E27FC236}">
                <a16:creationId xmlns:a16="http://schemas.microsoft.com/office/drawing/2014/main" id="{8950958A-6460-4594-BEAB-C7444EC6129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1999"/>
            <a:ext cx="3932237" cy="1600199"/>
          </a:xfrm>
        </p:spPr>
        <p:txBody>
          <a:bodyPr vert="horz" lIns="0" tIns="0" rIns="0" bIns="0" rtlCol="0" anchor="b">
            <a:noAutofit/>
          </a:bodyPr>
          <a:lstStyle>
            <a:lvl1pPr>
              <a:defRPr lang="en-ZA" dirty="0"/>
            </a:lvl1pPr>
          </a:lstStyle>
          <a:p>
            <a:pPr marL="0" lvl="0"/>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20" name="Text Placeholder 3">
            <a:extLst>
              <a:ext uri="{FF2B5EF4-FFF2-40B4-BE49-F238E27FC236}">
                <a16:creationId xmlns:a16="http://schemas.microsoft.com/office/drawing/2014/main" id="{C49FB4A2-B750-422F-96D2-A7C264295779}"/>
              </a:ext>
            </a:extLst>
          </p:cNvPr>
          <p:cNvSpPr>
            <a:spLocks noGrp="1"/>
          </p:cNvSpPr>
          <p:nvPr>
            <p:ph type="body" sz="half" idx="2"/>
          </p:nvPr>
        </p:nvSpPr>
        <p:spPr>
          <a:xfrm>
            <a:off x="434062" y="21343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6" name="Picture Placeholder 2">
            <a:extLst>
              <a:ext uri="{FF2B5EF4-FFF2-40B4-BE49-F238E27FC236}">
                <a16:creationId xmlns:a16="http://schemas.microsoft.com/office/drawing/2014/main" id="{0110E46C-B434-49FA-AA0E-D64E5786D280}"/>
              </a:ext>
            </a:extLst>
          </p:cNvPr>
          <p:cNvSpPr>
            <a:spLocks noGrp="1"/>
          </p:cNvSpPr>
          <p:nvPr>
            <p:ph type="pic" idx="1"/>
          </p:nvPr>
        </p:nvSpPr>
        <p:spPr>
          <a:xfrm>
            <a:off x="5183188" y="431999"/>
            <a:ext cx="6544468" cy="5513889"/>
          </a:xfrm>
          <a:prstGeom prst="roundRect">
            <a:avLst>
              <a:gd name="adj" fmla="val 5554"/>
            </a:avLst>
          </a:prstGeom>
        </p:spPr>
        <p:txBody>
          <a:bodyPr vert="horz" wrap="square" lIns="0" tIns="0" rIns="0" bIns="0" rtlCol="0" anchor="ctr">
            <a:noAutofit/>
          </a:bodyPr>
          <a:lstStyle>
            <a:lvl1pPr>
              <a:defRPr lang="en-US" sz="1200" i="1" dirty="0">
                <a:latin typeface="Times New Roman" panose="02020603050405020304" pitchFamily="18" charset="0"/>
                <a:cs typeface="Times New Roman" panose="02020603050405020304" pitchFamily="18" charset="0"/>
              </a:defRPr>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33835328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0FE1C0F-474B-4310-A4A5-1EB4321DE50B}"/>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5" name="Freeform 5">
            <a:extLst>
              <a:ext uri="{FF2B5EF4-FFF2-40B4-BE49-F238E27FC236}">
                <a16:creationId xmlns:a16="http://schemas.microsoft.com/office/drawing/2014/main" id="{673FA99E-5E31-474E-8818-615B453CD89C}"/>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6" name="Freeform 5">
            <a:extLst>
              <a:ext uri="{FF2B5EF4-FFF2-40B4-BE49-F238E27FC236}">
                <a16:creationId xmlns:a16="http://schemas.microsoft.com/office/drawing/2014/main" id="{BA0EE7FC-884E-43B5-B6D6-9156FBE9AB5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7" name="Freeform 5">
            <a:extLst>
              <a:ext uri="{FF2B5EF4-FFF2-40B4-BE49-F238E27FC236}">
                <a16:creationId xmlns:a16="http://schemas.microsoft.com/office/drawing/2014/main" id="{858C6DC6-901F-4F3E-97A4-1B55324C068B}"/>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8" name="Freeform 5">
            <a:extLst>
              <a:ext uri="{FF2B5EF4-FFF2-40B4-BE49-F238E27FC236}">
                <a16:creationId xmlns:a16="http://schemas.microsoft.com/office/drawing/2014/main" id="{1041B359-9F78-4782-9C50-0B1DED37AD2C}"/>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a:xfrm>
            <a:off x="11727656" y="6277243"/>
            <a:ext cx="464344" cy="400188"/>
          </a:xfrm>
        </p:spPr>
        <p:txBody>
          <a:bodyPr/>
          <a:lstStyle/>
          <a:p>
            <a:fld id="{19B51A1E-902D-48AF-9020-955120F399B6}" type="slidenum">
              <a:rPr lang="en-US" noProof="0" smtClean="0"/>
              <a:pPr/>
              <a:t>‹#›</a:t>
            </a:fld>
            <a:endParaRPr lang="en-US" noProof="0" dirty="0"/>
          </a:p>
        </p:txBody>
      </p:sp>
      <p:sp>
        <p:nvSpPr>
          <p:cNvPr id="9" name="Title 8">
            <a:extLst>
              <a:ext uri="{FF2B5EF4-FFF2-40B4-BE49-F238E27FC236}">
                <a16:creationId xmlns:a16="http://schemas.microsoft.com/office/drawing/2014/main" id="{790C5B8B-2AF3-42F3-B4F8-A806BB98ACA8}"/>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5745052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0FE1C0F-474B-4310-A4A5-1EB4321DE50B}"/>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5" name="Freeform 5">
            <a:extLst>
              <a:ext uri="{FF2B5EF4-FFF2-40B4-BE49-F238E27FC236}">
                <a16:creationId xmlns:a16="http://schemas.microsoft.com/office/drawing/2014/main" id="{673FA99E-5E31-474E-8818-615B453CD89C}"/>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6" name="Freeform 5">
            <a:extLst>
              <a:ext uri="{FF2B5EF4-FFF2-40B4-BE49-F238E27FC236}">
                <a16:creationId xmlns:a16="http://schemas.microsoft.com/office/drawing/2014/main" id="{BA0EE7FC-884E-43B5-B6D6-9156FBE9AB5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7" name="Freeform 5">
            <a:extLst>
              <a:ext uri="{FF2B5EF4-FFF2-40B4-BE49-F238E27FC236}">
                <a16:creationId xmlns:a16="http://schemas.microsoft.com/office/drawing/2014/main" id="{858C6DC6-901F-4F3E-97A4-1B55324C068B}"/>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8" name="Freeform 5">
            <a:extLst>
              <a:ext uri="{FF2B5EF4-FFF2-40B4-BE49-F238E27FC236}">
                <a16:creationId xmlns:a16="http://schemas.microsoft.com/office/drawing/2014/main" id="{1041B359-9F78-4782-9C50-0B1DED37AD2C}"/>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a:xfrm>
            <a:off x="11727656" y="6277243"/>
            <a:ext cx="464344" cy="400188"/>
          </a:xfrm>
        </p:spPr>
        <p:txBody>
          <a:bodyPr/>
          <a:lstStyle/>
          <a:p>
            <a:fld id="{19B51A1E-902D-48AF-9020-955120F399B6}" type="slidenum">
              <a:rPr lang="en-US" noProof="0" smtClean="0"/>
              <a:pPr/>
              <a:t>‹#›</a:t>
            </a:fld>
            <a:endParaRPr lang="en-US" noProof="0" dirty="0"/>
          </a:p>
        </p:txBody>
      </p:sp>
      <p:sp>
        <p:nvSpPr>
          <p:cNvPr id="9" name="Title 8">
            <a:extLst>
              <a:ext uri="{FF2B5EF4-FFF2-40B4-BE49-F238E27FC236}">
                <a16:creationId xmlns:a16="http://schemas.microsoft.com/office/drawing/2014/main" id="{790C5B8B-2AF3-42F3-B4F8-A806BB98ACA8}"/>
              </a:ext>
            </a:extLst>
          </p:cNvPr>
          <p:cNvSpPr>
            <a:spLocks noGrp="1"/>
          </p:cNvSpPr>
          <p:nvPr>
            <p:ph type="title"/>
          </p:nvPr>
        </p:nvSpPr>
        <p:spPr/>
        <p:txBody>
          <a:bodyPr/>
          <a:lstStyle/>
          <a:p>
            <a:r>
              <a:rPr lang="en-US" noProof="0"/>
              <a:t>Click to edit Master title style</a:t>
            </a:r>
          </a:p>
        </p:txBody>
      </p:sp>
      <p:sp>
        <p:nvSpPr>
          <p:cNvPr id="11" name="Text Placeholder 10">
            <a:extLst>
              <a:ext uri="{FF2B5EF4-FFF2-40B4-BE49-F238E27FC236}">
                <a16:creationId xmlns:a16="http://schemas.microsoft.com/office/drawing/2014/main" id="{1B3B1662-8902-44D0-A545-5008B483D16F}"/>
              </a:ext>
            </a:extLst>
          </p:cNvPr>
          <p:cNvSpPr>
            <a:spLocks noGrp="1"/>
          </p:cNvSpPr>
          <p:nvPr>
            <p:ph type="body" sz="quarter" idx="14"/>
          </p:nvPr>
        </p:nvSpPr>
        <p:spPr>
          <a:xfrm>
            <a:off x="1578017" y="2169005"/>
            <a:ext cx="9035966" cy="2519990"/>
          </a:xfrm>
        </p:spPr>
        <p:txBody>
          <a:bodyPr anchor="ctr"/>
          <a:lstStyle>
            <a:lvl1pPr marL="0" indent="0" algn="ctr">
              <a:buNone/>
              <a:defRPr sz="6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18996231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0FE1C0F-474B-4310-A4A5-1EB4321DE50B}"/>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5" name="Freeform 5">
            <a:extLst>
              <a:ext uri="{FF2B5EF4-FFF2-40B4-BE49-F238E27FC236}">
                <a16:creationId xmlns:a16="http://schemas.microsoft.com/office/drawing/2014/main" id="{673FA99E-5E31-474E-8818-615B453CD89C}"/>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6" name="Freeform 5">
            <a:extLst>
              <a:ext uri="{FF2B5EF4-FFF2-40B4-BE49-F238E27FC236}">
                <a16:creationId xmlns:a16="http://schemas.microsoft.com/office/drawing/2014/main" id="{BA0EE7FC-884E-43B5-B6D6-9156FBE9AB59}"/>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7" name="Freeform 5">
            <a:extLst>
              <a:ext uri="{FF2B5EF4-FFF2-40B4-BE49-F238E27FC236}">
                <a16:creationId xmlns:a16="http://schemas.microsoft.com/office/drawing/2014/main" id="{858C6DC6-901F-4F3E-97A4-1B55324C068B}"/>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8" name="Freeform 5">
            <a:extLst>
              <a:ext uri="{FF2B5EF4-FFF2-40B4-BE49-F238E27FC236}">
                <a16:creationId xmlns:a16="http://schemas.microsoft.com/office/drawing/2014/main" id="{1041B359-9F78-4782-9C50-0B1DED37AD2C}"/>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a:xfrm>
            <a:off x="11727656" y="6277243"/>
            <a:ext cx="464344" cy="400188"/>
          </a:xfrm>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4546154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810" y="1371600"/>
            <a:ext cx="9146382" cy="3505200"/>
          </a:xfrm>
        </p:spPr>
        <p:txBody>
          <a:bodyPr>
            <a:noAutofit/>
          </a:bodyPr>
          <a:lstStyle>
            <a:lvl1pPr>
              <a:defRPr sz="7200"/>
            </a:lvl1pPr>
          </a:lstStyle>
          <a:p>
            <a:r>
              <a:rPr lang="en-US"/>
              <a:t>Click to edit Master title style</a:t>
            </a:r>
            <a:endParaRPr/>
          </a:p>
        </p:txBody>
      </p:sp>
      <p:sp>
        <p:nvSpPr>
          <p:cNvPr id="3" name="Subtitle 2"/>
          <p:cNvSpPr>
            <a:spLocks noGrp="1"/>
          </p:cNvSpPr>
          <p:nvPr>
            <p:ph type="subTitle" idx="1"/>
          </p:nvPr>
        </p:nvSpPr>
        <p:spPr>
          <a:xfrm>
            <a:off x="1522809" y="4953000"/>
            <a:ext cx="8231744" cy="10668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83829175-527E-46A3-863C-1BB1F163B849}" type="datetimeFigureOut">
              <a:rPr lang="en-US" smtClean="0"/>
              <a:t>4/12/2025</a:t>
            </a:fld>
            <a:endParaRPr lang="en-US"/>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108372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2"/>
              </a:buClr>
              <a:defRPr/>
            </a:lvl2pPr>
            <a:lvl5pPr>
              <a:defRPr/>
            </a:lvl5pPr>
            <a:lvl6pPr>
              <a:buClr>
                <a:schemeClr val="accent2"/>
              </a:buClr>
              <a:defRPr baseline="0"/>
            </a:lvl6pPr>
            <a:lvl7pPr>
              <a:buClr>
                <a:schemeClr val="accent2"/>
              </a:buClr>
              <a:defRPr baseline="0"/>
            </a:lvl7pPr>
            <a:lvl8pPr>
              <a:buClr>
                <a:schemeClr val="accent2"/>
              </a:buClr>
              <a:defRPr baseline="0"/>
            </a:lvl8pPr>
            <a:lvl9pPr>
              <a:buClr>
                <a:schemeClr val="accent2"/>
              </a:buCl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83829175-527E-46A3-863C-1BB1F163B849}" type="datetimeFigureOut">
              <a:rPr lang="en-US" smtClean="0"/>
              <a:t>4/12/2025</a:t>
            </a:fld>
            <a:endParaRPr lang="en-US"/>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412722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811" y="2514601"/>
            <a:ext cx="9146382" cy="2819400"/>
          </a:xfrm>
        </p:spPr>
        <p:txBody>
          <a:bodyPr anchor="b">
            <a:noAutofit/>
          </a:bodyPr>
          <a:lstStyle>
            <a:lvl1pPr algn="l">
              <a:defRPr sz="6600" b="0" i="0" cap="none" baseline="0"/>
            </a:lvl1pPr>
          </a:lstStyle>
          <a:p>
            <a:r>
              <a:rPr lang="en-US"/>
              <a:t>Click to edit Master title style</a:t>
            </a:r>
            <a:endParaRPr/>
          </a:p>
        </p:txBody>
      </p:sp>
      <p:sp>
        <p:nvSpPr>
          <p:cNvPr id="3" name="Text Placeholder 2"/>
          <p:cNvSpPr>
            <a:spLocks noGrp="1"/>
          </p:cNvSpPr>
          <p:nvPr>
            <p:ph type="body" idx="1"/>
          </p:nvPr>
        </p:nvSpPr>
        <p:spPr>
          <a:xfrm>
            <a:off x="1522809" y="990600"/>
            <a:ext cx="8231744"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83829175-527E-46A3-863C-1BB1F163B849}" type="datetimeFigureOut">
              <a:rPr lang="en-US" smtClean="0"/>
              <a:t>4/12/2025</a:t>
            </a:fld>
            <a:endParaRPr lang="en-US"/>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265581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481149" y="1684742"/>
            <a:ext cx="4904790" cy="433376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3501039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811" y="533400"/>
            <a:ext cx="9603701" cy="1143000"/>
          </a:xfrm>
        </p:spPr>
        <p:txBody>
          <a:bodyPr/>
          <a:lstStyle/>
          <a:p>
            <a:r>
              <a:rPr lang="en-US"/>
              <a:t>Click to edit Master title style</a:t>
            </a:r>
            <a:endParaRPr/>
          </a:p>
        </p:txBody>
      </p:sp>
      <p:sp>
        <p:nvSpPr>
          <p:cNvPr id="3" name="Content Placeholder 2"/>
          <p:cNvSpPr>
            <a:spLocks noGrp="1"/>
          </p:cNvSpPr>
          <p:nvPr>
            <p:ph sz="half" idx="1"/>
          </p:nvPr>
        </p:nvSpPr>
        <p:spPr>
          <a:xfrm>
            <a:off x="1522811" y="1828800"/>
            <a:ext cx="4646362"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477099" y="1828800"/>
            <a:ext cx="4649412"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83829175-527E-46A3-863C-1BB1F163B849}" type="datetimeFigureOut">
              <a:rPr lang="en-US" smtClean="0"/>
              <a:t>4/12/2025</a:t>
            </a:fld>
            <a:endParaRPr lang="en-US"/>
          </a:p>
        </p:txBody>
      </p:sp>
      <p:sp>
        <p:nvSpPr>
          <p:cNvPr id="7" name="Slide Number Placeholder 6"/>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107434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811" y="533400"/>
            <a:ext cx="9603701" cy="11430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811" y="1828800"/>
            <a:ext cx="464636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811" y="2667000"/>
            <a:ext cx="4646362" cy="3352800"/>
          </a:xfrm>
        </p:spPr>
        <p:txBody>
          <a:bodyPr>
            <a:normAutofit/>
          </a:bodyPr>
          <a:lstStyle>
            <a:lvl1pPr>
              <a:defRPr sz="2000"/>
            </a:lvl1pPr>
            <a:lvl2pPr>
              <a:defRPr sz="1800"/>
            </a:lvl2pPr>
            <a:lvl3pPr>
              <a:defRPr sz="1600"/>
            </a:lvl3pPr>
            <a:lvl4pPr>
              <a:defRPr sz="1400"/>
            </a:lvl4pPr>
            <a:lvl5pPr>
              <a:defRPr sz="1400"/>
            </a:lvl5pPr>
            <a:lvl6pPr>
              <a:defRPr sz="1400" baseline="0"/>
            </a:lvl6pPr>
            <a:lvl7pPr>
              <a:defRPr sz="1400" baseline="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80150" y="1828800"/>
            <a:ext cx="464636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80150" y="2667000"/>
            <a:ext cx="4646362" cy="3352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Add a footer</a:t>
            </a:r>
          </a:p>
        </p:txBody>
      </p:sp>
      <p:sp>
        <p:nvSpPr>
          <p:cNvPr id="7" name="Date Placeholder 6"/>
          <p:cNvSpPr>
            <a:spLocks noGrp="1"/>
          </p:cNvSpPr>
          <p:nvPr>
            <p:ph type="dt" sz="half" idx="10"/>
          </p:nvPr>
        </p:nvSpPr>
        <p:spPr/>
        <p:txBody>
          <a:bodyPr/>
          <a:lstStyle/>
          <a:p>
            <a:fld id="{83829175-527E-46A3-863C-1BB1F163B849}" type="datetimeFigureOut">
              <a:rPr lang="en-US" smtClean="0"/>
              <a:t>4/12/2025</a:t>
            </a:fld>
            <a:endParaRPr lang="en-US"/>
          </a:p>
        </p:txBody>
      </p:sp>
      <p:sp>
        <p:nvSpPr>
          <p:cNvPr id="9" name="Slide Number Placeholder 8"/>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56974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t>Add a footer</a:t>
            </a:r>
          </a:p>
        </p:txBody>
      </p:sp>
      <p:sp>
        <p:nvSpPr>
          <p:cNvPr id="3" name="Date Placeholder 2"/>
          <p:cNvSpPr>
            <a:spLocks noGrp="1"/>
          </p:cNvSpPr>
          <p:nvPr>
            <p:ph type="dt" sz="half" idx="10"/>
          </p:nvPr>
        </p:nvSpPr>
        <p:spPr/>
        <p:txBody>
          <a:bodyPr/>
          <a:lstStyle/>
          <a:p>
            <a:fld id="{83829175-527E-46A3-863C-1BB1F163B849}" type="datetimeFigureOut">
              <a:rPr lang="en-US" smtClean="0"/>
              <a:t>4/12/2025</a:t>
            </a:fld>
            <a:endParaRPr lang="en-US"/>
          </a:p>
        </p:txBody>
      </p:sp>
      <p:sp>
        <p:nvSpPr>
          <p:cNvPr id="5" name="Slide Number Placeholder 4"/>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292149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Add a footer</a:t>
            </a:r>
          </a:p>
        </p:txBody>
      </p:sp>
      <p:sp>
        <p:nvSpPr>
          <p:cNvPr id="2" name="Date Placeholder 1"/>
          <p:cNvSpPr>
            <a:spLocks noGrp="1"/>
          </p:cNvSpPr>
          <p:nvPr>
            <p:ph type="dt" sz="half" idx="10"/>
          </p:nvPr>
        </p:nvSpPr>
        <p:spPr/>
        <p:txBody>
          <a:bodyPr/>
          <a:lstStyle/>
          <a:p>
            <a:fld id="{83829175-527E-46A3-863C-1BB1F163B849}" type="datetimeFigureOut">
              <a:rPr lang="en-US" smtClean="0"/>
              <a:t>4/12/2025</a:t>
            </a:fld>
            <a:endParaRPr lang="en-US"/>
          </a:p>
        </p:txBody>
      </p:sp>
      <p:sp>
        <p:nvSpPr>
          <p:cNvPr id="4" name="Slide Number Placeholder 3"/>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114374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6831" y="2590800"/>
            <a:ext cx="3277453" cy="1924050"/>
          </a:xfrm>
        </p:spPr>
        <p:txBody>
          <a:bodyPr anchor="b">
            <a:normAutofit/>
          </a:bodyPr>
          <a:lstStyle>
            <a:lvl1pPr algn="l">
              <a:defRPr sz="3200" b="0"/>
            </a:lvl1pPr>
          </a:lstStyle>
          <a:p>
            <a:r>
              <a:rPr lang="en-US"/>
              <a:t>Click to edit Master title style</a:t>
            </a:r>
            <a:endParaRPr/>
          </a:p>
        </p:txBody>
      </p:sp>
      <p:sp>
        <p:nvSpPr>
          <p:cNvPr id="3" name="Content Placeholder 2"/>
          <p:cNvSpPr>
            <a:spLocks noGrp="1"/>
          </p:cNvSpPr>
          <p:nvPr>
            <p:ph idx="1"/>
          </p:nvPr>
        </p:nvSpPr>
        <p:spPr>
          <a:xfrm>
            <a:off x="5181362" y="838200"/>
            <a:ext cx="6173809" cy="5181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36831" y="4648200"/>
            <a:ext cx="3277453" cy="1371600"/>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8"/>
          <p:cNvSpPr>
            <a:spLocks noGrp="1"/>
          </p:cNvSpPr>
          <p:nvPr>
            <p:ph type="ftr" sz="quarter" idx="11"/>
          </p:nvPr>
        </p:nvSpPr>
        <p:spPr/>
        <p:txBody>
          <a:bodyPr/>
          <a:lstStyle/>
          <a:p>
            <a:r>
              <a:rPr lang="en-US"/>
              <a:t>Add a footer</a:t>
            </a:r>
          </a:p>
        </p:txBody>
      </p:sp>
      <p:sp>
        <p:nvSpPr>
          <p:cNvPr id="8" name="Date Placeholder 7"/>
          <p:cNvSpPr>
            <a:spLocks noGrp="1"/>
          </p:cNvSpPr>
          <p:nvPr>
            <p:ph type="dt" sz="half" idx="10"/>
          </p:nvPr>
        </p:nvSpPr>
        <p:spPr/>
        <p:txBody>
          <a:bodyPr/>
          <a:lstStyle/>
          <a:p>
            <a:fld id="{83829175-527E-46A3-863C-1BB1F163B849}" type="datetimeFigureOut">
              <a:rPr lang="en-US" smtClean="0"/>
              <a:pPr/>
              <a:t>4/12/2025</a:t>
            </a:fld>
            <a:endParaRPr lang="en-US"/>
          </a:p>
        </p:txBody>
      </p:sp>
      <p:sp>
        <p:nvSpPr>
          <p:cNvPr id="10" name="Slide Number Placeholder 9"/>
          <p:cNvSpPr>
            <a:spLocks noGrp="1"/>
          </p:cNvSpPr>
          <p:nvPr>
            <p:ph type="sldNum" sz="quarter" idx="12"/>
          </p:nvPr>
        </p:nvSpPr>
        <p:spPr/>
        <p:txBody>
          <a:bodyPr/>
          <a:lstStyle/>
          <a:p>
            <a:fld id="{E5137D0E-4A4F-4307-8994-C1891D747D59}" type="slidenum">
              <a:rPr lang="en-US" smtClean="0"/>
              <a:pPr/>
              <a:t>‹#›</a:t>
            </a:fld>
            <a:endParaRPr lang="en-US"/>
          </a:p>
        </p:txBody>
      </p:sp>
    </p:spTree>
    <p:extLst>
      <p:ext uri="{BB962C8B-B14F-4D97-AF65-F5344CB8AC3E}">
        <p14:creationId xmlns:p14="http://schemas.microsoft.com/office/powerpoint/2010/main" val="292122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6831" y="2590800"/>
            <a:ext cx="3277453" cy="1924050"/>
          </a:xfrm>
        </p:spPr>
        <p:txBody>
          <a:bodyPr anchor="b">
            <a:normAutofit/>
          </a:bodyPr>
          <a:lstStyle>
            <a:lvl1pPr algn="l">
              <a:defRPr sz="3200" b="0"/>
            </a:lvl1pPr>
          </a:lstStyle>
          <a:p>
            <a:r>
              <a:rPr lang="en-US"/>
              <a:t>Click to edit Master title style</a:t>
            </a:r>
            <a:endParaRPr/>
          </a:p>
        </p:txBody>
      </p:sp>
      <p:sp>
        <p:nvSpPr>
          <p:cNvPr id="5" name="Rectangle 4"/>
          <p:cNvSpPr/>
          <p:nvPr/>
        </p:nvSpPr>
        <p:spPr>
          <a:xfrm>
            <a:off x="5105141" y="457200"/>
            <a:ext cx="6631127"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descr="An empty placeholder to add an image. Click on the placeholder and select the image that you wish to add"/>
          <p:cNvSpPr>
            <a:spLocks noGrp="1"/>
          </p:cNvSpPr>
          <p:nvPr>
            <p:ph type="pic" idx="1"/>
          </p:nvPr>
        </p:nvSpPr>
        <p:spPr>
          <a:xfrm>
            <a:off x="5486241" y="836610"/>
            <a:ext cx="5868929" cy="518319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36831" y="4648200"/>
            <a:ext cx="3277453" cy="1371600"/>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4662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baseline="0"/>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83829175-527E-46A3-863C-1BB1F163B849}" type="datetimeFigureOut">
              <a:rPr lang="en-US" smtClean="0"/>
              <a:t>4/12/2025</a:t>
            </a:fld>
            <a:endParaRPr lang="en-US"/>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294279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4552" y="533400"/>
            <a:ext cx="1371957" cy="5592764"/>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808" y="533400"/>
            <a:ext cx="8079305" cy="5592764"/>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83829175-527E-46A3-863C-1BB1F163B849}" type="datetimeFigureOut">
              <a:rPr lang="en-US" smtClean="0"/>
              <a:t>4/12/2025</a:t>
            </a:fld>
            <a:endParaRPr lang="en-US"/>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419449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4/12/2025</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435808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7" name="Rectangle 6"/>
          <p:cNvSpPr/>
          <p:nvPr/>
        </p:nvSpPr>
        <p:spPr>
          <a:xfrm>
            <a:off x="446534" y="2335238"/>
            <a:ext cx="11298932" cy="408867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4/12/2025</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515746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4B33BB-8F3A-42CE-BBDA-D08AA3266737}"/>
              </a:ext>
            </a:extLst>
          </p:cNvPr>
          <p:cNvSpPr>
            <a:spLocks noGrp="1"/>
          </p:cNvSpPr>
          <p:nvPr>
            <p:ph type="pic" sz="quarter" idx="36" hasCustomPrompt="1"/>
          </p:nvPr>
        </p:nvSpPr>
        <p:spPr>
          <a:xfrm>
            <a:off x="6282692" y="432000"/>
            <a:ext cx="5511800" cy="5760000"/>
          </a:xfrm>
          <a:custGeom>
            <a:avLst/>
            <a:gdLst>
              <a:gd name="connsiteX0" fmla="*/ 193823 w 5511800"/>
              <a:gd name="connsiteY0" fmla="*/ 0 h 5760000"/>
              <a:gd name="connsiteX1" fmla="*/ 5511800 w 5511800"/>
              <a:gd name="connsiteY1" fmla="*/ 0 h 5760000"/>
              <a:gd name="connsiteX2" fmla="*/ 5511800 w 5511800"/>
              <a:gd name="connsiteY2" fmla="*/ 5760000 h 5760000"/>
              <a:gd name="connsiteX3" fmla="*/ 193823 w 5511800"/>
              <a:gd name="connsiteY3" fmla="*/ 5760000 h 5760000"/>
              <a:gd name="connsiteX4" fmla="*/ 3937 w 5511800"/>
              <a:gd name="connsiteY4" fmla="*/ 5605239 h 5760000"/>
              <a:gd name="connsiteX5" fmla="*/ 0 w 5511800"/>
              <a:gd name="connsiteY5" fmla="*/ 5566186 h 5760000"/>
              <a:gd name="connsiteX6" fmla="*/ 0 w 5511800"/>
              <a:gd name="connsiteY6" fmla="*/ 193814 h 5760000"/>
              <a:gd name="connsiteX7" fmla="*/ 3937 w 5511800"/>
              <a:gd name="connsiteY7" fmla="*/ 154762 h 5760000"/>
              <a:gd name="connsiteX8" fmla="*/ 193823 w 5511800"/>
              <a:gd name="connsiteY8" fmla="*/ 0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1800" h="5760000">
                <a:moveTo>
                  <a:pt x="193823" y="0"/>
                </a:moveTo>
                <a:lnTo>
                  <a:pt x="5511800" y="0"/>
                </a:lnTo>
                <a:lnTo>
                  <a:pt x="5511800" y="5760000"/>
                </a:lnTo>
                <a:lnTo>
                  <a:pt x="193823" y="5760000"/>
                </a:lnTo>
                <a:cubicBezTo>
                  <a:pt x="100158" y="5760000"/>
                  <a:pt x="22011" y="5693561"/>
                  <a:pt x="3937" y="5605239"/>
                </a:cubicBezTo>
                <a:lnTo>
                  <a:pt x="0" y="5566186"/>
                </a:lnTo>
                <a:lnTo>
                  <a:pt x="0" y="193814"/>
                </a:lnTo>
                <a:lnTo>
                  <a:pt x="3937" y="154762"/>
                </a:lnTo>
                <a:cubicBezTo>
                  <a:pt x="22011" y="66440"/>
                  <a:pt x="100158" y="0"/>
                  <a:pt x="193823" y="0"/>
                </a:cubicBezTo>
                <a:close/>
              </a:path>
            </a:pathLst>
          </a:custGeom>
        </p:spPr>
        <p:txBody>
          <a:bodyPr wrap="square" tIns="0"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4162926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p:nvSpPr>
        <p:spPr>
          <a:xfrm>
            <a:off x="446534" y="2602524"/>
            <a:ext cx="11298932" cy="38213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4/12/2025</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426434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0"/>
            <a:ext cx="12192000" cy="6858000"/>
          </a:xfrm>
        </p:spPr>
        <p:txBody>
          <a:bodyPr/>
          <a:lstStyle>
            <a:lvl1pPr algn="ctr">
              <a:defRPr/>
            </a:lvl1pPr>
          </a:lstStyle>
          <a:p>
            <a:r>
              <a:rPr lang="en-US" dirty="0"/>
              <a:t>Click icon to add picture</a:t>
            </a:r>
          </a:p>
        </p:txBody>
      </p:sp>
      <p:sp>
        <p:nvSpPr>
          <p:cNvPr id="11" name="Rectangle 10"/>
          <p:cNvSpPr/>
          <p:nvPr userDrawn="1"/>
        </p:nvSpPr>
        <p:spPr>
          <a:xfrm>
            <a:off x="446534" y="4284627"/>
            <a:ext cx="11292840" cy="201167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Subtitle 2"/>
          <p:cNvSpPr>
            <a:spLocks noGrp="1"/>
          </p:cNvSpPr>
          <p:nvPr>
            <p:ph type="subTitle" idx="1"/>
          </p:nvPr>
        </p:nvSpPr>
        <p:spPr>
          <a:xfrm>
            <a:off x="581194" y="5695849"/>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1"/>
          <p:cNvSpPr/>
          <p:nvPr userDrawn="1"/>
        </p:nvSpPr>
        <p:spPr>
          <a:xfrm>
            <a:off x="446534" y="4114808"/>
            <a:ext cx="1129284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4220835"/>
            <a:ext cx="10993549" cy="1475013"/>
          </a:xfrm>
          <a:effectLst/>
        </p:spPr>
        <p:txBody>
          <a:bodyPr anchor="b">
            <a:normAutofit/>
          </a:bodyPr>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996935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4/12/2025</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098463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4/12/2025</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010499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4/12/2025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473423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905648"/>
            <a:ext cx="5194769" cy="557784"/>
          </a:xfrm>
        </p:spPr>
        <p:txBody>
          <a:bodyPr anchor="ctr">
            <a:noAutofit/>
          </a:bodyP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3580809"/>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905649"/>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3580809"/>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4/12/2025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00528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4/12/2025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434859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94070D-8484-4B7B-ADE0-4CCDD6380285}"/>
              </a:ext>
              <a:ext uri="{C183D7F6-B498-43B3-948B-1728B52AA6E4}">
                <adec:decorative xmlns:adec="http://schemas.microsoft.com/office/drawing/2017/decorative" val="1"/>
              </a:ext>
            </a:extLst>
          </p:cNvPr>
          <p:cNvSpPr/>
          <p:nvPr userDrawn="1"/>
        </p:nvSpPr>
        <p:spPr>
          <a:xfrm>
            <a:off x="-8626" y="5120639"/>
            <a:ext cx="12200626" cy="173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25" name="Text Placeholder 2"/>
          <p:cNvSpPr>
            <a:spLocks noGrp="1"/>
          </p:cNvSpPr>
          <p:nvPr>
            <p:ph type="body" idx="1" hasCustomPrompt="1"/>
          </p:nvPr>
        </p:nvSpPr>
        <p:spPr>
          <a:xfrm>
            <a:off x="759402" y="5330449"/>
            <a:ext cx="1938528" cy="557784"/>
          </a:xfrm>
        </p:spPr>
        <p:txBody>
          <a:bodyPr anchor="ctr">
            <a:noAutofit/>
          </a:bodyPr>
          <a:lstStyle>
            <a:lvl1pPr marL="0" indent="0" algn="ctr" defTabSz="914400" rtl="0" eaLnBrk="1" latinLnBrk="0" hangingPunct="1">
              <a:buNone/>
              <a:defRPr lang="en-US" sz="4000" b="1" kern="1200" dirty="0">
                <a:solidFill>
                  <a:srgbClr val="465359"/>
                </a:solidFill>
                <a:latin typeface="+mn-lt"/>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26" name="Content Placeholder 3"/>
          <p:cNvSpPr>
            <a:spLocks noGrp="1"/>
          </p:cNvSpPr>
          <p:nvPr>
            <p:ph sz="half" idx="2" hasCustomPrompt="1"/>
          </p:nvPr>
        </p:nvSpPr>
        <p:spPr>
          <a:xfrm>
            <a:off x="759405" y="5958718"/>
            <a:ext cx="1938528" cy="633065"/>
          </a:xfrm>
        </p:spPr>
        <p:txBody>
          <a:bodyPr anchor="t">
            <a:normAutofit/>
          </a:bodyPr>
          <a:lstStyle>
            <a:lvl1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1pPr>
            <a:lvl2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2pPr>
            <a:lvl3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3pPr>
            <a:lvl4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4pPr>
            <a:lvl5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5pPr>
          </a:lstStyle>
          <a:p>
            <a:pPr lvl="0"/>
            <a:r>
              <a:rPr lang="en-US" dirty="0"/>
              <a:t>Click to edit Master text styles</a:t>
            </a:r>
          </a:p>
        </p:txBody>
      </p:sp>
      <p:sp>
        <p:nvSpPr>
          <p:cNvPr id="27" name="Text Placeholder 2"/>
          <p:cNvSpPr>
            <a:spLocks noGrp="1"/>
          </p:cNvSpPr>
          <p:nvPr>
            <p:ph type="body" idx="10" hasCustomPrompt="1"/>
          </p:nvPr>
        </p:nvSpPr>
        <p:spPr>
          <a:xfrm>
            <a:off x="3642897" y="5330449"/>
            <a:ext cx="1938528" cy="557784"/>
          </a:xfrm>
        </p:spPr>
        <p:txBody>
          <a:bodyPr anchor="ctr">
            <a:noAutofit/>
          </a:bodyPr>
          <a:lstStyle>
            <a:lvl1pPr marL="0" indent="0" algn="ctr" defTabSz="914400" rtl="0" eaLnBrk="1" latinLnBrk="0" hangingPunct="1">
              <a:buNone/>
              <a:defRPr lang="en-US" sz="4000" b="1" kern="1200" dirty="0">
                <a:solidFill>
                  <a:schemeClr val="accent1"/>
                </a:solidFill>
                <a:latin typeface="+mn-lt"/>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28" name="Content Placeholder 3"/>
          <p:cNvSpPr>
            <a:spLocks noGrp="1"/>
          </p:cNvSpPr>
          <p:nvPr>
            <p:ph sz="half" idx="11" hasCustomPrompt="1"/>
          </p:nvPr>
        </p:nvSpPr>
        <p:spPr>
          <a:xfrm>
            <a:off x="3642900" y="5958718"/>
            <a:ext cx="1938528" cy="633065"/>
          </a:xfrm>
        </p:spPr>
        <p:txBody>
          <a:bodyPr anchor="t">
            <a:normAutofit/>
          </a:bodyPr>
          <a:lstStyle>
            <a:lvl1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1pPr>
            <a:lvl2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2pPr>
            <a:lvl3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3pPr>
            <a:lvl4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4pPr>
            <a:lvl5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5pPr>
          </a:lstStyle>
          <a:p>
            <a:pPr lvl="0"/>
            <a:r>
              <a:rPr lang="en-US" dirty="0"/>
              <a:t>Click to edit Master text styles</a:t>
            </a:r>
          </a:p>
        </p:txBody>
      </p:sp>
      <p:sp>
        <p:nvSpPr>
          <p:cNvPr id="29" name="Text Placeholder 2"/>
          <p:cNvSpPr>
            <a:spLocks noGrp="1"/>
          </p:cNvSpPr>
          <p:nvPr>
            <p:ph type="body" idx="12" hasCustomPrompt="1"/>
          </p:nvPr>
        </p:nvSpPr>
        <p:spPr>
          <a:xfrm>
            <a:off x="6526392" y="5330449"/>
            <a:ext cx="1938528" cy="557784"/>
          </a:xfrm>
        </p:spPr>
        <p:txBody>
          <a:bodyPr anchor="ctr">
            <a:noAutofit/>
          </a:bodyPr>
          <a:lstStyle>
            <a:lvl1pPr marL="0" indent="0" algn="ctr" defTabSz="914400" rtl="0" eaLnBrk="1" latinLnBrk="0" hangingPunct="1">
              <a:buNone/>
              <a:defRPr lang="en-US" sz="4000" b="1" kern="1200" dirty="0">
                <a:solidFill>
                  <a:schemeClr val="accent2"/>
                </a:solidFill>
                <a:latin typeface="+mn-lt"/>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30" name="Content Placeholder 3"/>
          <p:cNvSpPr>
            <a:spLocks noGrp="1"/>
          </p:cNvSpPr>
          <p:nvPr>
            <p:ph sz="half" idx="13" hasCustomPrompt="1"/>
          </p:nvPr>
        </p:nvSpPr>
        <p:spPr>
          <a:xfrm>
            <a:off x="6526395" y="5958718"/>
            <a:ext cx="1938528" cy="633065"/>
          </a:xfrm>
        </p:spPr>
        <p:txBody>
          <a:bodyPr anchor="t">
            <a:normAutofit/>
          </a:bodyPr>
          <a:lstStyle>
            <a:lvl1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1pPr>
            <a:lvl2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2pPr>
            <a:lvl3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3pPr>
            <a:lvl4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4pPr>
            <a:lvl5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5pPr>
          </a:lstStyle>
          <a:p>
            <a:pPr lvl="0"/>
            <a:r>
              <a:rPr lang="en-US" dirty="0"/>
              <a:t>Click to edit Master text styles</a:t>
            </a:r>
          </a:p>
        </p:txBody>
      </p:sp>
      <p:sp>
        <p:nvSpPr>
          <p:cNvPr id="31" name="Text Placeholder 2"/>
          <p:cNvSpPr>
            <a:spLocks noGrp="1"/>
          </p:cNvSpPr>
          <p:nvPr>
            <p:ph type="body" idx="14" hasCustomPrompt="1"/>
          </p:nvPr>
        </p:nvSpPr>
        <p:spPr>
          <a:xfrm>
            <a:off x="9409888" y="5330449"/>
            <a:ext cx="1938528" cy="557784"/>
          </a:xfrm>
        </p:spPr>
        <p:txBody>
          <a:bodyPr anchor="ctr">
            <a:noAutofit/>
          </a:bodyPr>
          <a:lstStyle>
            <a:lvl1pPr marL="0" indent="0" algn="ctr" defTabSz="914400" rtl="0" eaLnBrk="1" latinLnBrk="0" hangingPunct="1">
              <a:buNone/>
              <a:defRPr lang="en-US" sz="4000" b="1" kern="1200" dirty="0">
                <a:solidFill>
                  <a:schemeClr val="accent2"/>
                </a:solidFill>
                <a:latin typeface="+mn-lt"/>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32" name="Content Placeholder 3"/>
          <p:cNvSpPr>
            <a:spLocks noGrp="1"/>
          </p:cNvSpPr>
          <p:nvPr>
            <p:ph sz="half" idx="15" hasCustomPrompt="1"/>
          </p:nvPr>
        </p:nvSpPr>
        <p:spPr>
          <a:xfrm>
            <a:off x="9409891" y="5958718"/>
            <a:ext cx="1938528" cy="633065"/>
          </a:xfrm>
        </p:spPr>
        <p:txBody>
          <a:bodyPr anchor="t">
            <a:normAutofit/>
          </a:bodyPr>
          <a:lstStyle>
            <a:lvl1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1pPr>
            <a:lvl2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2pPr>
            <a:lvl3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3pPr>
            <a:lvl4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4pPr>
            <a:lvl5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1275512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p:cNvSpPr>
            <a:spLocks noChangeAspect="1"/>
          </p:cNvSpPr>
          <p:nvPr userDrawn="1"/>
        </p:nvSpPr>
        <p:spPr>
          <a:xfrm>
            <a:off x="1"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2"/>
                </a:solidFill>
              </a:defRPr>
            </a:lvl1pPr>
          </a:lstStyle>
          <a:p>
            <a:fld id="{5DB4ED54-5B5E-4A04-93D3-5772E3CE3818}" type="datetime1">
              <a:rPr lang="en-US" smtClean="0"/>
              <a:pPr/>
              <a:t>4/12/2025</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3A98EE3D-8CD1-4C3F-BD1C-C98C9596463C}" type="slidenum">
              <a:rPr lang="en-US" smtClean="0"/>
              <a:pPr/>
              <a:t>‹#›</a:t>
            </a:fld>
            <a:endParaRPr lang="en-US" dirty="0"/>
          </a:p>
        </p:txBody>
      </p:sp>
      <p:sp>
        <p:nvSpPr>
          <p:cNvPr id="9" name="Picture Placeholder 5"/>
          <p:cNvSpPr>
            <a:spLocks noGrp="1"/>
          </p:cNvSpPr>
          <p:nvPr>
            <p:ph type="pic" sz="quarter" idx="13"/>
          </p:nvPr>
        </p:nvSpPr>
        <p:spPr>
          <a:xfrm>
            <a:off x="0" y="5245130"/>
            <a:ext cx="12192000" cy="1612870"/>
          </a:xfrm>
        </p:spPr>
        <p:txBody>
          <a:bodyPr/>
          <a:lstStyle/>
          <a:p>
            <a:r>
              <a:rPr lang="en-US" dirty="0"/>
              <a:t>Click icon to add picture</a:t>
            </a:r>
          </a:p>
        </p:txBody>
      </p:sp>
      <p:sp>
        <p:nvSpPr>
          <p:cNvPr id="10" name="Rectangle 9"/>
          <p:cNvSpPr/>
          <p:nvPr userDrawn="1"/>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userDrawn="1"/>
        </p:nvSpPr>
        <p:spPr>
          <a:xfrm>
            <a:off x="8042147" y="453643"/>
            <a:ext cx="3703320" cy="98554"/>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p:cNvSpPr/>
          <p:nvPr userDrawn="1"/>
        </p:nvSpPr>
        <p:spPr>
          <a:xfrm>
            <a:off x="4241830" y="457200"/>
            <a:ext cx="3703320"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645825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p:cNvSpPr>
            <a:spLocks noChangeAspect="1"/>
          </p:cNvSpPr>
          <p:nvPr userDrawn="1"/>
        </p:nvSpPr>
        <p:spPr>
          <a:xfrm>
            <a:off x="1"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2"/>
                </a:solidFill>
              </a:defRPr>
            </a:lvl1pPr>
          </a:lstStyle>
          <a:p>
            <a:fld id="{5DB4ED54-5B5E-4A04-93D3-5772E3CE3818}" type="datetime1">
              <a:rPr lang="en-US" smtClean="0"/>
              <a:pPr/>
              <a:t>4/12/2025</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3A98EE3D-8CD1-4C3F-BD1C-C98C9596463C}" type="slidenum">
              <a:rPr lang="en-US" smtClean="0"/>
              <a:pPr/>
              <a:t>‹#›</a:t>
            </a:fld>
            <a:endParaRPr lang="en-US" dirty="0"/>
          </a:p>
        </p:txBody>
      </p:sp>
      <p:sp>
        <p:nvSpPr>
          <p:cNvPr id="9" name="Picture Placeholder 5"/>
          <p:cNvSpPr>
            <a:spLocks noGrp="1"/>
          </p:cNvSpPr>
          <p:nvPr>
            <p:ph type="pic" sz="quarter" idx="13"/>
          </p:nvPr>
        </p:nvSpPr>
        <p:spPr>
          <a:xfrm>
            <a:off x="0" y="5245130"/>
            <a:ext cx="12192000" cy="1612870"/>
          </a:xfrm>
        </p:spPr>
        <p:txBody>
          <a:bodyPr/>
          <a:lstStyle/>
          <a:p>
            <a:r>
              <a:rPr lang="en-US" dirty="0"/>
              <a:t>Click icon to add picture</a:t>
            </a:r>
          </a:p>
        </p:txBody>
      </p:sp>
      <p:sp>
        <p:nvSpPr>
          <p:cNvPr id="2" name="Rectangle 1"/>
          <p:cNvSpPr/>
          <p:nvPr userDrawn="1"/>
        </p:nvSpPr>
        <p:spPr>
          <a:xfrm>
            <a:off x="575894" y="1972490"/>
            <a:ext cx="2467752" cy="327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3429849" y="1972490"/>
            <a:ext cx="2467752" cy="327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283804" y="1972490"/>
            <a:ext cx="2467752" cy="327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9137758" y="1972490"/>
            <a:ext cx="2467752" cy="327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
          <p:cNvSpPr>
            <a:spLocks noGrp="1"/>
          </p:cNvSpPr>
          <p:nvPr>
            <p:ph type="body" idx="1"/>
          </p:nvPr>
        </p:nvSpPr>
        <p:spPr>
          <a:xfrm>
            <a:off x="581192" y="2988377"/>
            <a:ext cx="2492830" cy="557784"/>
          </a:xfrm>
        </p:spPr>
        <p:txBody>
          <a:bodyPr anchor="ctr">
            <a:noAutofit/>
          </a:bodyPr>
          <a:lstStyle>
            <a:lvl1pPr marL="0" indent="0" algn="ctr">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p:cNvSpPr>
            <a:spLocks noGrp="1"/>
          </p:cNvSpPr>
          <p:nvPr>
            <p:ph sz="half" idx="2"/>
          </p:nvPr>
        </p:nvSpPr>
        <p:spPr>
          <a:xfrm>
            <a:off x="581194" y="3584516"/>
            <a:ext cx="2492828" cy="1656203"/>
          </a:xfrm>
        </p:spPr>
        <p:txBody>
          <a:bodyPr anchor="t">
            <a:normAutofit/>
          </a:bodyPr>
          <a:lstStyle>
            <a:lvl1pPr marL="0" indent="0" algn="ctr">
              <a:buNone/>
              <a:defRPr sz="1200"/>
            </a:lvl1pPr>
            <a:lvl2pPr marL="324000" indent="0" algn="ctr">
              <a:buNone/>
              <a:defRPr sz="1200"/>
            </a:lvl2pPr>
            <a:lvl3pPr marL="630000" indent="0" algn="ctr">
              <a:buNone/>
              <a:defRPr sz="1200"/>
            </a:lvl3pPr>
            <a:lvl4pPr marL="1008000" indent="0" algn="ctr">
              <a:buNone/>
              <a:defRPr sz="1200"/>
            </a:lvl4pPr>
            <a:lvl5pPr marL="1368000" indent="0" algn="ctr">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3"/>
          </p:nvPr>
        </p:nvSpPr>
        <p:spPr>
          <a:xfrm>
            <a:off x="6298472" y="2988377"/>
            <a:ext cx="2492830" cy="553373"/>
          </a:xfrm>
        </p:spPr>
        <p:txBody>
          <a:bodyPr anchor="ctr">
            <a:noAutofit/>
          </a:bodyPr>
          <a:lstStyle>
            <a:lvl1pPr marL="0" marR="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16" name="Content Placeholder 5"/>
          <p:cNvSpPr>
            <a:spLocks noGrp="1"/>
          </p:cNvSpPr>
          <p:nvPr>
            <p:ph sz="quarter" idx="4"/>
          </p:nvPr>
        </p:nvSpPr>
        <p:spPr>
          <a:xfrm>
            <a:off x="6298471" y="3584516"/>
            <a:ext cx="2492830" cy="1656203"/>
          </a:xfrm>
        </p:spPr>
        <p:txBody>
          <a:bodyPr anchor="t">
            <a:normAutofit/>
          </a:bodyPr>
          <a:lstStyle>
            <a:lvl1pPr marL="0" indent="0" algn="ctr">
              <a:buNone/>
              <a:defRPr sz="1200"/>
            </a:lvl1pPr>
            <a:lvl2pPr marL="324000" indent="0" algn="ctr">
              <a:buNone/>
              <a:defRPr sz="1200"/>
            </a:lvl2pPr>
            <a:lvl3pPr marL="630000" indent="0" algn="ctr">
              <a:buNone/>
              <a:defRPr sz="1200"/>
            </a:lvl3pPr>
            <a:lvl4pPr marL="1008000" indent="0" algn="ctr">
              <a:buNone/>
              <a:defRPr sz="1200"/>
            </a:lvl4pPr>
            <a:lvl5pPr marL="1368000" indent="0" algn="ctr">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4"/>
          </p:nvPr>
        </p:nvSpPr>
        <p:spPr>
          <a:xfrm>
            <a:off x="3444517" y="2988377"/>
            <a:ext cx="2492830" cy="557784"/>
          </a:xfrm>
        </p:spPr>
        <p:txBody>
          <a:bodyPr anchor="ctr">
            <a:noAutofit/>
          </a:bodyPr>
          <a:lstStyle>
            <a:lvl1pPr marL="0" indent="0" algn="ctr">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p:cNvSpPr>
            <a:spLocks noGrp="1"/>
          </p:cNvSpPr>
          <p:nvPr>
            <p:ph sz="half" idx="15"/>
          </p:nvPr>
        </p:nvSpPr>
        <p:spPr>
          <a:xfrm>
            <a:off x="3444519" y="3584516"/>
            <a:ext cx="2492828" cy="1656203"/>
          </a:xfrm>
        </p:spPr>
        <p:txBody>
          <a:bodyPr anchor="t">
            <a:normAutofit/>
          </a:bodyPr>
          <a:lstStyle>
            <a:lvl1pPr marL="0" indent="0" algn="ctr">
              <a:buNone/>
              <a:defRPr sz="1200"/>
            </a:lvl1pPr>
            <a:lvl2pPr marL="324000" indent="0" algn="ctr">
              <a:buNone/>
              <a:defRPr sz="1200"/>
            </a:lvl2pPr>
            <a:lvl3pPr marL="630000" indent="0" algn="ctr">
              <a:buNone/>
              <a:defRPr sz="1200"/>
            </a:lvl3pPr>
            <a:lvl4pPr marL="1008000" indent="0" algn="ctr">
              <a:buNone/>
              <a:defRPr sz="1200"/>
            </a:lvl4pPr>
            <a:lvl5pPr marL="1368000" indent="0" algn="ctr">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p:cNvSpPr>
            <a:spLocks noGrp="1"/>
          </p:cNvSpPr>
          <p:nvPr>
            <p:ph type="body" sz="quarter" idx="16"/>
          </p:nvPr>
        </p:nvSpPr>
        <p:spPr>
          <a:xfrm>
            <a:off x="9138807" y="2988377"/>
            <a:ext cx="2492830" cy="553373"/>
          </a:xfrm>
        </p:spPr>
        <p:txBody>
          <a:bodyPr anchor="ctr">
            <a:noAutofit/>
          </a:bodyPr>
          <a:lstStyle>
            <a:lvl1pPr marL="0" marR="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20" name="Content Placeholder 5"/>
          <p:cNvSpPr>
            <a:spLocks noGrp="1"/>
          </p:cNvSpPr>
          <p:nvPr>
            <p:ph sz="quarter" idx="17"/>
          </p:nvPr>
        </p:nvSpPr>
        <p:spPr>
          <a:xfrm>
            <a:off x="9138806" y="3584516"/>
            <a:ext cx="2492830" cy="1656203"/>
          </a:xfrm>
        </p:spPr>
        <p:txBody>
          <a:bodyPr anchor="t">
            <a:normAutofit/>
          </a:bodyPr>
          <a:lstStyle>
            <a:lvl1pPr marL="0" indent="0" algn="ctr">
              <a:buNone/>
              <a:defRPr sz="1200"/>
            </a:lvl1pPr>
            <a:lvl2pPr marL="324000" indent="0" algn="ctr">
              <a:buNone/>
              <a:defRPr sz="1200"/>
            </a:lvl2pPr>
            <a:lvl3pPr marL="630000" indent="0" algn="ctr">
              <a:buNone/>
              <a:defRPr sz="1200"/>
            </a:lvl3pPr>
            <a:lvl4pPr marL="1008000" indent="0" algn="ctr">
              <a:buNone/>
              <a:defRPr sz="1200"/>
            </a:lvl4pPr>
            <a:lvl5pPr marL="1368000" indent="0" algn="ctr">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userDrawn="1"/>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p:cNvSpPr/>
          <p:nvPr userDrawn="1"/>
        </p:nvSpPr>
        <p:spPr>
          <a:xfrm>
            <a:off x="8042147" y="453643"/>
            <a:ext cx="3703320" cy="98554"/>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p:cNvSpPr/>
          <p:nvPr userDrawn="1"/>
        </p:nvSpPr>
        <p:spPr>
          <a:xfrm>
            <a:off x="4241830" y="457200"/>
            <a:ext cx="3703320"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547806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hoto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812170" y="2376298"/>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Picture Placeholder 7">
            <a:extLst>
              <a:ext uri="{FF2B5EF4-FFF2-40B4-BE49-F238E27FC236}">
                <a16:creationId xmlns:a16="http://schemas.microsoft.com/office/drawing/2014/main" id="{01317B12-44C8-4227-9EB8-973D2226E63F}"/>
              </a:ext>
            </a:extLst>
          </p:cNvPr>
          <p:cNvSpPr>
            <a:spLocks noGrp="1"/>
          </p:cNvSpPr>
          <p:nvPr>
            <p:ph type="pic" sz="quarter" idx="34" hasCustomPrompt="1"/>
          </p:nvPr>
        </p:nvSpPr>
        <p:spPr>
          <a:xfrm>
            <a:off x="8812420" y="1176148"/>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9" name="Picture Placeholder 8">
            <a:extLst>
              <a:ext uri="{FF2B5EF4-FFF2-40B4-BE49-F238E27FC236}">
                <a16:creationId xmlns:a16="http://schemas.microsoft.com/office/drawing/2014/main" id="{1AD2255F-36DA-4BDE-B54D-F94F14B68B6C}"/>
              </a:ext>
            </a:extLst>
          </p:cNvPr>
          <p:cNvSpPr>
            <a:spLocks noGrp="1"/>
          </p:cNvSpPr>
          <p:nvPr>
            <p:ph type="pic" sz="quarter" idx="35" hasCustomPrompt="1"/>
          </p:nvPr>
        </p:nvSpPr>
        <p:spPr>
          <a:xfrm>
            <a:off x="8812419" y="3552739"/>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Tree>
    <p:extLst>
      <p:ext uri="{BB962C8B-B14F-4D97-AF65-F5344CB8AC3E}">
        <p14:creationId xmlns:p14="http://schemas.microsoft.com/office/powerpoint/2010/main" val="28295565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4/12/2025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159091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4/12/2025</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145311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other">
    <p:spTree>
      <p:nvGrpSpPr>
        <p:cNvPr id="1" name=""/>
        <p:cNvGrpSpPr/>
        <p:nvPr/>
      </p:nvGrpSpPr>
      <p:grpSpPr>
        <a:xfrm>
          <a:off x="0" y="0"/>
          <a:ext cx="0" cy="0"/>
          <a:chOff x="0" y="0"/>
          <a:chExt cx="0" cy="0"/>
        </a:xfrm>
      </p:grpSpPr>
      <p:sp>
        <p:nvSpPr>
          <p:cNvPr id="9" name="Rectangle 8"/>
          <p:cNvSpPr>
            <a:spLocks noChangeAspect="1"/>
          </p:cNvSpPr>
          <p:nvPr/>
        </p:nvSpPr>
        <p:spPr>
          <a:xfrm>
            <a:off x="8040563" y="666794"/>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365998" y="95436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5251" y="1245424"/>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49461" y="2902248"/>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4/12/2025</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442811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1_other">
    <p:spTree>
      <p:nvGrpSpPr>
        <p:cNvPr id="1" name=""/>
        <p:cNvGrpSpPr/>
        <p:nvPr/>
      </p:nvGrpSpPr>
      <p:grpSpPr>
        <a:xfrm>
          <a:off x="0" y="0"/>
          <a:ext cx="0" cy="0"/>
          <a:chOff x="0" y="0"/>
          <a:chExt cx="0" cy="0"/>
        </a:xfrm>
      </p:grpSpPr>
      <p:sp>
        <p:nvSpPr>
          <p:cNvPr id="9" name="Rectangle 8"/>
          <p:cNvSpPr>
            <a:spLocks noChangeAspect="1"/>
          </p:cNvSpPr>
          <p:nvPr/>
        </p:nvSpPr>
        <p:spPr>
          <a:xfrm>
            <a:off x="4248150" y="666794"/>
            <a:ext cx="7475137"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759987" y="954361"/>
            <a:ext cx="6637863" cy="1141140"/>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8713" y="666794"/>
            <a:ext cx="3549251" cy="578579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43450" y="2383068"/>
            <a:ext cx="6637863" cy="373840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4/12/2025</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080256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2_other">
    <p:spTree>
      <p:nvGrpSpPr>
        <p:cNvPr id="1" name=""/>
        <p:cNvGrpSpPr/>
        <p:nvPr/>
      </p:nvGrpSpPr>
      <p:grpSpPr>
        <a:xfrm>
          <a:off x="0" y="0"/>
          <a:ext cx="0" cy="0"/>
          <a:chOff x="0" y="0"/>
          <a:chExt cx="0" cy="0"/>
        </a:xfrm>
      </p:grpSpPr>
      <p:sp>
        <p:nvSpPr>
          <p:cNvPr id="9" name="Rectangle 8"/>
          <p:cNvSpPr>
            <a:spLocks noChangeAspect="1"/>
          </p:cNvSpPr>
          <p:nvPr/>
        </p:nvSpPr>
        <p:spPr>
          <a:xfrm>
            <a:off x="438150" y="637115"/>
            <a:ext cx="7496175"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94244" y="872477"/>
            <a:ext cx="6637863" cy="1141140"/>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8130026" y="668957"/>
            <a:ext cx="3549251" cy="578579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58026" y="2313332"/>
            <a:ext cx="6637863" cy="373840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4/12/2025</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6621006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564818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4/12/2025</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350347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5_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6096000" y="637115"/>
            <a:ext cx="564818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05951" y="992443"/>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47817" y="1215745"/>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05951" y="2986519"/>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4/12/2025</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328247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4232275" cy="6858000"/>
          </a:xfrm>
        </p:spPr>
        <p:txBody>
          <a:bodyPr/>
          <a:lstStyle/>
          <a:p>
            <a:r>
              <a:rPr lang="en-US" dirty="0"/>
              <a:t>Click icon to add picture</a:t>
            </a:r>
          </a:p>
        </p:txBody>
      </p:sp>
      <p:sp>
        <p:nvSpPr>
          <p:cNvPr id="2" name="Title 1"/>
          <p:cNvSpPr>
            <a:spLocks noGrp="1"/>
          </p:cNvSpPr>
          <p:nvPr>
            <p:ph type="title"/>
          </p:nvPr>
        </p:nvSpPr>
        <p:spPr>
          <a:xfrm>
            <a:off x="4900927" y="709565"/>
            <a:ext cx="6650991" cy="699407"/>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632857"/>
            <a:ext cx="6650991" cy="4205188"/>
          </a:xfrm>
        </p:spPr>
        <p:txBody>
          <a:bodyPr anchor="t">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4/12/2025</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3178348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7867650" y="35959"/>
            <a:ext cx="4232275" cy="6858000"/>
          </a:xfrm>
        </p:spPr>
        <p:txBody>
          <a:bodyPr/>
          <a:lstStyle/>
          <a:p>
            <a:r>
              <a:rPr lang="en-US" dirty="0"/>
              <a:t>Click icon to add picture</a:t>
            </a:r>
          </a:p>
        </p:txBody>
      </p:sp>
      <p:sp>
        <p:nvSpPr>
          <p:cNvPr id="2" name="Title 1"/>
          <p:cNvSpPr>
            <a:spLocks noGrp="1"/>
          </p:cNvSpPr>
          <p:nvPr>
            <p:ph type="title"/>
          </p:nvPr>
        </p:nvSpPr>
        <p:spPr>
          <a:xfrm>
            <a:off x="548169" y="668608"/>
            <a:ext cx="6650991" cy="699407"/>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581192" y="1632857"/>
            <a:ext cx="6650991" cy="4205188"/>
          </a:xfrm>
        </p:spPr>
        <p:txBody>
          <a:bodyPr anchor="t">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4/12/2025</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07126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7959725" y="0"/>
            <a:ext cx="4232275" cy="6858000"/>
          </a:xfrm>
        </p:spPr>
        <p:txBody>
          <a:bodyPr/>
          <a:lstStyle/>
          <a:p>
            <a:r>
              <a:rPr lang="en-US" dirty="0"/>
              <a:t>Click icon to add picture</a:t>
            </a:r>
          </a:p>
        </p:txBody>
      </p:sp>
      <p:sp>
        <p:nvSpPr>
          <p:cNvPr id="2" name="Title 1"/>
          <p:cNvSpPr>
            <a:spLocks noGrp="1"/>
          </p:cNvSpPr>
          <p:nvPr>
            <p:ph type="title"/>
          </p:nvPr>
        </p:nvSpPr>
        <p:spPr>
          <a:xfrm>
            <a:off x="581192" y="746561"/>
            <a:ext cx="6650991" cy="699407"/>
          </a:xfrm>
        </p:spPr>
        <p:txBody>
          <a:bodyPr anchor="b">
            <a:normAutofit/>
          </a:bodyPr>
          <a:lstStyle>
            <a:lvl1pPr algn="l">
              <a:defRPr sz="2400" b="0">
                <a:solidFill>
                  <a:schemeClr val="accent1"/>
                </a:solidFill>
              </a:defRPr>
            </a:lvl1pPr>
          </a:lstStyle>
          <a:p>
            <a:endParaRPr lang="en-US" dirty="0"/>
          </a:p>
        </p:txBody>
      </p:sp>
      <p:sp>
        <p:nvSpPr>
          <p:cNvPr id="3" name="Content Placeholder 2"/>
          <p:cNvSpPr>
            <a:spLocks noGrp="1"/>
          </p:cNvSpPr>
          <p:nvPr>
            <p:ph idx="1"/>
          </p:nvPr>
        </p:nvSpPr>
        <p:spPr>
          <a:xfrm>
            <a:off x="581192" y="1745398"/>
            <a:ext cx="6650991" cy="4205188"/>
          </a:xfrm>
        </p:spPr>
        <p:txBody>
          <a:bodyPr anchor="t">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4/12/2025</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8561213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CD92D281-07CD-478F-9BF5-BA7D43439A3D}"/>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5">
            <a:extLst>
              <a:ext uri="{FF2B5EF4-FFF2-40B4-BE49-F238E27FC236}">
                <a16:creationId xmlns:a16="http://schemas.microsoft.com/office/drawing/2014/main" id="{B2C53265-8805-42B3-82B4-151EFBC42731}"/>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5">
            <a:extLst>
              <a:ext uri="{FF2B5EF4-FFF2-40B4-BE49-F238E27FC236}">
                <a16:creationId xmlns:a16="http://schemas.microsoft.com/office/drawing/2014/main" id="{D0111EB4-98AF-4EB7-878B-31FD32A95141}"/>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5">
            <a:extLst>
              <a:ext uri="{FF2B5EF4-FFF2-40B4-BE49-F238E27FC236}">
                <a16:creationId xmlns:a16="http://schemas.microsoft.com/office/drawing/2014/main" id="{33809002-30A9-49C0-BE36-B14DD1E4D872}"/>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5" name="Freeform 5">
            <a:extLst>
              <a:ext uri="{FF2B5EF4-FFF2-40B4-BE49-F238E27FC236}">
                <a16:creationId xmlns:a16="http://schemas.microsoft.com/office/drawing/2014/main" id="{FFD5C582-B212-4ADA-AB1B-0481AA39C3A9}"/>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515834"/>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5472000" cy="416833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516359"/>
            <a:ext cx="5472000" cy="358775"/>
          </a:xfrm>
        </p:spPr>
        <p:txBody>
          <a:bodyPr/>
          <a:lstStyle>
            <a:lvl1pPr marL="0" indent="0">
              <a:buNone/>
              <a:defRPr sz="2400" b="1"/>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020359"/>
            <a:ext cx="5472113" cy="417089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5099557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2"/>
        </a:solidFill>
        <a:effectLst/>
      </p:bgPr>
    </p:bg>
    <p:spTree>
      <p:nvGrpSpPr>
        <p:cNvPr id="1" name=""/>
        <p:cNvGrpSpPr/>
        <p:nvPr/>
      </p:nvGrpSpPr>
      <p:grpSpPr>
        <a:xfrm>
          <a:off x="0" y="0"/>
          <a:ext cx="0" cy="0"/>
          <a:chOff x="0" y="0"/>
          <a:chExt cx="0" cy="0"/>
        </a:xfrm>
      </p:grpSpPr>
      <p:sp>
        <p:nvSpPr>
          <p:cNvPr id="14" name="Picture Placeholder 4"/>
          <p:cNvSpPr>
            <a:spLocks noGrp="1"/>
          </p:cNvSpPr>
          <p:nvPr>
            <p:ph type="pic" sz="quarter" idx="14" hasCustomPrompt="1"/>
          </p:nvPr>
        </p:nvSpPr>
        <p:spPr>
          <a:xfrm>
            <a:off x="8622917" y="3322281"/>
            <a:ext cx="3367862" cy="3367862"/>
          </a:xfrm>
        </p:spPr>
        <p:txBody>
          <a:bodyPr/>
          <a:lstStyle>
            <a:lvl1pPr marL="0" indent="0" algn="ctr">
              <a:buNone/>
              <a:defRPr>
                <a:solidFill>
                  <a:schemeClr val="tx1"/>
                </a:solidFill>
              </a:defRPr>
            </a:lvl1pPr>
          </a:lstStyle>
          <a:p>
            <a:r>
              <a:rPr lang="en-US" dirty="0"/>
              <a:t>Icon Watermark</a:t>
            </a:r>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 name="Picture Placeholder 4"/>
          <p:cNvSpPr>
            <a:spLocks noGrp="1"/>
          </p:cNvSpPr>
          <p:nvPr>
            <p:ph type="pic" sz="quarter" idx="13" hasCustomPrompt="1"/>
          </p:nvPr>
        </p:nvSpPr>
        <p:spPr>
          <a:xfrm>
            <a:off x="768350" y="2312987"/>
            <a:ext cx="731520" cy="731520"/>
          </a:xfrm>
        </p:spPr>
        <p:txBody>
          <a:bodyPr/>
          <a:lstStyle>
            <a:lvl1pPr marL="0" indent="0">
              <a:buNone/>
              <a:defRPr>
                <a:solidFill>
                  <a:schemeClr val="bg1"/>
                </a:solidFill>
              </a:defRPr>
            </a:lvl1pPr>
          </a:lstStyle>
          <a:p>
            <a:r>
              <a:rPr lang="en-US" dirty="0"/>
              <a:t>Icon</a:t>
            </a:r>
          </a:p>
        </p:txBody>
      </p:sp>
      <p:sp>
        <p:nvSpPr>
          <p:cNvPr id="2" name="Title 1"/>
          <p:cNvSpPr>
            <a:spLocks noGrp="1"/>
          </p:cNvSpPr>
          <p:nvPr>
            <p:ph type="title"/>
          </p:nvPr>
        </p:nvSpPr>
        <p:spPr>
          <a:xfrm>
            <a:off x="767857" y="2647728"/>
            <a:ext cx="3031852" cy="1722419"/>
          </a:xfrm>
        </p:spPr>
        <p:txBody>
          <a:bodyPr anchor="ctr">
            <a:normAutofit/>
          </a:bodyPr>
          <a:lstStyle>
            <a:lvl1pPr algn="l">
              <a:defRPr sz="2400" b="0">
                <a:solidFill>
                  <a:srgbClr val="FFFFFF"/>
                </a:solidFill>
              </a:defRPr>
            </a:lvl1pPr>
          </a:lstStyle>
          <a:p>
            <a:r>
              <a:rPr lang="en-US"/>
              <a:t>Click to edit Master title style</a:t>
            </a:r>
            <a:endParaRPr lang="en-US" dirty="0"/>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4/12/2025</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295879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1" y="0"/>
            <a:ext cx="12192000" cy="685800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2647728"/>
            <a:ext cx="3031852" cy="1722419"/>
          </a:xfrm>
        </p:spPr>
        <p:txBody>
          <a:bodyPr anchor="ctr">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lvl1pPr>
              <a:defRPr>
                <a:solidFill>
                  <a:schemeClr val="bg2"/>
                </a:solidFill>
              </a:defRPr>
            </a:lvl1pPr>
          </a:lstStyle>
          <a:p>
            <a:fld id="{D82884F1-FFEA-405F-9602-3DCA865EDA4E}" type="datetime1">
              <a:rPr lang="en-US" smtClean="0"/>
              <a:pPr/>
              <a:t>4/12/2025</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lvl1pPr>
              <a:defRPr>
                <a:solidFill>
                  <a:schemeClr val="bg2"/>
                </a:solidFill>
              </a:defRPr>
            </a:lvl1p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lvl1pPr>
              <a:defRPr>
                <a:solidFill>
                  <a:schemeClr val="bg2"/>
                </a:solidFill>
              </a:defRPr>
            </a:lvl1pPr>
          </a:lstStyle>
          <a:p>
            <a:fld id="{3A98EE3D-8CD1-4C3F-BD1C-C98C9596463C}" type="slidenum">
              <a:rPr lang="en-US" smtClean="0"/>
              <a:pPr/>
              <a:t>‹#›</a:t>
            </a:fld>
            <a:endParaRPr lang="en-US" dirty="0"/>
          </a:p>
        </p:txBody>
      </p:sp>
      <p:sp>
        <p:nvSpPr>
          <p:cNvPr id="12" name="Rectangle 11"/>
          <p:cNvSpPr/>
          <p:nvPr userDrawn="1"/>
        </p:nvSpPr>
        <p:spPr>
          <a:xfrm rot="5400000">
            <a:off x="1415595" y="3435840"/>
            <a:ext cx="57607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738112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4/12/2025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13595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4/12/2025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19693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4/12/2025</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462060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1C4B8-04FC-4DB3-8262-BF8F91F3F7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FAFC0A-A74F-4BDD-B84E-CC78030BF1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E64E0B-90FB-4138-876C-BAEFFE3DABCD}"/>
              </a:ext>
            </a:extLst>
          </p:cNvPr>
          <p:cNvSpPr>
            <a:spLocks noGrp="1"/>
          </p:cNvSpPr>
          <p:nvPr>
            <p:ph type="dt" sz="half" idx="10"/>
          </p:nvPr>
        </p:nvSpPr>
        <p:spPr/>
        <p:txBody>
          <a:bodyPr/>
          <a:lstStyle/>
          <a:p>
            <a:fld id="{024AA247-EB7D-448D-BB59-EB38338FCA7F}" type="datetimeFigureOut">
              <a:rPr lang="en-US" smtClean="0"/>
              <a:t>4/14/2025</a:t>
            </a:fld>
            <a:endParaRPr lang="en-US"/>
          </a:p>
        </p:txBody>
      </p:sp>
      <p:sp>
        <p:nvSpPr>
          <p:cNvPr id="5" name="Footer Placeholder 4">
            <a:extLst>
              <a:ext uri="{FF2B5EF4-FFF2-40B4-BE49-F238E27FC236}">
                <a16:creationId xmlns:a16="http://schemas.microsoft.com/office/drawing/2014/main" id="{EC4AC31C-F2AD-4387-A780-C3A385D4B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0623B-37B8-4C0F-9FCF-D6569BF56675}"/>
              </a:ext>
            </a:extLst>
          </p:cNvPr>
          <p:cNvSpPr>
            <a:spLocks noGrp="1"/>
          </p:cNvSpPr>
          <p:nvPr>
            <p:ph type="sldNum" sz="quarter" idx="12"/>
          </p:nvPr>
        </p:nvSpPr>
        <p:spPr/>
        <p:txBody>
          <a:bodyPr/>
          <a:lstStyle/>
          <a:p>
            <a:fld id="{8F391805-BA85-4E1E-B33E-3FCB696AD394}" type="slidenum">
              <a:rPr lang="en-US" smtClean="0"/>
              <a:t>‹#›</a:t>
            </a:fld>
            <a:endParaRPr lang="en-US"/>
          </a:p>
        </p:txBody>
      </p:sp>
    </p:spTree>
    <p:extLst>
      <p:ext uri="{BB962C8B-B14F-4D97-AF65-F5344CB8AC3E}">
        <p14:creationId xmlns:p14="http://schemas.microsoft.com/office/powerpoint/2010/main" val="16261247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E0B9A-02A0-4724-B75F-6E5FDA5458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C3C443-ACE6-4AE0-A6F5-AB2CE9C1CD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AAE75A-C7E5-4BE3-AE90-2213576C04D6}"/>
              </a:ext>
            </a:extLst>
          </p:cNvPr>
          <p:cNvSpPr>
            <a:spLocks noGrp="1"/>
          </p:cNvSpPr>
          <p:nvPr>
            <p:ph type="dt" sz="half" idx="10"/>
          </p:nvPr>
        </p:nvSpPr>
        <p:spPr/>
        <p:txBody>
          <a:bodyPr/>
          <a:lstStyle/>
          <a:p>
            <a:fld id="{024AA247-EB7D-448D-BB59-EB38338FCA7F}" type="datetimeFigureOut">
              <a:rPr lang="en-US" smtClean="0"/>
              <a:t>4/14/2025</a:t>
            </a:fld>
            <a:endParaRPr lang="en-US"/>
          </a:p>
        </p:txBody>
      </p:sp>
      <p:sp>
        <p:nvSpPr>
          <p:cNvPr id="5" name="Footer Placeholder 4">
            <a:extLst>
              <a:ext uri="{FF2B5EF4-FFF2-40B4-BE49-F238E27FC236}">
                <a16:creationId xmlns:a16="http://schemas.microsoft.com/office/drawing/2014/main" id="{23C10129-A9A0-4EDC-9DF5-7CAC0A79E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63F4B6-6EF7-4DC6-8004-EE4F25E736C9}"/>
              </a:ext>
            </a:extLst>
          </p:cNvPr>
          <p:cNvSpPr>
            <a:spLocks noGrp="1"/>
          </p:cNvSpPr>
          <p:nvPr>
            <p:ph type="sldNum" sz="quarter" idx="12"/>
          </p:nvPr>
        </p:nvSpPr>
        <p:spPr/>
        <p:txBody>
          <a:bodyPr/>
          <a:lstStyle/>
          <a:p>
            <a:fld id="{8F391805-BA85-4E1E-B33E-3FCB696AD394}" type="slidenum">
              <a:rPr lang="en-US" smtClean="0"/>
              <a:t>‹#›</a:t>
            </a:fld>
            <a:endParaRPr lang="en-US"/>
          </a:p>
        </p:txBody>
      </p:sp>
    </p:spTree>
    <p:extLst>
      <p:ext uri="{BB962C8B-B14F-4D97-AF65-F5344CB8AC3E}">
        <p14:creationId xmlns:p14="http://schemas.microsoft.com/office/powerpoint/2010/main" val="2604328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239DA-7B57-4D30-ABF5-A7E9E4864D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CFDD46-7B46-4D94-B2A1-12170AF2EA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7D6A8E-3632-4EC0-AF04-CC2F0C375D8B}"/>
              </a:ext>
            </a:extLst>
          </p:cNvPr>
          <p:cNvSpPr>
            <a:spLocks noGrp="1"/>
          </p:cNvSpPr>
          <p:nvPr>
            <p:ph type="dt" sz="half" idx="10"/>
          </p:nvPr>
        </p:nvSpPr>
        <p:spPr/>
        <p:txBody>
          <a:bodyPr/>
          <a:lstStyle/>
          <a:p>
            <a:fld id="{024AA247-EB7D-448D-BB59-EB38338FCA7F}" type="datetimeFigureOut">
              <a:rPr lang="en-US" smtClean="0"/>
              <a:t>4/14/2025</a:t>
            </a:fld>
            <a:endParaRPr lang="en-US"/>
          </a:p>
        </p:txBody>
      </p:sp>
      <p:sp>
        <p:nvSpPr>
          <p:cNvPr id="5" name="Footer Placeholder 4">
            <a:extLst>
              <a:ext uri="{FF2B5EF4-FFF2-40B4-BE49-F238E27FC236}">
                <a16:creationId xmlns:a16="http://schemas.microsoft.com/office/drawing/2014/main" id="{2164EB82-BD85-4A5C-A908-1E465C87D2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01B427-C380-48D5-AB09-F38478445CCC}"/>
              </a:ext>
            </a:extLst>
          </p:cNvPr>
          <p:cNvSpPr>
            <a:spLocks noGrp="1"/>
          </p:cNvSpPr>
          <p:nvPr>
            <p:ph type="sldNum" sz="quarter" idx="12"/>
          </p:nvPr>
        </p:nvSpPr>
        <p:spPr/>
        <p:txBody>
          <a:bodyPr/>
          <a:lstStyle/>
          <a:p>
            <a:fld id="{8F391805-BA85-4E1E-B33E-3FCB696AD394}" type="slidenum">
              <a:rPr lang="en-US" smtClean="0"/>
              <a:t>‹#›</a:t>
            </a:fld>
            <a:endParaRPr lang="en-US"/>
          </a:p>
        </p:txBody>
      </p:sp>
    </p:spTree>
    <p:extLst>
      <p:ext uri="{BB962C8B-B14F-4D97-AF65-F5344CB8AC3E}">
        <p14:creationId xmlns:p14="http://schemas.microsoft.com/office/powerpoint/2010/main" val="4779637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A546-D33B-4DD1-83A3-25958F6103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6E9ECC-3DCB-4235-BFD5-5AE2B83100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6647DA-127A-4ED3-8172-1958B65D89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005161-FDF8-4D17-9BF5-77BB32F89717}"/>
              </a:ext>
            </a:extLst>
          </p:cNvPr>
          <p:cNvSpPr>
            <a:spLocks noGrp="1"/>
          </p:cNvSpPr>
          <p:nvPr>
            <p:ph type="dt" sz="half" idx="10"/>
          </p:nvPr>
        </p:nvSpPr>
        <p:spPr/>
        <p:txBody>
          <a:bodyPr/>
          <a:lstStyle/>
          <a:p>
            <a:fld id="{024AA247-EB7D-448D-BB59-EB38338FCA7F}" type="datetimeFigureOut">
              <a:rPr lang="en-US" smtClean="0"/>
              <a:t>4/14/2025</a:t>
            </a:fld>
            <a:endParaRPr lang="en-US"/>
          </a:p>
        </p:txBody>
      </p:sp>
      <p:sp>
        <p:nvSpPr>
          <p:cNvPr id="6" name="Footer Placeholder 5">
            <a:extLst>
              <a:ext uri="{FF2B5EF4-FFF2-40B4-BE49-F238E27FC236}">
                <a16:creationId xmlns:a16="http://schemas.microsoft.com/office/drawing/2014/main" id="{4124C210-E3C1-4BEF-A0AB-A087A06E1E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BFA942-9BF9-42EB-A727-CC7E27F64A64}"/>
              </a:ext>
            </a:extLst>
          </p:cNvPr>
          <p:cNvSpPr>
            <a:spLocks noGrp="1"/>
          </p:cNvSpPr>
          <p:nvPr>
            <p:ph type="sldNum" sz="quarter" idx="12"/>
          </p:nvPr>
        </p:nvSpPr>
        <p:spPr/>
        <p:txBody>
          <a:bodyPr/>
          <a:lstStyle/>
          <a:p>
            <a:fld id="{8F391805-BA85-4E1E-B33E-3FCB696AD394}" type="slidenum">
              <a:rPr lang="en-US" smtClean="0"/>
              <a:t>‹#›</a:t>
            </a:fld>
            <a:endParaRPr lang="en-US"/>
          </a:p>
        </p:txBody>
      </p:sp>
    </p:spTree>
    <p:extLst>
      <p:ext uri="{BB962C8B-B14F-4D97-AF65-F5344CB8AC3E}">
        <p14:creationId xmlns:p14="http://schemas.microsoft.com/office/powerpoint/2010/main" val="31165935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6BD37-813E-4687-A153-B84E3110B3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B499F9-E247-4D24-8461-8A756E05EB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B03D84-4E3D-412A-9666-B931278DDB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B3E062-8F25-452F-B8DC-86B536500F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41835C-6920-4939-87B2-2F98F7BF24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F0B0F0-B61D-4655-9EBE-B065D1AABF4F}"/>
              </a:ext>
            </a:extLst>
          </p:cNvPr>
          <p:cNvSpPr>
            <a:spLocks noGrp="1"/>
          </p:cNvSpPr>
          <p:nvPr>
            <p:ph type="dt" sz="half" idx="10"/>
          </p:nvPr>
        </p:nvSpPr>
        <p:spPr/>
        <p:txBody>
          <a:bodyPr/>
          <a:lstStyle/>
          <a:p>
            <a:fld id="{024AA247-EB7D-448D-BB59-EB38338FCA7F}" type="datetimeFigureOut">
              <a:rPr lang="en-US" smtClean="0"/>
              <a:t>4/14/2025</a:t>
            </a:fld>
            <a:endParaRPr lang="en-US"/>
          </a:p>
        </p:txBody>
      </p:sp>
      <p:sp>
        <p:nvSpPr>
          <p:cNvPr id="8" name="Footer Placeholder 7">
            <a:extLst>
              <a:ext uri="{FF2B5EF4-FFF2-40B4-BE49-F238E27FC236}">
                <a16:creationId xmlns:a16="http://schemas.microsoft.com/office/drawing/2014/main" id="{7FB083DC-6C67-40CD-8D4E-1A570B472C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904339-D283-467B-89D5-2EDEB9B29164}"/>
              </a:ext>
            </a:extLst>
          </p:cNvPr>
          <p:cNvSpPr>
            <a:spLocks noGrp="1"/>
          </p:cNvSpPr>
          <p:nvPr>
            <p:ph type="sldNum" sz="quarter" idx="12"/>
          </p:nvPr>
        </p:nvSpPr>
        <p:spPr/>
        <p:txBody>
          <a:bodyPr/>
          <a:lstStyle/>
          <a:p>
            <a:fld id="{8F391805-BA85-4E1E-B33E-3FCB696AD394}" type="slidenum">
              <a:rPr lang="en-US" smtClean="0"/>
              <a:t>‹#›</a:t>
            </a:fld>
            <a:endParaRPr lang="en-US"/>
          </a:p>
        </p:txBody>
      </p:sp>
    </p:spTree>
    <p:extLst>
      <p:ext uri="{BB962C8B-B14F-4D97-AF65-F5344CB8AC3E}">
        <p14:creationId xmlns:p14="http://schemas.microsoft.com/office/powerpoint/2010/main" val="508899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0"/>
            <a:ext cx="11771313" cy="619125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6" name="Title 1">
            <a:extLst>
              <a:ext uri="{FF2B5EF4-FFF2-40B4-BE49-F238E27FC236}">
                <a16:creationId xmlns:a16="http://schemas.microsoft.com/office/drawing/2014/main" id="{BBC3BEE7-44AC-45BC-B4E7-93E3454EB83C}"/>
              </a:ext>
            </a:extLst>
          </p:cNvPr>
          <p:cNvSpPr>
            <a:spLocks noGrp="1"/>
          </p:cNvSpPr>
          <p:nvPr>
            <p:ph type="ctrTitle" hasCustomPrompt="1"/>
          </p:nvPr>
        </p:nvSpPr>
        <p:spPr>
          <a:xfrm>
            <a:off x="420687" y="5066452"/>
            <a:ext cx="4459766" cy="539345"/>
          </a:xfrm>
          <a:prstGeom prst="roundRect">
            <a:avLst>
              <a:gd name="adj" fmla="val 10086"/>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108000" rIns="180000" bIns="0" anchor="t"/>
          <a:lstStyle>
            <a:lvl1pPr algn="l">
              <a:lnSpc>
                <a:spcPct val="100000"/>
              </a:lnSpc>
              <a:defRPr sz="1800" b="0" spc="0">
                <a:solidFill>
                  <a:schemeClr val="bg1">
                    <a:lumMod val="95000"/>
                  </a:schemeClr>
                </a:solidFill>
                <a:latin typeface="+mn-lt"/>
              </a:defRPr>
            </a:lvl1pPr>
          </a:lstStyle>
          <a:p>
            <a:r>
              <a:rPr lang="en-US" noProof="0"/>
              <a:t>Enter your caption</a:t>
            </a:r>
          </a:p>
        </p:txBody>
      </p:sp>
    </p:spTree>
    <p:extLst>
      <p:ext uri="{BB962C8B-B14F-4D97-AF65-F5344CB8AC3E}">
        <p14:creationId xmlns:p14="http://schemas.microsoft.com/office/powerpoint/2010/main" val="19877846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CFACA-1D16-4074-8347-101BD3B6C6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0F87C8-3527-43E0-95B4-70EF81DD06FD}"/>
              </a:ext>
            </a:extLst>
          </p:cNvPr>
          <p:cNvSpPr>
            <a:spLocks noGrp="1"/>
          </p:cNvSpPr>
          <p:nvPr>
            <p:ph type="dt" sz="half" idx="10"/>
          </p:nvPr>
        </p:nvSpPr>
        <p:spPr/>
        <p:txBody>
          <a:bodyPr/>
          <a:lstStyle/>
          <a:p>
            <a:fld id="{024AA247-EB7D-448D-BB59-EB38338FCA7F}" type="datetimeFigureOut">
              <a:rPr lang="en-US" smtClean="0"/>
              <a:t>4/14/2025</a:t>
            </a:fld>
            <a:endParaRPr lang="en-US"/>
          </a:p>
        </p:txBody>
      </p:sp>
      <p:sp>
        <p:nvSpPr>
          <p:cNvPr id="4" name="Footer Placeholder 3">
            <a:extLst>
              <a:ext uri="{FF2B5EF4-FFF2-40B4-BE49-F238E27FC236}">
                <a16:creationId xmlns:a16="http://schemas.microsoft.com/office/drawing/2014/main" id="{C4B7BF57-C57F-4104-B7D5-B588051B13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843DF3-95D0-4E39-A167-7D3E5FACC028}"/>
              </a:ext>
            </a:extLst>
          </p:cNvPr>
          <p:cNvSpPr>
            <a:spLocks noGrp="1"/>
          </p:cNvSpPr>
          <p:nvPr>
            <p:ph type="sldNum" sz="quarter" idx="12"/>
          </p:nvPr>
        </p:nvSpPr>
        <p:spPr/>
        <p:txBody>
          <a:bodyPr/>
          <a:lstStyle/>
          <a:p>
            <a:fld id="{8F391805-BA85-4E1E-B33E-3FCB696AD394}" type="slidenum">
              <a:rPr lang="en-US" smtClean="0"/>
              <a:t>‹#›</a:t>
            </a:fld>
            <a:endParaRPr lang="en-US"/>
          </a:p>
        </p:txBody>
      </p:sp>
    </p:spTree>
    <p:extLst>
      <p:ext uri="{BB962C8B-B14F-4D97-AF65-F5344CB8AC3E}">
        <p14:creationId xmlns:p14="http://schemas.microsoft.com/office/powerpoint/2010/main" val="25935574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E0AA97-7F51-4A16-96E2-3D15865FF729}"/>
              </a:ext>
            </a:extLst>
          </p:cNvPr>
          <p:cNvSpPr>
            <a:spLocks noGrp="1"/>
          </p:cNvSpPr>
          <p:nvPr>
            <p:ph type="dt" sz="half" idx="10"/>
          </p:nvPr>
        </p:nvSpPr>
        <p:spPr/>
        <p:txBody>
          <a:bodyPr/>
          <a:lstStyle/>
          <a:p>
            <a:fld id="{024AA247-EB7D-448D-BB59-EB38338FCA7F}" type="datetimeFigureOut">
              <a:rPr lang="en-US" smtClean="0"/>
              <a:t>4/14/2025</a:t>
            </a:fld>
            <a:endParaRPr lang="en-US"/>
          </a:p>
        </p:txBody>
      </p:sp>
      <p:sp>
        <p:nvSpPr>
          <p:cNvPr id="3" name="Footer Placeholder 2">
            <a:extLst>
              <a:ext uri="{FF2B5EF4-FFF2-40B4-BE49-F238E27FC236}">
                <a16:creationId xmlns:a16="http://schemas.microsoft.com/office/drawing/2014/main" id="{69AB2075-D938-46E2-B1AB-CCA36F0284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2A06F1-691E-4F31-8E15-79E9297FBB0E}"/>
              </a:ext>
            </a:extLst>
          </p:cNvPr>
          <p:cNvSpPr>
            <a:spLocks noGrp="1"/>
          </p:cNvSpPr>
          <p:nvPr>
            <p:ph type="sldNum" sz="quarter" idx="12"/>
          </p:nvPr>
        </p:nvSpPr>
        <p:spPr/>
        <p:txBody>
          <a:bodyPr/>
          <a:lstStyle/>
          <a:p>
            <a:fld id="{8F391805-BA85-4E1E-B33E-3FCB696AD394}" type="slidenum">
              <a:rPr lang="en-US" smtClean="0"/>
              <a:t>‹#›</a:t>
            </a:fld>
            <a:endParaRPr lang="en-US"/>
          </a:p>
        </p:txBody>
      </p:sp>
    </p:spTree>
    <p:extLst>
      <p:ext uri="{BB962C8B-B14F-4D97-AF65-F5344CB8AC3E}">
        <p14:creationId xmlns:p14="http://schemas.microsoft.com/office/powerpoint/2010/main" val="11760104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FC9EA-348F-4765-8490-5D87C0A195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B42952-83B7-4B85-ACF7-022C1D8393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672567-CFF2-4E19-B735-F65DB7E775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902C01-E596-4B27-B7E2-2EE0BCF05FFA}"/>
              </a:ext>
            </a:extLst>
          </p:cNvPr>
          <p:cNvSpPr>
            <a:spLocks noGrp="1"/>
          </p:cNvSpPr>
          <p:nvPr>
            <p:ph type="dt" sz="half" idx="10"/>
          </p:nvPr>
        </p:nvSpPr>
        <p:spPr/>
        <p:txBody>
          <a:bodyPr/>
          <a:lstStyle/>
          <a:p>
            <a:fld id="{024AA247-EB7D-448D-BB59-EB38338FCA7F}" type="datetimeFigureOut">
              <a:rPr lang="en-US" smtClean="0"/>
              <a:t>4/14/2025</a:t>
            </a:fld>
            <a:endParaRPr lang="en-US"/>
          </a:p>
        </p:txBody>
      </p:sp>
      <p:sp>
        <p:nvSpPr>
          <p:cNvPr id="6" name="Footer Placeholder 5">
            <a:extLst>
              <a:ext uri="{FF2B5EF4-FFF2-40B4-BE49-F238E27FC236}">
                <a16:creationId xmlns:a16="http://schemas.microsoft.com/office/drawing/2014/main" id="{0CD5DC64-4DA9-496D-9DDF-D4B5582CB2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23525B-5B2D-4B31-B8D9-EFE9914BB7DA}"/>
              </a:ext>
            </a:extLst>
          </p:cNvPr>
          <p:cNvSpPr>
            <a:spLocks noGrp="1"/>
          </p:cNvSpPr>
          <p:nvPr>
            <p:ph type="sldNum" sz="quarter" idx="12"/>
          </p:nvPr>
        </p:nvSpPr>
        <p:spPr/>
        <p:txBody>
          <a:bodyPr/>
          <a:lstStyle/>
          <a:p>
            <a:fld id="{8F391805-BA85-4E1E-B33E-3FCB696AD394}" type="slidenum">
              <a:rPr lang="en-US" smtClean="0"/>
              <a:t>‹#›</a:t>
            </a:fld>
            <a:endParaRPr lang="en-US"/>
          </a:p>
        </p:txBody>
      </p:sp>
    </p:spTree>
    <p:extLst>
      <p:ext uri="{BB962C8B-B14F-4D97-AF65-F5344CB8AC3E}">
        <p14:creationId xmlns:p14="http://schemas.microsoft.com/office/powerpoint/2010/main" val="14893783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AA44-7D2C-4A71-BDEA-A8B9AD79E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481BF3-C23F-47C9-BF19-C6BCC40053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33BD4E-1639-42DD-9032-FF39AF679A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091F5-CD03-420D-831F-6105E52ECA6D}"/>
              </a:ext>
            </a:extLst>
          </p:cNvPr>
          <p:cNvSpPr>
            <a:spLocks noGrp="1"/>
          </p:cNvSpPr>
          <p:nvPr>
            <p:ph type="dt" sz="half" idx="10"/>
          </p:nvPr>
        </p:nvSpPr>
        <p:spPr/>
        <p:txBody>
          <a:bodyPr/>
          <a:lstStyle/>
          <a:p>
            <a:fld id="{024AA247-EB7D-448D-BB59-EB38338FCA7F}" type="datetimeFigureOut">
              <a:rPr lang="en-US" smtClean="0"/>
              <a:t>4/14/2025</a:t>
            </a:fld>
            <a:endParaRPr lang="en-US"/>
          </a:p>
        </p:txBody>
      </p:sp>
      <p:sp>
        <p:nvSpPr>
          <p:cNvPr id="6" name="Footer Placeholder 5">
            <a:extLst>
              <a:ext uri="{FF2B5EF4-FFF2-40B4-BE49-F238E27FC236}">
                <a16:creationId xmlns:a16="http://schemas.microsoft.com/office/drawing/2014/main" id="{BDAC6BF1-2872-43DD-AAF6-0BBF11B6D5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3F1A43-AD0C-44C1-8545-6470F1D798DD}"/>
              </a:ext>
            </a:extLst>
          </p:cNvPr>
          <p:cNvSpPr>
            <a:spLocks noGrp="1"/>
          </p:cNvSpPr>
          <p:nvPr>
            <p:ph type="sldNum" sz="quarter" idx="12"/>
          </p:nvPr>
        </p:nvSpPr>
        <p:spPr/>
        <p:txBody>
          <a:bodyPr/>
          <a:lstStyle/>
          <a:p>
            <a:fld id="{8F391805-BA85-4E1E-B33E-3FCB696AD394}" type="slidenum">
              <a:rPr lang="en-US" smtClean="0"/>
              <a:t>‹#›</a:t>
            </a:fld>
            <a:endParaRPr lang="en-US"/>
          </a:p>
        </p:txBody>
      </p:sp>
    </p:spTree>
    <p:extLst>
      <p:ext uri="{BB962C8B-B14F-4D97-AF65-F5344CB8AC3E}">
        <p14:creationId xmlns:p14="http://schemas.microsoft.com/office/powerpoint/2010/main" val="35227580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F9F2-57FC-4A83-932E-9332A902B7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F05679-FD1E-481B-827B-3714033713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16BDF8-B5DF-4EDB-8AEF-A8440FB1DFB2}"/>
              </a:ext>
            </a:extLst>
          </p:cNvPr>
          <p:cNvSpPr>
            <a:spLocks noGrp="1"/>
          </p:cNvSpPr>
          <p:nvPr>
            <p:ph type="dt" sz="half" idx="10"/>
          </p:nvPr>
        </p:nvSpPr>
        <p:spPr/>
        <p:txBody>
          <a:bodyPr/>
          <a:lstStyle/>
          <a:p>
            <a:fld id="{024AA247-EB7D-448D-BB59-EB38338FCA7F}" type="datetimeFigureOut">
              <a:rPr lang="en-US" smtClean="0"/>
              <a:t>4/14/2025</a:t>
            </a:fld>
            <a:endParaRPr lang="en-US"/>
          </a:p>
        </p:txBody>
      </p:sp>
      <p:sp>
        <p:nvSpPr>
          <p:cNvPr id="5" name="Footer Placeholder 4">
            <a:extLst>
              <a:ext uri="{FF2B5EF4-FFF2-40B4-BE49-F238E27FC236}">
                <a16:creationId xmlns:a16="http://schemas.microsoft.com/office/drawing/2014/main" id="{8DC7D082-AC93-4FC3-A679-106C6D44E9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1169E-1AB6-4B3C-84F5-BC3ABA7D5E6F}"/>
              </a:ext>
            </a:extLst>
          </p:cNvPr>
          <p:cNvSpPr>
            <a:spLocks noGrp="1"/>
          </p:cNvSpPr>
          <p:nvPr>
            <p:ph type="sldNum" sz="quarter" idx="12"/>
          </p:nvPr>
        </p:nvSpPr>
        <p:spPr/>
        <p:txBody>
          <a:bodyPr/>
          <a:lstStyle/>
          <a:p>
            <a:fld id="{8F391805-BA85-4E1E-B33E-3FCB696AD394}" type="slidenum">
              <a:rPr lang="en-US" smtClean="0"/>
              <a:t>‹#›</a:t>
            </a:fld>
            <a:endParaRPr lang="en-US"/>
          </a:p>
        </p:txBody>
      </p:sp>
    </p:spTree>
    <p:extLst>
      <p:ext uri="{BB962C8B-B14F-4D97-AF65-F5344CB8AC3E}">
        <p14:creationId xmlns:p14="http://schemas.microsoft.com/office/powerpoint/2010/main" val="17982779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8E9704-6124-4A81-B6FD-DA8B009DEA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80D68F-CA63-4612-906F-FD191E53AD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46F83-CE13-4E72-A460-E5B7DD40741C}"/>
              </a:ext>
            </a:extLst>
          </p:cNvPr>
          <p:cNvSpPr>
            <a:spLocks noGrp="1"/>
          </p:cNvSpPr>
          <p:nvPr>
            <p:ph type="dt" sz="half" idx="10"/>
          </p:nvPr>
        </p:nvSpPr>
        <p:spPr/>
        <p:txBody>
          <a:bodyPr/>
          <a:lstStyle/>
          <a:p>
            <a:fld id="{024AA247-EB7D-448D-BB59-EB38338FCA7F}" type="datetimeFigureOut">
              <a:rPr lang="en-US" smtClean="0"/>
              <a:t>4/14/2025</a:t>
            </a:fld>
            <a:endParaRPr lang="en-US"/>
          </a:p>
        </p:txBody>
      </p:sp>
      <p:sp>
        <p:nvSpPr>
          <p:cNvPr id="5" name="Footer Placeholder 4">
            <a:extLst>
              <a:ext uri="{FF2B5EF4-FFF2-40B4-BE49-F238E27FC236}">
                <a16:creationId xmlns:a16="http://schemas.microsoft.com/office/drawing/2014/main" id="{A2B272A9-0D32-43B6-A927-A34AE448A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6FEB1-2983-4765-A678-31D0D9B2AC17}"/>
              </a:ext>
            </a:extLst>
          </p:cNvPr>
          <p:cNvSpPr>
            <a:spLocks noGrp="1"/>
          </p:cNvSpPr>
          <p:nvPr>
            <p:ph type="sldNum" sz="quarter" idx="12"/>
          </p:nvPr>
        </p:nvSpPr>
        <p:spPr/>
        <p:txBody>
          <a:bodyPr/>
          <a:lstStyle/>
          <a:p>
            <a:fld id="{8F391805-BA85-4E1E-B33E-3FCB696AD394}" type="slidenum">
              <a:rPr lang="en-US" smtClean="0"/>
              <a:t>‹#›</a:t>
            </a:fld>
            <a:endParaRPr lang="en-US"/>
          </a:p>
        </p:txBody>
      </p:sp>
    </p:spTree>
    <p:extLst>
      <p:ext uri="{BB962C8B-B14F-4D97-AF65-F5344CB8AC3E}">
        <p14:creationId xmlns:p14="http://schemas.microsoft.com/office/powerpoint/2010/main" val="3044995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theme" Target="../theme/theme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theme" Target="../theme/theme4.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5.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E81F30-8FC8-4841-8404-4DC79218B945}"/>
              </a:ext>
            </a:extLst>
          </p:cNvPr>
          <p:cNvSpPr/>
          <p:nvPr userDrawn="1"/>
        </p:nvSpPr>
        <p:spPr>
          <a:xfrm>
            <a:off x="11793520" y="0"/>
            <a:ext cx="352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Rectangle: Rounded Corners 24">
            <a:extLst>
              <a:ext uri="{FF2B5EF4-FFF2-40B4-BE49-F238E27FC236}">
                <a16:creationId xmlns:a16="http://schemas.microsoft.com/office/drawing/2014/main" id="{83D29F65-481C-4C80-BB65-121E5AED26B5}"/>
              </a:ext>
            </a:extLst>
          </p:cNvPr>
          <p:cNvSpPr/>
          <p:nvPr userDrawn="1"/>
        </p:nvSpPr>
        <p:spPr>
          <a:xfrm>
            <a:off x="11844618" y="6249961"/>
            <a:ext cx="230420" cy="460402"/>
          </a:xfrm>
          <a:prstGeom prst="roundRect">
            <a:avLst>
              <a:gd name="adj" fmla="val 7366"/>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4BC39664-EB8B-4A32-915A-D4308F792772}"/>
              </a:ext>
            </a:extLst>
          </p:cNvPr>
          <p:cNvSpPr/>
          <p:nvPr userDrawn="1"/>
        </p:nvSpPr>
        <p:spPr>
          <a:xfrm rot="5400000">
            <a:off x="8740140" y="3406142"/>
            <a:ext cx="6857999"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AC6C03AE-289A-4BCC-971C-3400028C8764}"/>
              </a:ext>
            </a:extLst>
          </p:cNvPr>
          <p:cNvSpPr/>
          <p:nvPr userDrawn="1"/>
        </p:nvSpPr>
        <p:spPr>
          <a:xfrm rot="5400000">
            <a:off x="8694713" y="3406143"/>
            <a:ext cx="6857999" cy="45720"/>
          </a:xfrm>
          <a:prstGeom prst="rect">
            <a:avLst/>
          </a:prstGeom>
          <a:gradFill flip="none" rotWithShape="1">
            <a:gsLst>
              <a:gs pos="0">
                <a:schemeClr val="bg1">
                  <a:lumMod val="95000"/>
                  <a:alpha val="0"/>
                </a:schemeClr>
              </a:gs>
              <a:gs pos="100000">
                <a:schemeClr val="bg1">
                  <a:lumMod val="6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61483"/>
            <a:ext cx="5484930" cy="20153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vert="horz" lIns="0" tIns="0" rIns="0" bIns="0" rtlCol="0" anchor="ctr"/>
          <a:lstStyle>
            <a:lvl1pPr algn="ctr">
              <a:defRPr sz="1200" i="1">
                <a:solidFill>
                  <a:schemeClr val="bg1"/>
                </a:solidFill>
                <a:latin typeface="Times New Roman" panose="02020603050405020304" pitchFamily="18" charset="0"/>
                <a:cs typeface="Times New Roman" panose="02020603050405020304" pitchFamily="18" charset="0"/>
              </a:defRPr>
            </a:lvl1p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62" r:id="rId3"/>
    <p:sldLayoutId id="2147483663" r:id="rId4"/>
    <p:sldLayoutId id="2147483658" r:id="rId5"/>
    <p:sldLayoutId id="2147483665" r:id="rId6"/>
    <p:sldLayoutId id="2147483666" r:id="rId7"/>
    <p:sldLayoutId id="2147483659" r:id="rId8"/>
    <p:sldLayoutId id="2147483660" r:id="rId9"/>
    <p:sldLayoutId id="2147483664" r:id="rId10"/>
    <p:sldLayoutId id="2147483656" r:id="rId11"/>
    <p:sldLayoutId id="2147483657" r:id="rId12"/>
    <p:sldLayoutId id="2147483667" r:id="rId13"/>
    <p:sldLayoutId id="2147483668" r:id="rId14"/>
    <p:sldLayoutId id="2147483650" r:id="rId15"/>
    <p:sldLayoutId id="2147483652" r:id="rId16"/>
    <p:sldLayoutId id="2147483669" r:id="rId17"/>
    <p:sldLayoutId id="2147483671" r:id="rId18"/>
    <p:sldLayoutId id="2147483672" r:id="rId19"/>
    <p:sldLayoutId id="2147483670" r:id="rId20"/>
    <p:sldLayoutId id="2147483673" r:id="rId21"/>
    <p:sldLayoutId id="2147483655" r:id="rId22"/>
    <p:sldLayoutId id="2147483675" r:id="rId23"/>
    <p:sldLayoutId id="2147483678" r:id="rId24"/>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E81F30-8FC8-4841-8404-4DC79218B945}"/>
              </a:ext>
            </a:extLst>
          </p:cNvPr>
          <p:cNvSpPr/>
          <p:nvPr userDrawn="1"/>
        </p:nvSpPr>
        <p:spPr>
          <a:xfrm>
            <a:off x="11793520" y="0"/>
            <a:ext cx="352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Rectangle: Rounded Corners 24">
            <a:extLst>
              <a:ext uri="{FF2B5EF4-FFF2-40B4-BE49-F238E27FC236}">
                <a16:creationId xmlns:a16="http://schemas.microsoft.com/office/drawing/2014/main" id="{83D29F65-481C-4C80-BB65-121E5AED26B5}"/>
              </a:ext>
            </a:extLst>
          </p:cNvPr>
          <p:cNvSpPr/>
          <p:nvPr userDrawn="1"/>
        </p:nvSpPr>
        <p:spPr>
          <a:xfrm>
            <a:off x="11844618" y="6249961"/>
            <a:ext cx="230420" cy="460402"/>
          </a:xfrm>
          <a:prstGeom prst="roundRect">
            <a:avLst>
              <a:gd name="adj" fmla="val 7366"/>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4BC39664-EB8B-4A32-915A-D4308F792772}"/>
              </a:ext>
            </a:extLst>
          </p:cNvPr>
          <p:cNvSpPr/>
          <p:nvPr userDrawn="1"/>
        </p:nvSpPr>
        <p:spPr>
          <a:xfrm rot="5400000">
            <a:off x="8740140" y="3406142"/>
            <a:ext cx="6857999"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AC6C03AE-289A-4BCC-971C-3400028C8764}"/>
              </a:ext>
            </a:extLst>
          </p:cNvPr>
          <p:cNvSpPr/>
          <p:nvPr userDrawn="1"/>
        </p:nvSpPr>
        <p:spPr>
          <a:xfrm rot="5400000">
            <a:off x="8694713" y="3406143"/>
            <a:ext cx="6857999" cy="45720"/>
          </a:xfrm>
          <a:prstGeom prst="rect">
            <a:avLst/>
          </a:prstGeom>
          <a:gradFill flip="none" rotWithShape="1">
            <a:gsLst>
              <a:gs pos="0">
                <a:schemeClr val="bg1">
                  <a:lumMod val="95000"/>
                  <a:alpha val="0"/>
                </a:schemeClr>
              </a:gs>
              <a:gs pos="100000">
                <a:schemeClr val="bg1">
                  <a:lumMod val="6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61483"/>
            <a:ext cx="5484930" cy="20153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vert="horz" lIns="0" tIns="0" rIns="0" bIns="0" rtlCol="0" anchor="ctr"/>
          <a:lstStyle>
            <a:lvl1pPr algn="ctr">
              <a:defRPr sz="1200" i="1">
                <a:solidFill>
                  <a:schemeClr val="bg1"/>
                </a:solidFill>
                <a:latin typeface="Times New Roman" panose="02020603050405020304" pitchFamily="18" charset="0"/>
                <a:cs typeface="Times New Roman" panose="02020603050405020304" pitchFamily="18" charset="0"/>
              </a:defRPr>
            </a:lvl1p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42897950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Lst>
  <p:hf hdr="0" ftr="0" dt="0"/>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grpSp>
        <p:nvGrpSpPr>
          <p:cNvPr id="32" name="Group 31"/>
          <p:cNvGrpSpPr/>
          <p:nvPr/>
        </p:nvGrpSpPr>
        <p:grpSpPr>
          <a:xfrm>
            <a:off x="-1" y="0"/>
            <a:ext cx="12192000" cy="6858000"/>
            <a:chOff x="-1" y="0"/>
            <a:chExt cx="12188825" cy="6858000"/>
          </a:xfrm>
        </p:grpSpPr>
        <p:sp>
          <p:nvSpPr>
            <p:cNvPr id="8" name="Rectangle 8"/>
            <p:cNvSpPr>
              <a:spLocks noChangeArrowheads="1"/>
            </p:cNvSpPr>
            <p:nvPr/>
          </p:nvSpPr>
          <p:spPr bwMode="auto">
            <a:xfrm>
              <a:off x="4164514" y="6705600"/>
              <a:ext cx="8024310" cy="152400"/>
            </a:xfrm>
            <a:prstGeom prst="rect">
              <a:avLst/>
            </a:prstGeom>
            <a:gradFill rotWithShape="0">
              <a:gsLst>
                <a:gs pos="0">
                  <a:schemeClr val="accent5">
                    <a:lumMod val="20000"/>
                    <a:lumOff val="80000"/>
                  </a:schemeClr>
                </a:gs>
                <a:gs pos="100000">
                  <a:schemeClr val="accent5">
                    <a:lumMod val="75000"/>
                  </a:schemeClr>
                </a:gs>
              </a:gsLst>
              <a:lin ang="0" scaled="1"/>
            </a:gradFill>
            <a:ln w="9525">
              <a:solidFill>
                <a:schemeClr val="tx1"/>
              </a:solidFill>
              <a:miter lim="800000"/>
              <a:headEnd/>
              <a:tailEnd/>
            </a:ln>
            <a:effectLst/>
          </p:spPr>
          <p:txBody>
            <a:bodyPr wrap="none" anchor="ctr"/>
            <a:lstStyle/>
            <a:p>
              <a:pPr algn="ctr"/>
              <a:endParaRPr kumimoji="1" lang="en-US" sz="2400">
                <a:latin typeface="굴림" pitchFamily="50" charset="-127"/>
              </a:endParaRPr>
            </a:p>
          </p:txBody>
        </p:sp>
        <p:sp>
          <p:nvSpPr>
            <p:cNvPr id="9" name="Rectangle 9"/>
            <p:cNvSpPr>
              <a:spLocks noChangeArrowheads="1"/>
            </p:cNvSpPr>
            <p:nvPr/>
          </p:nvSpPr>
          <p:spPr bwMode="auto">
            <a:xfrm>
              <a:off x="11680956" y="1981200"/>
              <a:ext cx="507868" cy="4267200"/>
            </a:xfrm>
            <a:prstGeom prst="rect">
              <a:avLst/>
            </a:prstGeom>
            <a:gradFill rotWithShape="0">
              <a:gsLst>
                <a:gs pos="0">
                  <a:schemeClr val="tx2">
                    <a:lumMod val="20000"/>
                    <a:lumOff val="80000"/>
                  </a:schemeClr>
                </a:gs>
                <a:gs pos="100000">
                  <a:schemeClr val="tx2">
                    <a:lumMod val="60000"/>
                    <a:lumOff val="40000"/>
                  </a:schemeClr>
                </a:gs>
              </a:gsLst>
              <a:lin ang="5400000" scaled="1"/>
            </a:gradFill>
            <a:ln w="9525">
              <a:solidFill>
                <a:schemeClr val="tx1"/>
              </a:solidFill>
              <a:miter lim="800000"/>
              <a:headEnd/>
              <a:tailEnd/>
            </a:ln>
            <a:effectLst/>
          </p:spPr>
          <p:txBody>
            <a:bodyPr wrap="none" anchor="ctr"/>
            <a:lstStyle/>
            <a:p>
              <a:pPr algn="ctr"/>
              <a:endParaRPr kumimoji="1" lang="en-US" sz="2400">
                <a:latin typeface="굴림" pitchFamily="50" charset="-127"/>
              </a:endParaRPr>
            </a:p>
          </p:txBody>
        </p:sp>
        <p:sp>
          <p:nvSpPr>
            <p:cNvPr id="10" name="Rectangle 10"/>
            <p:cNvSpPr>
              <a:spLocks noChangeArrowheads="1"/>
            </p:cNvSpPr>
            <p:nvPr/>
          </p:nvSpPr>
          <p:spPr bwMode="auto">
            <a:xfrm>
              <a:off x="-1" y="5257800"/>
              <a:ext cx="609441" cy="1524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1" name="Rectangle 11"/>
            <p:cNvSpPr>
              <a:spLocks noChangeArrowheads="1"/>
            </p:cNvSpPr>
            <p:nvPr/>
          </p:nvSpPr>
          <p:spPr bwMode="auto">
            <a:xfrm>
              <a:off x="-1" y="5410200"/>
              <a:ext cx="609441" cy="14478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2" name="Rectangle 12"/>
            <p:cNvSpPr>
              <a:spLocks noChangeArrowheads="1"/>
            </p:cNvSpPr>
            <p:nvPr/>
          </p:nvSpPr>
          <p:spPr bwMode="auto">
            <a:xfrm>
              <a:off x="11680956" y="0"/>
              <a:ext cx="507868" cy="1981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3" name="Rectangle 13"/>
            <p:cNvSpPr>
              <a:spLocks noChangeArrowheads="1"/>
            </p:cNvSpPr>
            <p:nvPr/>
          </p:nvSpPr>
          <p:spPr bwMode="auto">
            <a:xfrm>
              <a:off x="7618015" y="0"/>
              <a:ext cx="4062942" cy="304800"/>
            </a:xfrm>
            <a:prstGeom prst="rect">
              <a:avLst/>
            </a:prstGeom>
            <a:solidFill>
              <a:schemeClr val="accent1"/>
            </a:solidFill>
            <a:ln w="9525">
              <a:solidFill>
                <a:schemeClr val="accent3"/>
              </a:solidFill>
              <a:miter lim="800000"/>
              <a:headEnd/>
              <a:tailEnd/>
            </a:ln>
            <a:effectLst/>
          </p:spPr>
          <p:txBody>
            <a:bodyPr wrap="none" anchor="ctr"/>
            <a:lstStyle/>
            <a:p>
              <a:pPr algn="ctr"/>
              <a:endParaRPr kumimoji="1" lang="en-US" sz="2400">
                <a:latin typeface="굴림" pitchFamily="50" charset="-127"/>
              </a:endParaRPr>
            </a:p>
          </p:txBody>
        </p:sp>
        <p:sp>
          <p:nvSpPr>
            <p:cNvPr id="14" name="Rectangle 14"/>
            <p:cNvSpPr>
              <a:spLocks noChangeArrowheads="1"/>
            </p:cNvSpPr>
            <p:nvPr/>
          </p:nvSpPr>
          <p:spPr bwMode="auto">
            <a:xfrm>
              <a:off x="609440" y="304800"/>
              <a:ext cx="711015" cy="762000"/>
            </a:xfrm>
            <a:prstGeom prst="rect">
              <a:avLst/>
            </a:prstGeom>
            <a:solidFill>
              <a:schemeClr val="bg2">
                <a:lumMod val="50000"/>
                <a:alpha val="50000"/>
              </a:schemeClr>
            </a:solidFill>
            <a:ln w="9525">
              <a:solidFill>
                <a:schemeClr val="tx1"/>
              </a:solidFill>
              <a:miter lim="800000"/>
              <a:headEnd/>
              <a:tailEnd/>
            </a:ln>
            <a:effectLst/>
          </p:spPr>
          <p:txBody>
            <a:bodyPr wrap="none" anchor="ctr"/>
            <a:lstStyle/>
            <a:p>
              <a:pPr algn="ctr"/>
              <a:endParaRPr kumimoji="1" lang="en-US" sz="2400">
                <a:latin typeface="굴림" pitchFamily="50" charset="-127"/>
              </a:endParaRPr>
            </a:p>
          </p:txBody>
        </p:sp>
        <p:sp>
          <p:nvSpPr>
            <p:cNvPr id="15" name="Rectangle 15"/>
            <p:cNvSpPr>
              <a:spLocks noChangeArrowheads="1"/>
            </p:cNvSpPr>
            <p:nvPr/>
          </p:nvSpPr>
          <p:spPr bwMode="auto">
            <a:xfrm>
              <a:off x="-1" y="1066800"/>
              <a:ext cx="609441" cy="4191000"/>
            </a:xfrm>
            <a:prstGeom prst="rect">
              <a:avLst/>
            </a:prstGeom>
            <a:gradFill rotWithShape="0">
              <a:gsLst>
                <a:gs pos="0">
                  <a:schemeClr val="bg2">
                    <a:lumMod val="50000"/>
                  </a:schemeClr>
                </a:gs>
                <a:gs pos="100000">
                  <a:schemeClr val="bg1"/>
                </a:gs>
              </a:gsLst>
              <a:lin ang="5400000" scaled="1"/>
            </a:gradFill>
            <a:ln w="9525">
              <a:solidFill>
                <a:schemeClr val="tx1"/>
              </a:solidFill>
              <a:miter lim="800000"/>
              <a:headEnd/>
              <a:tailEnd/>
            </a:ln>
            <a:effectLst/>
          </p:spPr>
          <p:txBody>
            <a:bodyPr wrap="none" anchor="ctr"/>
            <a:lstStyle/>
            <a:p>
              <a:pPr algn="ctr"/>
              <a:endParaRPr kumimoji="1" lang="en-US" sz="2400">
                <a:latin typeface="굴림" pitchFamily="50" charset="-127"/>
              </a:endParaRPr>
            </a:p>
          </p:txBody>
        </p:sp>
        <p:sp>
          <p:nvSpPr>
            <p:cNvPr id="16" name="Rectangle 16"/>
            <p:cNvSpPr>
              <a:spLocks noChangeArrowheads="1"/>
            </p:cNvSpPr>
            <p:nvPr/>
          </p:nvSpPr>
          <p:spPr bwMode="auto">
            <a:xfrm>
              <a:off x="-1" y="304800"/>
              <a:ext cx="609441" cy="762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7" name="Rectangle 17"/>
            <p:cNvSpPr>
              <a:spLocks noChangeArrowheads="1"/>
            </p:cNvSpPr>
            <p:nvPr/>
          </p:nvSpPr>
          <p:spPr bwMode="auto">
            <a:xfrm>
              <a:off x="-1" y="0"/>
              <a:ext cx="1320456" cy="304800"/>
            </a:xfrm>
            <a:prstGeom prst="rect">
              <a:avLst/>
            </a:prstGeom>
            <a:solidFill>
              <a:schemeClr val="accent1"/>
            </a:solidFill>
            <a:ln w="19050">
              <a:solidFill>
                <a:schemeClr val="accent1"/>
              </a:solidFill>
              <a:miter lim="800000"/>
              <a:headEnd/>
              <a:tailEnd/>
            </a:ln>
            <a:effectLst/>
          </p:spPr>
          <p:txBody>
            <a:bodyPr wrap="none" anchor="ctr"/>
            <a:lstStyle/>
            <a:p>
              <a:pPr algn="ctr"/>
              <a:endParaRPr kumimoji="1" lang="en-US" sz="2400">
                <a:latin typeface="굴림" pitchFamily="50" charset="-127"/>
              </a:endParaRPr>
            </a:p>
          </p:txBody>
        </p:sp>
        <p:sp>
          <p:nvSpPr>
            <p:cNvPr id="18" name="Rectangle 18"/>
            <p:cNvSpPr>
              <a:spLocks noChangeArrowheads="1"/>
            </p:cNvSpPr>
            <p:nvPr/>
          </p:nvSpPr>
          <p:spPr bwMode="auto">
            <a:xfrm>
              <a:off x="1320455" y="0"/>
              <a:ext cx="6297560" cy="304800"/>
            </a:xfrm>
            <a:prstGeom prst="rect">
              <a:avLst/>
            </a:prstGeom>
            <a:solidFill>
              <a:schemeClr val="bg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a:latin typeface="굴림" pitchFamily="50" charset="-127"/>
              </a:endParaRPr>
            </a:p>
          </p:txBody>
        </p:sp>
        <p:sp>
          <p:nvSpPr>
            <p:cNvPr id="19" name="Line 19"/>
            <p:cNvSpPr>
              <a:spLocks noChangeShapeType="1"/>
            </p:cNvSpPr>
            <p:nvPr/>
          </p:nvSpPr>
          <p:spPr bwMode="auto">
            <a:xfrm flipV="1">
              <a:off x="609440" y="304800"/>
              <a:ext cx="0" cy="6553200"/>
            </a:xfrm>
            <a:prstGeom prst="line">
              <a:avLst/>
            </a:prstGeom>
            <a:noFill/>
            <a:ln w="762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0" name="Line 20"/>
            <p:cNvSpPr>
              <a:spLocks noChangeShapeType="1"/>
            </p:cNvSpPr>
            <p:nvPr/>
          </p:nvSpPr>
          <p:spPr bwMode="auto">
            <a:xfrm>
              <a:off x="609440" y="6705600"/>
              <a:ext cx="11579384" cy="0"/>
            </a:xfrm>
            <a:prstGeom prst="line">
              <a:avLst/>
            </a:prstGeom>
            <a:noFill/>
            <a:ln w="571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1" name="Line 21"/>
            <p:cNvSpPr>
              <a:spLocks noChangeShapeType="1"/>
            </p:cNvSpPr>
            <p:nvPr/>
          </p:nvSpPr>
          <p:spPr bwMode="auto">
            <a:xfrm flipV="1">
              <a:off x="11680956" y="0"/>
              <a:ext cx="0" cy="6705600"/>
            </a:xfrm>
            <a:prstGeom prst="line">
              <a:avLst/>
            </a:prstGeom>
            <a:noFill/>
            <a:ln w="571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2" name="Line 22"/>
            <p:cNvSpPr>
              <a:spLocks noChangeShapeType="1"/>
            </p:cNvSpPr>
            <p:nvPr/>
          </p:nvSpPr>
          <p:spPr bwMode="auto">
            <a:xfrm>
              <a:off x="-1" y="304800"/>
              <a:ext cx="12188825" cy="0"/>
            </a:xfrm>
            <a:prstGeom prst="line">
              <a:avLst/>
            </a:prstGeom>
            <a:noFill/>
            <a:ln w="381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3" name="Line 23"/>
            <p:cNvSpPr>
              <a:spLocks noChangeShapeType="1"/>
            </p:cNvSpPr>
            <p:nvPr/>
          </p:nvSpPr>
          <p:spPr bwMode="auto">
            <a:xfrm flipH="1">
              <a:off x="7618015" y="457200"/>
              <a:ext cx="4570809" cy="0"/>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4" name="Line 24"/>
            <p:cNvSpPr>
              <a:spLocks noChangeShapeType="1"/>
            </p:cNvSpPr>
            <p:nvPr/>
          </p:nvSpPr>
          <p:spPr bwMode="auto">
            <a:xfrm flipV="1">
              <a:off x="7618015" y="0"/>
              <a:ext cx="0" cy="457200"/>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5" name="Line 25"/>
            <p:cNvSpPr>
              <a:spLocks noChangeShapeType="1"/>
            </p:cNvSpPr>
            <p:nvPr/>
          </p:nvSpPr>
          <p:spPr bwMode="auto">
            <a:xfrm>
              <a:off x="11680956" y="1981200"/>
              <a:ext cx="50786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6" name="Line 26"/>
            <p:cNvSpPr>
              <a:spLocks noChangeShapeType="1"/>
            </p:cNvSpPr>
            <p:nvPr/>
          </p:nvSpPr>
          <p:spPr bwMode="auto">
            <a:xfrm>
              <a:off x="1320455" y="0"/>
              <a:ext cx="0" cy="1066800"/>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7" name="Line 27"/>
            <p:cNvSpPr>
              <a:spLocks noChangeShapeType="1"/>
            </p:cNvSpPr>
            <p:nvPr/>
          </p:nvSpPr>
          <p:spPr bwMode="auto">
            <a:xfrm flipH="1">
              <a:off x="-1" y="1066800"/>
              <a:ext cx="1320456" cy="0"/>
            </a:xfrm>
            <a:prstGeom prst="line">
              <a:avLst/>
            </a:prstGeom>
            <a:noFill/>
            <a:ln w="285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30" name="Line 30"/>
            <p:cNvSpPr>
              <a:spLocks noChangeShapeType="1"/>
            </p:cNvSpPr>
            <p:nvPr/>
          </p:nvSpPr>
          <p:spPr bwMode="auto">
            <a:xfrm flipH="1">
              <a:off x="-1" y="5257800"/>
              <a:ext cx="609441" cy="0"/>
            </a:xfrm>
            <a:prstGeom prst="line">
              <a:avLst/>
            </a:prstGeom>
            <a:noFill/>
            <a:ln w="285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31" name="Line 31"/>
            <p:cNvSpPr>
              <a:spLocks noChangeShapeType="1"/>
            </p:cNvSpPr>
            <p:nvPr/>
          </p:nvSpPr>
          <p:spPr bwMode="auto">
            <a:xfrm flipH="1">
              <a:off x="-1" y="5410200"/>
              <a:ext cx="609441"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2" name="Title Placeholder 1"/>
          <p:cNvSpPr>
            <a:spLocks noGrp="1"/>
          </p:cNvSpPr>
          <p:nvPr>
            <p:ph type="title"/>
          </p:nvPr>
        </p:nvSpPr>
        <p:spPr>
          <a:xfrm>
            <a:off x="1522811" y="533400"/>
            <a:ext cx="9603701" cy="11430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811" y="1828800"/>
            <a:ext cx="9603701" cy="4191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518345" y="6172201"/>
            <a:ext cx="6864250" cy="273049"/>
          </a:xfrm>
          <a:prstGeom prst="rect">
            <a:avLst/>
          </a:prstGeom>
        </p:spPr>
        <p:txBody>
          <a:bodyPr vert="horz" lIns="91440" tIns="45720" rIns="91440" bIns="45720" rtlCol="0" anchor="ctr"/>
          <a:lstStyle>
            <a:lvl1pPr algn="l">
              <a:defRPr sz="1100">
                <a:solidFill>
                  <a:schemeClr val="tx1"/>
                </a:solidFill>
              </a:defRPr>
            </a:lvl1pPr>
          </a:lstStyle>
          <a:p>
            <a:r>
              <a:rPr lang="en-US"/>
              <a:t>Add a footer</a:t>
            </a:r>
          </a:p>
        </p:txBody>
      </p:sp>
      <p:sp>
        <p:nvSpPr>
          <p:cNvPr id="4" name="Date Placeholder 3"/>
          <p:cNvSpPr>
            <a:spLocks noGrp="1"/>
          </p:cNvSpPr>
          <p:nvPr>
            <p:ph type="dt" sz="half" idx="2"/>
          </p:nvPr>
        </p:nvSpPr>
        <p:spPr>
          <a:xfrm>
            <a:off x="8611255" y="6172201"/>
            <a:ext cx="1320403" cy="273049"/>
          </a:xfrm>
          <a:prstGeom prst="rect">
            <a:avLst/>
          </a:prstGeom>
        </p:spPr>
        <p:txBody>
          <a:bodyPr vert="horz" lIns="91440" tIns="45720" rIns="91440" bIns="45720" rtlCol="0" anchor="ctr"/>
          <a:lstStyle>
            <a:lvl1pPr algn="r">
              <a:defRPr sz="1100">
                <a:solidFill>
                  <a:schemeClr val="tx1"/>
                </a:solidFill>
              </a:defRPr>
            </a:lvl1pPr>
          </a:lstStyle>
          <a:p>
            <a:fld id="{83829175-527E-46A3-863C-1BB1F163B849}" type="datetimeFigureOut">
              <a:rPr lang="en-US" smtClean="0"/>
              <a:pPr/>
              <a:t>4/12/2025</a:t>
            </a:fld>
            <a:endParaRPr lang="en-US"/>
          </a:p>
        </p:txBody>
      </p:sp>
      <p:sp>
        <p:nvSpPr>
          <p:cNvPr id="6" name="Slide Number Placeholder 5"/>
          <p:cNvSpPr>
            <a:spLocks noGrp="1"/>
          </p:cNvSpPr>
          <p:nvPr>
            <p:ph type="sldNum" sz="quarter" idx="4"/>
          </p:nvPr>
        </p:nvSpPr>
        <p:spPr>
          <a:xfrm>
            <a:off x="10135652" y="6172201"/>
            <a:ext cx="990859" cy="273049"/>
          </a:xfrm>
          <a:prstGeom prst="rect">
            <a:avLst/>
          </a:prstGeom>
        </p:spPr>
        <p:txBody>
          <a:bodyPr vert="horz" lIns="91440" tIns="45720" rIns="91440" bIns="45720" rtlCol="0" anchor="ctr"/>
          <a:lstStyle>
            <a:lvl1pPr algn="r">
              <a:defRPr sz="1100">
                <a:solidFill>
                  <a:schemeClr val="tx1"/>
                </a:solidFill>
              </a:defRPr>
            </a:lvl1pPr>
          </a:lstStyle>
          <a:p>
            <a:fld id="{E5137D0E-4A4F-4307-8994-C1891D747D59}" type="slidenum">
              <a:rPr lang="en-US" smtClean="0"/>
              <a:pPr/>
              <a:t>‹#›</a:t>
            </a:fld>
            <a:endParaRPr lang="en-US"/>
          </a:p>
        </p:txBody>
      </p:sp>
    </p:spTree>
    <p:extLst>
      <p:ext uri="{BB962C8B-B14F-4D97-AF65-F5344CB8AC3E}">
        <p14:creationId xmlns:p14="http://schemas.microsoft.com/office/powerpoint/2010/main" val="112413638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2"/>
        </a:buClr>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Clr>
          <a:schemeClr val="accent2"/>
        </a:buClr>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4/12/2025</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9712795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8380A8-A3C5-4A57-B315-BB8F08F7F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383DBC-45E7-4BB1-B4D0-0FE7F751B1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D406C-F108-4B85-8C75-C66D950BAF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4AA247-EB7D-448D-BB59-EB38338FCA7F}" type="datetimeFigureOut">
              <a:rPr lang="en-US" smtClean="0"/>
              <a:t>4/14/2025</a:t>
            </a:fld>
            <a:endParaRPr lang="en-US"/>
          </a:p>
        </p:txBody>
      </p:sp>
      <p:sp>
        <p:nvSpPr>
          <p:cNvPr id="5" name="Footer Placeholder 4">
            <a:extLst>
              <a:ext uri="{FF2B5EF4-FFF2-40B4-BE49-F238E27FC236}">
                <a16:creationId xmlns:a16="http://schemas.microsoft.com/office/drawing/2014/main" id="{3807A6EB-B1AA-42F3-A978-17CCEE8ADE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31217E-10C7-4DD5-BC74-DC71A8277A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91805-BA85-4E1E-B33E-3FCB696AD394}" type="slidenum">
              <a:rPr lang="en-US" smtClean="0"/>
              <a:t>‹#›</a:t>
            </a:fld>
            <a:endParaRPr lang="en-US"/>
          </a:p>
        </p:txBody>
      </p:sp>
    </p:spTree>
    <p:extLst>
      <p:ext uri="{BB962C8B-B14F-4D97-AF65-F5344CB8AC3E}">
        <p14:creationId xmlns:p14="http://schemas.microsoft.com/office/powerpoint/2010/main" val="145111718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8" Type="http://schemas.openxmlformats.org/officeDocument/2006/relationships/hyperlink" Target="https://pixabay.com/en/alcohol-bottles-liquor-amaretto-1335965/" TargetMode="External"/><Relationship Id="rId3" Type="http://schemas.openxmlformats.org/officeDocument/2006/relationships/image" Target="../media/image80.jpg"/><Relationship Id="rId7" Type="http://schemas.openxmlformats.org/officeDocument/2006/relationships/image" Target="../media/image82.jpg"/><Relationship Id="rId2" Type="http://schemas.openxmlformats.org/officeDocument/2006/relationships/notesSlide" Target="../notesSlides/notesSlide98.xml"/><Relationship Id="rId1" Type="http://schemas.openxmlformats.org/officeDocument/2006/relationships/slideLayout" Target="../slideLayouts/slideLayout7.xml"/><Relationship Id="rId6" Type="http://schemas.openxmlformats.org/officeDocument/2006/relationships/hyperlink" Target="https://en.wikipedia.org/wiki/Red_Rover" TargetMode="External"/><Relationship Id="rId5" Type="http://schemas.openxmlformats.org/officeDocument/2006/relationships/image" Target="../media/image81.jpg"/><Relationship Id="rId4" Type="http://schemas.openxmlformats.org/officeDocument/2006/relationships/hyperlink" Target="https://www.honeybearlane.com/2011/02/10-ways-to-survive-with-spouse-in.html"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microsoft.com/office/2007/relationships/hdphoto" Target="../media/hdphoto4.wdp"/></Relationships>
</file>

<file path=ppt/slides/_rels/slide10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84.jpg"/><Relationship Id="rId4" Type="http://schemas.openxmlformats.org/officeDocument/2006/relationships/image" Target="../media/image63.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4.xml"/><Relationship Id="rId1" Type="http://schemas.openxmlformats.org/officeDocument/2006/relationships/slideLayout" Target="../slideLayouts/slideLayout15.xml"/><Relationship Id="rId4" Type="http://schemas.openxmlformats.org/officeDocument/2006/relationships/image" Target="../media/image86.svg"/></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9.xml"/><Relationship Id="rId1" Type="http://schemas.openxmlformats.org/officeDocument/2006/relationships/slideLayout" Target="../slideLayouts/slideLayout15.xml"/><Relationship Id="rId4" Type="http://schemas.openxmlformats.org/officeDocument/2006/relationships/image" Target="../media/image86.svg"/></Relationships>
</file>

<file path=ppt/slides/_rels/slide1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0.xml"/><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1.xml"/><Relationship Id="rId1" Type="http://schemas.openxmlformats.org/officeDocument/2006/relationships/slideLayout" Target="../slideLayouts/slideLayout15.xml"/><Relationship Id="rId4" Type="http://schemas.openxmlformats.org/officeDocument/2006/relationships/image" Target="../media/image86.svg"/></Relationships>
</file>

<file path=ppt/slides/_rels/slide11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6.xml"/><Relationship Id="rId1" Type="http://schemas.openxmlformats.org/officeDocument/2006/relationships/slideLayout" Target="../slideLayouts/slideLayout1.xml"/><Relationship Id="rId5" Type="http://schemas.openxmlformats.org/officeDocument/2006/relationships/hyperlink" Target="http://www.qlp.tv/" TargetMode="External"/><Relationship Id="rId4" Type="http://schemas.openxmlformats.org/officeDocument/2006/relationships/hyperlink" Target="mailto:info@qlp.tv"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7.xml"/><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2.xml"/><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0.png"/><Relationship Id="rId7" Type="http://schemas.openxmlformats.org/officeDocument/2006/relationships/image" Target="../media/image27.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4.xml"/><Relationship Id="rId1" Type="http://schemas.openxmlformats.org/officeDocument/2006/relationships/slideLayout" Target="../slideLayouts/slideLayout10.xml"/><Relationship Id="rId5" Type="http://schemas.openxmlformats.org/officeDocument/2006/relationships/hyperlink" Target="mailto:dklinedinst@ccosda.org" TargetMode="External"/><Relationship Id="rId4" Type="http://schemas.openxmlformats.org/officeDocument/2006/relationships/image" Target="../media/image40.svg"/></Relationships>
</file>

<file path=ppt/slides/_rels/slide1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5.xml"/></Relationships>
</file>

<file path=ppt/slides/_rels/slide13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29.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30.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hyperlink" Target="http://www.liftingupjesus.net/" TargetMode="External"/><Relationship Id="rId2" Type="http://schemas.openxmlformats.org/officeDocument/2006/relationships/notesSlide" Target="../notesSlides/notesSlide131.xml"/><Relationship Id="rId1" Type="http://schemas.openxmlformats.org/officeDocument/2006/relationships/slideLayout" Target="../slideLayouts/slideLayout5.xml"/><Relationship Id="rId4" Type="http://schemas.openxmlformats.org/officeDocument/2006/relationships/image" Target="../media/image94.jp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3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4.png"/><Relationship Id="rId7" Type="http://schemas.openxmlformats.org/officeDocument/2006/relationships/image" Target="../media/image27.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8.svg"/><Relationship Id="rId4" Type="http://schemas.openxmlformats.org/officeDocument/2006/relationships/image" Target="../media/image25.svg"/></Relationships>
</file>

<file path=ppt/slides/_rels/slide14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34.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35.xml"/><Relationship Id="rId1" Type="http://schemas.openxmlformats.org/officeDocument/2006/relationships/slideLayout" Target="../slideLayouts/slideLayout19.xml"/></Relationships>
</file>

<file path=ppt/slides/_rels/slide14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5.xml"/></Relationships>
</file>

<file path=ppt/slides/_rels/slide14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0.xml"/><Relationship Id="rId1" Type="http://schemas.openxmlformats.org/officeDocument/2006/relationships/slideLayout" Target="../slideLayouts/slideLayout9.xml"/></Relationships>
</file>

<file path=ppt/slides/_rels/slide1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1.xml"/><Relationship Id="rId1" Type="http://schemas.openxmlformats.org/officeDocument/2006/relationships/slideLayout" Target="../slideLayouts/slideLayout10.xml"/><Relationship Id="rId5" Type="http://schemas.openxmlformats.org/officeDocument/2006/relationships/hyperlink" Target="mailto:dklinedinst@ccosda.org" TargetMode="External"/><Relationship Id="rId4" Type="http://schemas.openxmlformats.org/officeDocument/2006/relationships/image" Target="../media/image40.svg"/></Relationships>
</file>

<file path=ppt/slides/_rels/slide1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2.xml"/><Relationship Id="rId1" Type="http://schemas.openxmlformats.org/officeDocument/2006/relationships/slideLayout" Target="../slideLayouts/slideLayout10.xml"/><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5.xml"/></Relationships>
</file>

<file path=ppt/slides/_rels/slide1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2.xml"/></Relationships>
</file>

<file path=ppt/slides/_rels/slide15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5.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99.png"/><Relationship Id="rId7" Type="http://schemas.openxmlformats.org/officeDocument/2006/relationships/image" Target="../media/image6.png"/><Relationship Id="rId2" Type="http://schemas.openxmlformats.org/officeDocument/2006/relationships/notesSlide" Target="../notesSlides/notesSlide148.xml"/><Relationship Id="rId1" Type="http://schemas.openxmlformats.org/officeDocument/2006/relationships/slideLayout" Target="../slideLayouts/slideLayout15.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slides/_rels/slide157.xml.rels><?xml version="1.0" encoding="UTF-8" standalone="yes"?>
<Relationships xmlns="http://schemas.openxmlformats.org/package/2006/relationships"><Relationship Id="rId8" Type="http://schemas.openxmlformats.org/officeDocument/2006/relationships/hyperlink" Target="https://www.goodfreephotos.com/people/having-dinner-together-with-the-family.jpg.php" TargetMode="External"/><Relationship Id="rId3" Type="http://schemas.openxmlformats.org/officeDocument/2006/relationships/image" Target="../media/image103.png"/><Relationship Id="rId7" Type="http://schemas.openxmlformats.org/officeDocument/2006/relationships/image" Target="../media/image104.jpg"/><Relationship Id="rId2" Type="http://schemas.openxmlformats.org/officeDocument/2006/relationships/notesSlide" Target="../notesSlides/notesSlide149.xml"/><Relationship Id="rId1" Type="http://schemas.openxmlformats.org/officeDocument/2006/relationships/slideLayout" Target="../slideLayouts/slideLayout7.xml"/><Relationship Id="rId6" Type="http://schemas.openxmlformats.org/officeDocument/2006/relationships/hyperlink" Target="http://commons.wikimedia.org/wiki/File:Vishnu_Vardhan_in_conversation_with_Iolanda_Pensa_regarding_Wikimedia_India,_GLAM_initiatives_at_WikiSym,_Hong_Kong.jpg" TargetMode="External"/><Relationship Id="rId5" Type="http://schemas.openxmlformats.org/officeDocument/2006/relationships/image" Target="../media/image56.jpg"/><Relationship Id="rId4" Type="http://schemas.openxmlformats.org/officeDocument/2006/relationships/hyperlink" Target="https://apinpointoflight.wordpress.com/2017/07/19/the-importance-of-biblical-knowledge/"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0.xml"/><Relationship Id="rId1" Type="http://schemas.openxmlformats.org/officeDocument/2006/relationships/slideLayout" Target="../slideLayouts/slideLayout30.xml"/><Relationship Id="rId4" Type="http://schemas.openxmlformats.org/officeDocument/2006/relationships/hyperlink" Target="http://pngimg.com/download/11638"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1.xml"/><Relationship Id="rId1" Type="http://schemas.openxmlformats.org/officeDocument/2006/relationships/slideLayout" Target="../slideLayouts/slideLayout30.xml"/><Relationship Id="rId4" Type="http://schemas.openxmlformats.org/officeDocument/2006/relationships/hyperlink" Target="http://pngimg.com/download/1163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3.xml"/><Relationship Id="rId1" Type="http://schemas.openxmlformats.org/officeDocument/2006/relationships/slideLayout" Target="../slideLayouts/slideLayout19.xml"/></Relationships>
</file>

<file path=ppt/slides/_rels/slide16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4.xml"/><Relationship Id="rId1" Type="http://schemas.openxmlformats.org/officeDocument/2006/relationships/slideLayout" Target="../slideLayouts/slideLayout19.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8.xml"/><Relationship Id="rId1" Type="http://schemas.openxmlformats.org/officeDocument/2006/relationships/slideLayout" Target="../slideLayouts/slideLayout9.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5.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63.xml"/><Relationship Id="rId1" Type="http://schemas.openxmlformats.org/officeDocument/2006/relationships/slideLayout" Target="../slideLayouts/slideLayout33.xml"/><Relationship Id="rId4" Type="http://schemas.openxmlformats.org/officeDocument/2006/relationships/hyperlink" Target="https://www.flickr.com/photos/emeryjl/3888806702" TargetMode="Externa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5.xml"/><Relationship Id="rId1" Type="http://schemas.openxmlformats.org/officeDocument/2006/relationships/slideLayout" Target="../slideLayouts/slideLayout1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6.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66.xml"/><Relationship Id="rId1" Type="http://schemas.openxmlformats.org/officeDocument/2006/relationships/slideLayout" Target="../slideLayouts/slideLayout29.xml"/><Relationship Id="rId4" Type="http://schemas.openxmlformats.org/officeDocument/2006/relationships/hyperlink" Target="https://2012books.lardbucket.org/books/a-primer-on-communication-studies/s09-preparing-a-speech.html" TargetMode="External"/></Relationships>
</file>

<file path=ppt/slides/_rels/slide17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67.xml"/><Relationship Id="rId1" Type="http://schemas.openxmlformats.org/officeDocument/2006/relationships/slideLayout" Target="../slideLayouts/slideLayout29.xml"/><Relationship Id="rId4" Type="http://schemas.openxmlformats.org/officeDocument/2006/relationships/hyperlink" Target="http://rectorymusings.blogspot.com/2012/11/a-prayer-for-direection.html" TargetMode="External"/></Relationships>
</file>

<file path=ppt/slides/_rels/slide17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68.xml"/><Relationship Id="rId1" Type="http://schemas.openxmlformats.org/officeDocument/2006/relationships/slideLayout" Target="../slideLayouts/slideLayout29.xml"/><Relationship Id="rId4" Type="http://schemas.openxmlformats.org/officeDocument/2006/relationships/hyperlink" Target="http://www.plainbibleteaching.com/2014/02/20/what-makes-one-a-preacher/" TargetMode="External"/></Relationships>
</file>

<file path=ppt/slides/_rels/slide17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69.xml"/><Relationship Id="rId1" Type="http://schemas.openxmlformats.org/officeDocument/2006/relationships/slideLayout" Target="../slideLayouts/slideLayout29.xml"/><Relationship Id="rId4" Type="http://schemas.openxmlformats.org/officeDocument/2006/relationships/hyperlink" Target="https://thesarcasticmuse.com/2014/09/18/10-uses-for-the-author-business-car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5.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5.xml"/></Relationships>
</file>

<file path=ppt/slides/_rels/slide184.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3.png"/><Relationship Id="rId7" Type="http://schemas.openxmlformats.org/officeDocument/2006/relationships/image" Target="../media/image115.png"/><Relationship Id="rId2" Type="http://schemas.openxmlformats.org/officeDocument/2006/relationships/notesSlide" Target="../notesSlides/notesSlide174.xml"/><Relationship Id="rId1" Type="http://schemas.openxmlformats.org/officeDocument/2006/relationships/slideLayout" Target="../slideLayouts/slideLayout15.xml"/><Relationship Id="rId6" Type="http://schemas.openxmlformats.org/officeDocument/2006/relationships/hyperlink" Target="https://commons.wikimedia.org/wiki/File:Letter_x.svg" TargetMode="External"/><Relationship Id="rId5" Type="http://schemas.openxmlformats.org/officeDocument/2006/relationships/image" Target="../media/image114.png"/><Relationship Id="rId4" Type="http://schemas.openxmlformats.org/officeDocument/2006/relationships/hyperlink" Target="https://gl.letrag.com/caracteres.php?seccion=71" TargetMode="External"/></Relationships>
</file>

<file path=ppt/slides/_rels/slide185.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3.png"/><Relationship Id="rId7" Type="http://schemas.openxmlformats.org/officeDocument/2006/relationships/image" Target="../media/image115.png"/><Relationship Id="rId2" Type="http://schemas.openxmlformats.org/officeDocument/2006/relationships/notesSlide" Target="../notesSlides/notesSlide175.xml"/><Relationship Id="rId1" Type="http://schemas.openxmlformats.org/officeDocument/2006/relationships/slideLayout" Target="../slideLayouts/slideLayout15.xml"/><Relationship Id="rId6" Type="http://schemas.openxmlformats.org/officeDocument/2006/relationships/hyperlink" Target="https://commons.wikimedia.org/wiki/File:Letter_x.svg" TargetMode="External"/><Relationship Id="rId5" Type="http://schemas.openxmlformats.org/officeDocument/2006/relationships/image" Target="../media/image114.png"/><Relationship Id="rId4" Type="http://schemas.openxmlformats.org/officeDocument/2006/relationships/hyperlink" Target="https://gl.letrag.com/caracteres.php?seccion=71" TargetMode="External"/></Relationships>
</file>

<file path=ppt/slides/_rels/slide186.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3.png"/><Relationship Id="rId7" Type="http://schemas.openxmlformats.org/officeDocument/2006/relationships/image" Target="../media/image115.png"/><Relationship Id="rId2" Type="http://schemas.openxmlformats.org/officeDocument/2006/relationships/notesSlide" Target="../notesSlides/notesSlide176.xml"/><Relationship Id="rId1" Type="http://schemas.openxmlformats.org/officeDocument/2006/relationships/slideLayout" Target="../slideLayouts/slideLayout15.xml"/><Relationship Id="rId6" Type="http://schemas.openxmlformats.org/officeDocument/2006/relationships/hyperlink" Target="https://commons.wikimedia.org/wiki/File:Letter_x.svg" TargetMode="External"/><Relationship Id="rId5" Type="http://schemas.openxmlformats.org/officeDocument/2006/relationships/image" Target="../media/image114.png"/><Relationship Id="rId4" Type="http://schemas.openxmlformats.org/officeDocument/2006/relationships/hyperlink" Target="https://gl.letrag.com/caracteres.php?seccion=71"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77.xml"/><Relationship Id="rId1" Type="http://schemas.openxmlformats.org/officeDocument/2006/relationships/slideLayout" Target="../slideLayouts/slideLayout23.xml"/><Relationship Id="rId4" Type="http://schemas.openxmlformats.org/officeDocument/2006/relationships/hyperlink" Target="http://epitemnein-epitomic.blogspot.com/2011/07/life-and-belief-in-spirit.html" TargetMode="External"/></Relationships>
</file>

<file path=ppt/slides/_rels/slide188.xml.rels><?xml version="1.0" encoding="UTF-8" standalone="yes"?>
<Relationships xmlns="http://schemas.openxmlformats.org/package/2006/relationships"><Relationship Id="rId3" Type="http://schemas.openxmlformats.org/officeDocument/2006/relationships/hyperlink" Target="http://epitemnein-epitomic.blogspot.com/2011/07/life-and-belief-in-spirit.html" TargetMode="External"/><Relationship Id="rId2" Type="http://schemas.openxmlformats.org/officeDocument/2006/relationships/image" Target="../media/image117.jpg"/><Relationship Id="rId1" Type="http://schemas.openxmlformats.org/officeDocument/2006/relationships/slideLayout" Target="../slideLayouts/slideLayout23.xml"/></Relationships>
</file>

<file path=ppt/slides/_rels/slide18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78.xml"/><Relationship Id="rId1" Type="http://schemas.openxmlformats.org/officeDocument/2006/relationships/slideLayout" Target="../slideLayouts/slideLayout23.xml"/><Relationship Id="rId4" Type="http://schemas.openxmlformats.org/officeDocument/2006/relationships/hyperlink" Target="http://thewordonthewordoffaithinfoblog.com/2012/04/10/is-the-tithe-good-news-for-the-rich-and-bad-news-for-the-poo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0.xml.rels><?xml version="1.0" encoding="UTF-8" standalone="yes"?>
<Relationships xmlns="http://schemas.openxmlformats.org/package/2006/relationships"><Relationship Id="rId3" Type="http://schemas.openxmlformats.org/officeDocument/2006/relationships/hyperlink" Target="http://thewordonthewordoffaithinfoblog.com/2012/04/10/is-the-tithe-good-news-for-the-rich-and-bad-news-for-the-poor/" TargetMode="External"/><Relationship Id="rId2" Type="http://schemas.openxmlformats.org/officeDocument/2006/relationships/image" Target="../media/image118.jpg"/><Relationship Id="rId1" Type="http://schemas.openxmlformats.org/officeDocument/2006/relationships/slideLayout" Target="../slideLayouts/slideLayout23.xml"/></Relationships>
</file>

<file path=ppt/slides/_rels/slide191.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79.xml"/><Relationship Id="rId1" Type="http://schemas.openxmlformats.org/officeDocument/2006/relationships/slideLayout" Target="../slideLayouts/slideLayout23.xml"/></Relationships>
</file>

<file path=ppt/slides/_rels/slide192.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3.xml"/></Relationships>
</file>

<file path=ppt/slides/_rels/slide193.xml.rels><?xml version="1.0" encoding="UTF-8" standalone="yes"?>
<Relationships xmlns="http://schemas.openxmlformats.org/package/2006/relationships"><Relationship Id="rId3" Type="http://schemas.openxmlformats.org/officeDocument/2006/relationships/hyperlink" Target="https://www.pexels.com/photo/announcement-banner-blank-business-326567/" TargetMode="External"/><Relationship Id="rId2" Type="http://schemas.openxmlformats.org/officeDocument/2006/relationships/image" Target="../media/image120.jpg"/><Relationship Id="rId1" Type="http://schemas.openxmlformats.org/officeDocument/2006/relationships/slideLayout" Target="../slideLayouts/slideLayout2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8.xml"/></Relationships>
</file>

<file path=ppt/slides/_rels/slide19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2.xml"/><Relationship Id="rId1" Type="http://schemas.openxmlformats.org/officeDocument/2006/relationships/slideLayout" Target="../slideLayouts/slideLayout9.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5.xml"/></Relationships>
</file>

<file path=ppt/slides/_rels/slide199.xml.rels><?xml version="1.0" encoding="UTF-8" standalone="yes"?>
<Relationships xmlns="http://schemas.openxmlformats.org/package/2006/relationships"><Relationship Id="rId3" Type="http://schemas.openxmlformats.org/officeDocument/2006/relationships/hyperlink" Target="http://www.evangelismmarketing.com/forecastinghope" TargetMode="External"/><Relationship Id="rId2" Type="http://schemas.openxmlformats.org/officeDocument/2006/relationships/notesSlide" Target="../notesSlides/notesSlide18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0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5.xml"/><Relationship Id="rId1" Type="http://schemas.openxmlformats.org/officeDocument/2006/relationships/slideLayout" Target="../slideLayouts/slideLayout10.xml"/><Relationship Id="rId5" Type="http://schemas.openxmlformats.org/officeDocument/2006/relationships/hyperlink" Target="mailto:dklinedinst@ccosda.org" TargetMode="External"/><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hyperlink" Target="mailto:dklinedinst@ccosda.org" TargetMode="External"/><Relationship Id="rId4" Type="http://schemas.openxmlformats.org/officeDocument/2006/relationships/image" Target="../media/image40.sv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hyperlink" Target="mailto:dklinedinst@ccosda.org" TargetMode="External"/><Relationship Id="rId4" Type="http://schemas.openxmlformats.org/officeDocument/2006/relationships/image" Target="../media/image40.sv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40.sv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customXml" Target="../ink/ink3.xml"/><Relationship Id="rId18" Type="http://schemas.openxmlformats.org/officeDocument/2006/relationships/image" Target="../media/image510.png"/><Relationship Id="rId3" Type="http://schemas.openxmlformats.org/officeDocument/2006/relationships/image" Target="../media/image47.png"/><Relationship Id="rId7" Type="http://schemas.openxmlformats.org/officeDocument/2006/relationships/diagramColors" Target="../diagrams/colors4.xml"/><Relationship Id="rId12" Type="http://schemas.openxmlformats.org/officeDocument/2006/relationships/image" Target="../media/image480.png"/><Relationship Id="rId17" Type="http://schemas.openxmlformats.org/officeDocument/2006/relationships/customXml" Target="../ink/ink5.xml"/><Relationship Id="rId2" Type="http://schemas.openxmlformats.org/officeDocument/2006/relationships/notesSlide" Target="../notesSlides/notesSlide37.xml"/><Relationship Id="rId16" Type="http://schemas.openxmlformats.org/officeDocument/2006/relationships/image" Target="../media/image500.png"/><Relationship Id="rId20"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diagramQuickStyle" Target="../diagrams/quickStyle4.xml"/><Relationship Id="rId11" Type="http://schemas.openxmlformats.org/officeDocument/2006/relationships/customXml" Target="../ink/ink2.xml"/><Relationship Id="rId5" Type="http://schemas.openxmlformats.org/officeDocument/2006/relationships/diagramLayout" Target="../diagrams/layout4.xml"/><Relationship Id="rId15" Type="http://schemas.openxmlformats.org/officeDocument/2006/relationships/customXml" Target="../ink/ink4.xml"/><Relationship Id="rId10" Type="http://schemas.openxmlformats.org/officeDocument/2006/relationships/image" Target="../media/image470.png"/><Relationship Id="rId19" Type="http://schemas.openxmlformats.org/officeDocument/2006/relationships/customXml" Target="../ink/ink6.xml"/><Relationship Id="rId4" Type="http://schemas.openxmlformats.org/officeDocument/2006/relationships/diagramData" Target="../diagrams/data4.xml"/><Relationship Id="rId9" Type="http://schemas.openxmlformats.org/officeDocument/2006/relationships/customXml" Target="../ink/ink1.xml"/><Relationship Id="rId14" Type="http://schemas.openxmlformats.org/officeDocument/2006/relationships/image" Target="../media/image490.png"/></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hyperlink" Target="http://www.publicdomainpictures.net/view-image.php?image=11257&amp;picture=young-family-sittin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hyperlink" Target="https://en.wikipedia.org/wiki/Recreation"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hyperlink" Target="http://commons.wikimedia.org/wiki/File:Vishnu_Vardhan_in_conversation_with_Iolanda_Pensa_regarding_Wikimedia_India,_GLAM_initiatives_at_WikiSym,_Hong_Kong.jp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hyperlink" Target="http://capreform.eu/french-environment-ministry-coming-out-in-favour-of-a-green-cap/sprou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hyperlink" Target="http://flickr.com/photos/mashleymorgan/3873064489"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7.xml"/><Relationship Id="rId1" Type="http://schemas.openxmlformats.org/officeDocument/2006/relationships/slideLayout" Target="../slideLayouts/slideLayout19.xml"/><Relationship Id="rId4" Type="http://schemas.openxmlformats.org/officeDocument/2006/relationships/hyperlink" Target="http://flickr.com/photos/mashleymorgan/3873064489"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hyperlink" Target="https://www.geripal.org/2014/05/the-importance-of-language.html"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9.xml"/><Relationship Id="rId1" Type="http://schemas.openxmlformats.org/officeDocument/2006/relationships/slideLayout" Target="../slideLayouts/slideLayout19.xml"/><Relationship Id="rId4" Type="http://schemas.openxmlformats.org/officeDocument/2006/relationships/hyperlink" Target="https://www.geripal.org/2014/05/the-importance-of-language.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16.xml"/><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64.jpg"/><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hyperlink" Target="http://www.christianrecord.org/" TargetMode="External"/><Relationship Id="rId2" Type="http://schemas.openxmlformats.org/officeDocument/2006/relationships/notesSlide" Target="../notesSlides/notesSlide52.xml"/><Relationship Id="rId1" Type="http://schemas.openxmlformats.org/officeDocument/2006/relationships/slideLayout" Target="../slideLayouts/slideLayout8.xml"/><Relationship Id="rId4" Type="http://schemas.openxmlformats.org/officeDocument/2006/relationships/image" Target="../media/image65.jp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16.xml"/><Relationship Id="rId4" Type="http://schemas.microsoft.com/office/2007/relationships/hdphoto" Target="../media/hdphoto3.wdp"/></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10.xml"/><Relationship Id="rId5" Type="http://schemas.openxmlformats.org/officeDocument/2006/relationships/hyperlink" Target="mailto:dklinedinst@ccosda.org" TargetMode="External"/><Relationship Id="rId4" Type="http://schemas.openxmlformats.org/officeDocument/2006/relationships/image" Target="../media/image40.sv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5.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8" Type="http://schemas.microsoft.com/office/2007/relationships/diagramDrawing" Target="../diagrams/drawing6.xml"/><Relationship Id="rId13" Type="http://schemas.openxmlformats.org/officeDocument/2006/relationships/customXml" Target="../ink/ink9.xml"/><Relationship Id="rId18" Type="http://schemas.openxmlformats.org/officeDocument/2006/relationships/image" Target="../media/image510.png"/><Relationship Id="rId3" Type="http://schemas.openxmlformats.org/officeDocument/2006/relationships/image" Target="../media/image47.png"/><Relationship Id="rId7" Type="http://schemas.openxmlformats.org/officeDocument/2006/relationships/diagramColors" Target="../diagrams/colors6.xml"/><Relationship Id="rId12" Type="http://schemas.openxmlformats.org/officeDocument/2006/relationships/image" Target="../media/image480.png"/><Relationship Id="rId17" Type="http://schemas.openxmlformats.org/officeDocument/2006/relationships/customXml" Target="../ink/ink11.xml"/><Relationship Id="rId2" Type="http://schemas.openxmlformats.org/officeDocument/2006/relationships/notesSlide" Target="../notesSlides/notesSlide69.xml"/><Relationship Id="rId16" Type="http://schemas.openxmlformats.org/officeDocument/2006/relationships/image" Target="../media/image500.png"/><Relationship Id="rId20"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diagramQuickStyle" Target="../diagrams/quickStyle6.xml"/><Relationship Id="rId11" Type="http://schemas.openxmlformats.org/officeDocument/2006/relationships/customXml" Target="../ink/ink8.xml"/><Relationship Id="rId5" Type="http://schemas.openxmlformats.org/officeDocument/2006/relationships/diagramLayout" Target="../diagrams/layout6.xml"/><Relationship Id="rId15" Type="http://schemas.openxmlformats.org/officeDocument/2006/relationships/customXml" Target="../ink/ink10.xml"/><Relationship Id="rId10" Type="http://schemas.openxmlformats.org/officeDocument/2006/relationships/image" Target="../media/image470.png"/><Relationship Id="rId19" Type="http://schemas.openxmlformats.org/officeDocument/2006/relationships/customXml" Target="../ink/ink12.xml"/><Relationship Id="rId4" Type="http://schemas.openxmlformats.org/officeDocument/2006/relationships/diagramData" Target="../diagrams/data6.xml"/><Relationship Id="rId9" Type="http://schemas.openxmlformats.org/officeDocument/2006/relationships/customXml" Target="../ink/ink7.xml"/><Relationship Id="rId14" Type="http://schemas.openxmlformats.org/officeDocument/2006/relationships/image" Target="../media/image490.png"/></Relationships>
</file>

<file path=ppt/slides/_rels/slide7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0.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3.jpg"/></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7.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8.xml"/><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2.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3.xml"/><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4.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3.xml"/><Relationship Id="rId1" Type="http://schemas.openxmlformats.org/officeDocument/2006/relationships/slideLayout" Target="../slideLayouts/slideLayout10.xml"/><Relationship Id="rId5" Type="http://schemas.openxmlformats.org/officeDocument/2006/relationships/hyperlink" Target="mailto:dklinedinst@ccosda.org" TargetMode="External"/><Relationship Id="rId4" Type="http://schemas.openxmlformats.org/officeDocument/2006/relationships/image" Target="../media/image40.sv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22335E-BFD8-4F7F-BBCB-E6D1FF0503F6}"/>
              </a:ext>
            </a:extLst>
          </p:cNvPr>
          <p:cNvSpPr>
            <a:spLocks noGrp="1"/>
          </p:cNvSpPr>
          <p:nvPr>
            <p:ph type="sldNum" sz="quarter" idx="13"/>
          </p:nvPr>
        </p:nvSpPr>
        <p:spPr/>
        <p:txBody>
          <a:bodyPr/>
          <a:lstStyle/>
          <a:p>
            <a:fld id="{19B51A1E-902D-48AF-9020-955120F399B6}" type="slidenum">
              <a:rPr lang="en-US" noProof="0" smtClean="0"/>
              <a:pPr/>
              <a:t>1</a:t>
            </a:fld>
            <a:endParaRPr lang="en-US" noProof="0" dirty="0"/>
          </a:p>
        </p:txBody>
      </p:sp>
      <p:pic>
        <p:nvPicPr>
          <p:cNvPr id="3" name="Picture 2">
            <a:extLst>
              <a:ext uri="{FF2B5EF4-FFF2-40B4-BE49-F238E27FC236}">
                <a16:creationId xmlns:a16="http://schemas.microsoft.com/office/drawing/2014/main" id="{2E5AC42E-0EFE-475B-B443-A97009E9E2A6}"/>
              </a:ext>
            </a:extLst>
          </p:cNvPr>
          <p:cNvPicPr>
            <a:picLocks noChangeAspect="1"/>
          </p:cNvPicPr>
          <p:nvPr/>
        </p:nvPicPr>
        <p:blipFill>
          <a:blip r:embed="rId2"/>
          <a:stretch>
            <a:fillRect/>
          </a:stretch>
        </p:blipFill>
        <p:spPr>
          <a:xfrm>
            <a:off x="-1" y="-1"/>
            <a:ext cx="12192001" cy="6858001"/>
          </a:xfrm>
          <a:prstGeom prst="rect">
            <a:avLst/>
          </a:prstGeom>
        </p:spPr>
      </p:pic>
    </p:spTree>
    <p:extLst>
      <p:ext uri="{BB962C8B-B14F-4D97-AF65-F5344CB8AC3E}">
        <p14:creationId xmlns:p14="http://schemas.microsoft.com/office/powerpoint/2010/main" val="8929647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6E7938-693F-4FE3-B4A2-1DA8FF19EA34}"/>
              </a:ext>
            </a:extLst>
          </p:cNvPr>
          <p:cNvSpPr>
            <a:spLocks noGrp="1"/>
          </p:cNvSpPr>
          <p:nvPr>
            <p:ph type="sldNum" sz="quarter" idx="33"/>
          </p:nvPr>
        </p:nvSpPr>
        <p:spPr/>
        <p:txBody>
          <a:bodyPr/>
          <a:lstStyle/>
          <a:p>
            <a:fld id="{19B51A1E-902D-48AF-9020-955120F399B6}" type="slidenum">
              <a:rPr lang="en-US" noProof="0" smtClean="0"/>
              <a:pPr/>
              <a:t>10</a:t>
            </a:fld>
            <a:endParaRPr lang="en-US" noProof="0" dirty="0"/>
          </a:p>
        </p:txBody>
      </p:sp>
      <p:sp>
        <p:nvSpPr>
          <p:cNvPr id="4" name="Text Placeholder 3">
            <a:extLst>
              <a:ext uri="{FF2B5EF4-FFF2-40B4-BE49-F238E27FC236}">
                <a16:creationId xmlns:a16="http://schemas.microsoft.com/office/drawing/2014/main" id="{CA4C1355-5DDD-4EAF-AC0F-0A3F645B9564}"/>
              </a:ext>
            </a:extLst>
          </p:cNvPr>
          <p:cNvSpPr>
            <a:spLocks noGrp="1"/>
          </p:cNvSpPr>
          <p:nvPr>
            <p:ph type="body" sz="half" idx="2"/>
          </p:nvPr>
        </p:nvSpPr>
        <p:spPr>
          <a:xfrm>
            <a:off x="7186117" y="2465655"/>
            <a:ext cx="4298623" cy="3811588"/>
          </a:xfrm>
          <a:prstGeom prst="roundRect">
            <a:avLst/>
          </a:prstGeom>
          <a:solidFill>
            <a:schemeClr val="bg1"/>
          </a:solidFill>
          <a:ln w="38100">
            <a:solidFill>
              <a:schemeClr val="bg2">
                <a:lumMod val="75000"/>
              </a:schemeClr>
            </a:solidFill>
          </a:ln>
          <a:effectLst>
            <a:innerShdw blurRad="63500" dist="50800" dir="16200000">
              <a:prstClr val="black">
                <a:alpha val="50000"/>
              </a:prstClr>
            </a:innerShdw>
          </a:effectLst>
        </p:spPr>
        <p:txBody>
          <a:bodyPr/>
          <a:lstStyle/>
          <a:p>
            <a:pPr algn="ctr"/>
            <a:r>
              <a:rPr lang="en-US" sz="3600" dirty="0">
                <a:latin typeface="Abadi Extra Light" panose="020B0204020104020204" pitchFamily="34" charset="0"/>
              </a:rPr>
              <a:t>In every person’s life, there will be a window of opportunity where they will be interested in spiritual things.</a:t>
            </a:r>
          </a:p>
          <a:p>
            <a:endParaRPr lang="en-US" dirty="0"/>
          </a:p>
        </p:txBody>
      </p:sp>
      <p:pic>
        <p:nvPicPr>
          <p:cNvPr id="7" name="Picture Placeholder 6" descr="A picture containing person, outdoor, tree, fence&#10;&#10;Description automatically generated">
            <a:extLst>
              <a:ext uri="{FF2B5EF4-FFF2-40B4-BE49-F238E27FC236}">
                <a16:creationId xmlns:a16="http://schemas.microsoft.com/office/drawing/2014/main" id="{C5DBADD6-3808-4ED6-9299-DB99BB33C286}"/>
              </a:ext>
            </a:extLst>
          </p:cNvPr>
          <p:cNvPicPr>
            <a:picLocks noGrp="1" noChangeAspect="1"/>
          </p:cNvPicPr>
          <p:nvPr>
            <p:ph type="pic" idx="1"/>
          </p:nvPr>
        </p:nvPicPr>
        <p:blipFill rotWithShape="1">
          <a:blip r:embed="rId3"/>
          <a:srcRect l="7073" r="4920"/>
          <a:stretch/>
        </p:blipFill>
        <p:spPr>
          <a:xfrm>
            <a:off x="-556677" y="763856"/>
            <a:ext cx="7334549" cy="5513387"/>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5465526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inwheel&#10;&#10;Description automatically generated">
            <a:extLst>
              <a:ext uri="{FF2B5EF4-FFF2-40B4-BE49-F238E27FC236}">
                <a16:creationId xmlns:a16="http://schemas.microsoft.com/office/drawing/2014/main" id="{58A008F3-8901-40A5-85DA-9545F221B292}"/>
              </a:ext>
            </a:extLst>
          </p:cNvPr>
          <p:cNvPicPr>
            <a:picLocks noGrp="1" noChangeAspect="1"/>
          </p:cNvPicPr>
          <p:nvPr>
            <p:ph type="pic" sz="quarter" idx="13"/>
          </p:nvPr>
        </p:nvPicPr>
        <p:blipFill>
          <a:blip r:embed="rId3"/>
          <a:srcRect t="13" b="13"/>
          <a:stretch>
            <a:fillRect/>
          </a:stretch>
        </p:blipFill>
        <p:spPr>
          <a:xfrm>
            <a:off x="-1" y="0"/>
            <a:ext cx="11795125" cy="6858000"/>
          </a:xfrm>
        </p:spPr>
      </p:pic>
      <p:sp>
        <p:nvSpPr>
          <p:cNvPr id="8" name="TextBox 7">
            <a:extLst>
              <a:ext uri="{FF2B5EF4-FFF2-40B4-BE49-F238E27FC236}">
                <a16:creationId xmlns:a16="http://schemas.microsoft.com/office/drawing/2014/main" id="{444D9FA9-5D2C-4926-8E31-22C0854F00E7}"/>
              </a:ext>
              <a:ext uri="{C183D7F6-B498-43B3-948B-1728B52AA6E4}">
                <adec:decorative xmlns:adec="http://schemas.microsoft.com/office/drawing/2017/decorative" val="1"/>
              </a:ext>
            </a:extLst>
          </p:cNvPr>
          <p:cNvSpPr txBox="1">
            <a:spLocks/>
          </p:cNvSpPr>
          <p:nvPr/>
        </p:nvSpPr>
        <p:spPr>
          <a:xfrm flipH="1">
            <a:off x="1897242" y="2364840"/>
            <a:ext cx="2494930" cy="3139768"/>
          </a:xfrm>
          <a:custGeom>
            <a:avLst/>
            <a:gdLst>
              <a:gd name="connsiteX0" fmla="*/ 2000924 w 2494930"/>
              <a:gd name="connsiteY0" fmla="*/ 1087415 h 3139768"/>
              <a:gd name="connsiteX1" fmla="*/ 2072963 w 2494930"/>
              <a:gd name="connsiteY1" fmla="*/ 1129282 h 3139768"/>
              <a:gd name="connsiteX2" fmla="*/ 2304085 w 2494930"/>
              <a:gd name="connsiteY2" fmla="*/ 1529014 h 3139768"/>
              <a:gd name="connsiteX3" fmla="*/ 2304085 w 2494930"/>
              <a:gd name="connsiteY3" fmla="*/ 1610754 h 3139768"/>
              <a:gd name="connsiteX4" fmla="*/ 2072963 w 2494930"/>
              <a:gd name="connsiteY4" fmla="*/ 2010486 h 3139768"/>
              <a:gd name="connsiteX5" fmla="*/ 2000924 w 2494930"/>
              <a:gd name="connsiteY5" fmla="*/ 2052353 h 3139768"/>
              <a:gd name="connsiteX6" fmla="*/ 1537679 w 2494930"/>
              <a:gd name="connsiteY6" fmla="*/ 2052353 h 3139768"/>
              <a:gd name="connsiteX7" fmla="*/ 1466641 w 2494930"/>
              <a:gd name="connsiteY7" fmla="*/ 2010486 h 3139768"/>
              <a:gd name="connsiteX8" fmla="*/ 1234518 w 2494930"/>
              <a:gd name="connsiteY8" fmla="*/ 1610754 h 3139768"/>
              <a:gd name="connsiteX9" fmla="*/ 1234518 w 2494930"/>
              <a:gd name="connsiteY9" fmla="*/ 1529014 h 3139768"/>
              <a:gd name="connsiteX10" fmla="*/ 1466641 w 2494930"/>
              <a:gd name="connsiteY10" fmla="*/ 1129282 h 3139768"/>
              <a:gd name="connsiteX11" fmla="*/ 1537679 w 2494930"/>
              <a:gd name="connsiteY11" fmla="*/ 1087415 h 3139768"/>
              <a:gd name="connsiteX12" fmla="*/ 2000924 w 2494930"/>
              <a:gd name="connsiteY12" fmla="*/ 1087415 h 3139768"/>
              <a:gd name="connsiteX13" fmla="*/ 1516872 w 2494930"/>
              <a:gd name="connsiteY13" fmla="*/ 0 h 3139768"/>
              <a:gd name="connsiteX14" fmla="*/ 1481849 w 2494930"/>
              <a:gd name="connsiteY14" fmla="*/ 0 h 3139768"/>
              <a:gd name="connsiteX15" fmla="*/ 1237282 w 2494930"/>
              <a:gd name="connsiteY15" fmla="*/ 0 h 3139768"/>
              <a:gd name="connsiteX16" fmla="*/ 99481 w 2494930"/>
              <a:gd name="connsiteY16" fmla="*/ 0 h 3139768"/>
              <a:gd name="connsiteX17" fmla="*/ 0 w 2494930"/>
              <a:gd name="connsiteY17" fmla="*/ 100333 h 3139768"/>
              <a:gd name="connsiteX18" fmla="*/ 0 w 2494930"/>
              <a:gd name="connsiteY18" fmla="*/ 1039826 h 3139768"/>
              <a:gd name="connsiteX19" fmla="*/ 0 w 2494930"/>
              <a:gd name="connsiteY19" fmla="*/ 2099942 h 3139768"/>
              <a:gd name="connsiteX20" fmla="*/ 0 w 2494930"/>
              <a:gd name="connsiteY20" fmla="*/ 3039435 h 3139768"/>
              <a:gd name="connsiteX21" fmla="*/ 99481 w 2494930"/>
              <a:gd name="connsiteY21" fmla="*/ 3139768 h 3139768"/>
              <a:gd name="connsiteX22" fmla="*/ 1237282 w 2494930"/>
              <a:gd name="connsiteY22" fmla="*/ 3139768 h 3139768"/>
              <a:gd name="connsiteX23" fmla="*/ 1481849 w 2494930"/>
              <a:gd name="connsiteY23" fmla="*/ 3139768 h 3139768"/>
              <a:gd name="connsiteX24" fmla="*/ 1556045 w 2494930"/>
              <a:gd name="connsiteY24" fmla="*/ 3139768 h 3139768"/>
              <a:gd name="connsiteX25" fmla="*/ 1600213 w 2494930"/>
              <a:gd name="connsiteY25" fmla="*/ 3121251 h 3139768"/>
              <a:gd name="connsiteX26" fmla="*/ 1699900 w 2494930"/>
              <a:gd name="connsiteY26" fmla="*/ 3020706 h 3139768"/>
              <a:gd name="connsiteX27" fmla="*/ 2458009 w 2494930"/>
              <a:gd name="connsiteY27" fmla="*/ 1709539 h 3139768"/>
              <a:gd name="connsiteX28" fmla="*/ 2458009 w 2494930"/>
              <a:gd name="connsiteY28" fmla="*/ 1441420 h 3139768"/>
              <a:gd name="connsiteX29" fmla="*/ 1699900 w 2494930"/>
              <a:gd name="connsiteY29" fmla="*/ 130253 h 3139768"/>
              <a:gd name="connsiteX30" fmla="*/ 1535140 w 2494930"/>
              <a:gd name="connsiteY30" fmla="*/ 2427 h 313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94930" h="3139768">
                <a:moveTo>
                  <a:pt x="2000924" y="1087415"/>
                </a:moveTo>
                <a:cubicBezTo>
                  <a:pt x="2030940" y="1087415"/>
                  <a:pt x="2057955" y="1103365"/>
                  <a:pt x="2072963" y="1129282"/>
                </a:cubicBezTo>
                <a:cubicBezTo>
                  <a:pt x="2304085" y="1529014"/>
                  <a:pt x="2304085" y="1529014"/>
                  <a:pt x="2304085" y="1529014"/>
                </a:cubicBezTo>
                <a:cubicBezTo>
                  <a:pt x="2319093" y="1553935"/>
                  <a:pt x="2319093" y="1585834"/>
                  <a:pt x="2304085" y="1610754"/>
                </a:cubicBezTo>
                <a:cubicBezTo>
                  <a:pt x="2072963" y="2010486"/>
                  <a:pt x="2072963" y="2010486"/>
                  <a:pt x="2072963" y="2010486"/>
                </a:cubicBezTo>
                <a:cubicBezTo>
                  <a:pt x="2057955" y="2036404"/>
                  <a:pt x="2030940" y="2052353"/>
                  <a:pt x="2000924" y="2052353"/>
                </a:cubicBezTo>
                <a:cubicBezTo>
                  <a:pt x="1537679" y="2052353"/>
                  <a:pt x="1537679" y="2052353"/>
                  <a:pt x="1537679" y="2052353"/>
                </a:cubicBezTo>
                <a:cubicBezTo>
                  <a:pt x="1508663" y="2052353"/>
                  <a:pt x="1480649" y="2036404"/>
                  <a:pt x="1466641" y="2010486"/>
                </a:cubicBezTo>
                <a:cubicBezTo>
                  <a:pt x="1234518" y="1610754"/>
                  <a:pt x="1234518" y="1610754"/>
                  <a:pt x="1234518" y="1610754"/>
                </a:cubicBezTo>
                <a:cubicBezTo>
                  <a:pt x="1219510" y="1585834"/>
                  <a:pt x="1219510" y="1553935"/>
                  <a:pt x="1234518" y="1529014"/>
                </a:cubicBezTo>
                <a:cubicBezTo>
                  <a:pt x="1466641" y="1129282"/>
                  <a:pt x="1466641" y="1129282"/>
                  <a:pt x="1466641" y="1129282"/>
                </a:cubicBezTo>
                <a:cubicBezTo>
                  <a:pt x="1480649" y="1103365"/>
                  <a:pt x="1508663" y="1087415"/>
                  <a:pt x="1537679" y="1087415"/>
                </a:cubicBezTo>
                <a:cubicBezTo>
                  <a:pt x="2000924" y="1087415"/>
                  <a:pt x="2000924" y="1087415"/>
                  <a:pt x="2000924" y="1087415"/>
                </a:cubicBezTo>
                <a:close/>
                <a:moveTo>
                  <a:pt x="1516872" y="0"/>
                </a:moveTo>
                <a:lnTo>
                  <a:pt x="1481849" y="0"/>
                </a:lnTo>
                <a:lnTo>
                  <a:pt x="1237282" y="0"/>
                </a:lnTo>
                <a:lnTo>
                  <a:pt x="99481" y="0"/>
                </a:lnTo>
                <a:cubicBezTo>
                  <a:pt x="44540" y="0"/>
                  <a:pt x="0" y="44921"/>
                  <a:pt x="0" y="100333"/>
                </a:cubicBezTo>
                <a:lnTo>
                  <a:pt x="0" y="1039826"/>
                </a:lnTo>
                <a:lnTo>
                  <a:pt x="0" y="2099942"/>
                </a:lnTo>
                <a:lnTo>
                  <a:pt x="0" y="3039435"/>
                </a:lnTo>
                <a:cubicBezTo>
                  <a:pt x="0" y="3094847"/>
                  <a:pt x="44540" y="3139768"/>
                  <a:pt x="99481" y="3139768"/>
                </a:cubicBezTo>
                <a:lnTo>
                  <a:pt x="1237282" y="3139768"/>
                </a:lnTo>
                <a:lnTo>
                  <a:pt x="1481849" y="3139768"/>
                </a:lnTo>
                <a:lnTo>
                  <a:pt x="1556045" y="3139768"/>
                </a:lnTo>
                <a:lnTo>
                  <a:pt x="1600213" y="3121251"/>
                </a:lnTo>
                <a:cubicBezTo>
                  <a:pt x="1640826" y="3097545"/>
                  <a:pt x="1675286" y="3063213"/>
                  <a:pt x="1699900" y="3020706"/>
                </a:cubicBezTo>
                <a:cubicBezTo>
                  <a:pt x="1699900" y="3020706"/>
                  <a:pt x="1699900" y="3020706"/>
                  <a:pt x="2458009" y="1709539"/>
                </a:cubicBezTo>
                <a:cubicBezTo>
                  <a:pt x="2507237" y="1627796"/>
                  <a:pt x="2507237" y="1523164"/>
                  <a:pt x="2458009" y="1441420"/>
                </a:cubicBezTo>
                <a:cubicBezTo>
                  <a:pt x="2458009" y="1441420"/>
                  <a:pt x="2458009" y="1441420"/>
                  <a:pt x="1699900" y="130253"/>
                </a:cubicBezTo>
                <a:cubicBezTo>
                  <a:pt x="1662979" y="66493"/>
                  <a:pt x="1603905" y="21126"/>
                  <a:pt x="1535140" y="2427"/>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3" name="Title 2">
            <a:extLst>
              <a:ext uri="{FF2B5EF4-FFF2-40B4-BE49-F238E27FC236}">
                <a16:creationId xmlns:a16="http://schemas.microsoft.com/office/drawing/2014/main" id="{964A4AF3-A62C-4469-ADDA-655B4AC3AE4A}"/>
              </a:ext>
            </a:extLst>
          </p:cNvPr>
          <p:cNvSpPr>
            <a:spLocks noGrp="1"/>
          </p:cNvSpPr>
          <p:nvPr>
            <p:ph type="ctrTitle"/>
          </p:nvPr>
        </p:nvSpPr>
        <p:spPr>
          <a:xfrm>
            <a:off x="3866117" y="1806706"/>
            <a:ext cx="4459766" cy="3146839"/>
          </a:xfrm>
        </p:spPr>
        <p:txBody>
          <a:bodyPr/>
          <a:lstStyle/>
          <a:p>
            <a:pPr>
              <a:lnSpc>
                <a:spcPct val="100000"/>
              </a:lnSpc>
            </a:pPr>
            <a:r>
              <a:rPr lang="en-US" sz="3600" spc="0" dirty="0">
                <a:solidFill>
                  <a:srgbClr val="3494BA"/>
                </a:solidFill>
                <a:latin typeface="Abadi Extra Light" panose="020B0204020104020204" pitchFamily="34" charset="0"/>
              </a:rPr>
              <a:t>Session 4:</a:t>
            </a:r>
            <a:br>
              <a:rPr lang="en-US" sz="3600" spc="0" dirty="0">
                <a:solidFill>
                  <a:srgbClr val="3494BA"/>
                </a:solidFill>
                <a:latin typeface="Abadi Extra Light" panose="020B0204020104020204" pitchFamily="34" charset="0"/>
              </a:rPr>
            </a:br>
            <a:r>
              <a:rPr lang="en-US" dirty="0"/>
              <a:t>How to Find and Give a Bible Study</a:t>
            </a:r>
          </a:p>
        </p:txBody>
      </p:sp>
      <p:sp>
        <p:nvSpPr>
          <p:cNvPr id="5" name="Slide Number Placeholder 4">
            <a:extLst>
              <a:ext uri="{FF2B5EF4-FFF2-40B4-BE49-F238E27FC236}">
                <a16:creationId xmlns:a16="http://schemas.microsoft.com/office/drawing/2014/main" id="{664AB9CE-6EF6-4A0C-A632-6B13231DE40F}"/>
              </a:ext>
            </a:extLst>
          </p:cNvPr>
          <p:cNvSpPr>
            <a:spLocks noGrp="1"/>
          </p:cNvSpPr>
          <p:nvPr>
            <p:ph type="sldNum" sz="quarter" idx="12"/>
          </p:nvPr>
        </p:nvSpPr>
        <p:spPr/>
        <p:txBody>
          <a:bodyPr/>
          <a:lstStyle/>
          <a:p>
            <a:fld id="{19B51A1E-902D-48AF-9020-955120F399B6}" type="slidenum">
              <a:rPr lang="en-US" noProof="0" smtClean="0"/>
              <a:pPr/>
              <a:t>100</a:t>
            </a:fld>
            <a:endParaRPr lang="en-US" noProof="0" dirty="0"/>
          </a:p>
        </p:txBody>
      </p:sp>
      <p:sp>
        <p:nvSpPr>
          <p:cNvPr id="9" name="Isosceles Triangle 8">
            <a:extLst>
              <a:ext uri="{FF2B5EF4-FFF2-40B4-BE49-F238E27FC236}">
                <a16:creationId xmlns:a16="http://schemas.microsoft.com/office/drawing/2014/main" id="{F02BC1CE-1194-4FF4-B406-8B178047D0B9}"/>
              </a:ext>
              <a:ext uri="{C183D7F6-B498-43B3-948B-1728B52AA6E4}">
                <adec:decorative xmlns:adec="http://schemas.microsoft.com/office/drawing/2017/decorative" val="1"/>
              </a:ext>
            </a:extLst>
          </p:cNvPr>
          <p:cNvSpPr/>
          <p:nvPr/>
        </p:nvSpPr>
        <p:spPr>
          <a:xfrm rot="10800000" flipH="1">
            <a:off x="3915924" y="4962520"/>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09477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8C045-BBE4-4D38-86D3-DD82782692C9}"/>
              </a:ext>
            </a:extLst>
          </p:cNvPr>
          <p:cNvSpPr>
            <a:spLocks noGrp="1"/>
          </p:cNvSpPr>
          <p:nvPr>
            <p:ph type="sldNum" sz="quarter" idx="33"/>
          </p:nvPr>
        </p:nvSpPr>
        <p:spPr/>
        <p:txBody>
          <a:bodyPr/>
          <a:lstStyle/>
          <a:p>
            <a:fld id="{19B51A1E-902D-48AF-9020-955120F399B6}" type="slidenum">
              <a:rPr lang="en-US" noProof="0" smtClean="0"/>
              <a:pPr/>
              <a:t>101</a:t>
            </a:fld>
            <a:endParaRPr lang="en-US" noProof="0" dirty="0"/>
          </a:p>
        </p:txBody>
      </p:sp>
      <p:sp>
        <p:nvSpPr>
          <p:cNvPr id="5" name="TextBox 4">
            <a:extLst>
              <a:ext uri="{FF2B5EF4-FFF2-40B4-BE49-F238E27FC236}">
                <a16:creationId xmlns:a16="http://schemas.microsoft.com/office/drawing/2014/main" id="{54A84661-9686-4D8E-9BB6-7FC52982B6E4}"/>
              </a:ext>
            </a:extLst>
          </p:cNvPr>
          <p:cNvSpPr txBox="1"/>
          <p:nvPr/>
        </p:nvSpPr>
        <p:spPr>
          <a:xfrm>
            <a:off x="1463841" y="1088365"/>
            <a:ext cx="9827581" cy="1200329"/>
          </a:xfrm>
          <a:prstGeom prst="rect">
            <a:avLst/>
          </a:prstGeom>
          <a:noFill/>
        </p:spPr>
        <p:txBody>
          <a:bodyPr wrap="square" rtlCol="0">
            <a:spAutoFit/>
          </a:bodyPr>
          <a:lstStyle/>
          <a:p>
            <a:r>
              <a:rPr lang="en-US" sz="3600" dirty="0">
                <a:solidFill>
                  <a:schemeClr val="tx1">
                    <a:lumMod val="65000"/>
                    <a:lumOff val="35000"/>
                  </a:schemeClr>
                </a:solidFill>
                <a:latin typeface="+mj-lt"/>
              </a:rPr>
              <a:t>Ask: “Have you ever had someone study the Bible with you and explain things?”</a:t>
            </a:r>
          </a:p>
        </p:txBody>
      </p:sp>
      <p:sp>
        <p:nvSpPr>
          <p:cNvPr id="6" name="TextBox 5">
            <a:extLst>
              <a:ext uri="{FF2B5EF4-FFF2-40B4-BE49-F238E27FC236}">
                <a16:creationId xmlns:a16="http://schemas.microsoft.com/office/drawing/2014/main" id="{4FB30079-044D-4452-BD77-8B6AAD784D1D}"/>
              </a:ext>
            </a:extLst>
          </p:cNvPr>
          <p:cNvSpPr txBox="1"/>
          <p:nvPr/>
        </p:nvSpPr>
        <p:spPr>
          <a:xfrm>
            <a:off x="1463841" y="3842359"/>
            <a:ext cx="9951867" cy="1200329"/>
          </a:xfrm>
          <a:prstGeom prst="rect">
            <a:avLst/>
          </a:prstGeom>
          <a:noFill/>
        </p:spPr>
        <p:txBody>
          <a:bodyPr wrap="square" rtlCol="0">
            <a:spAutoFit/>
          </a:bodyPr>
          <a:lstStyle/>
          <a:p>
            <a:r>
              <a:rPr lang="en-US" sz="3600" dirty="0">
                <a:solidFill>
                  <a:schemeClr val="tx1">
                    <a:lumMod val="65000"/>
                    <a:lumOff val="35000"/>
                  </a:schemeClr>
                </a:solidFill>
                <a:latin typeface="+mj-lt"/>
              </a:rPr>
              <a:t>Ask: “I know of some really good Bible lessons. Would you like to study them together?”</a:t>
            </a:r>
          </a:p>
        </p:txBody>
      </p:sp>
    </p:spTree>
    <p:extLst>
      <p:ext uri="{BB962C8B-B14F-4D97-AF65-F5344CB8AC3E}">
        <p14:creationId xmlns:p14="http://schemas.microsoft.com/office/powerpoint/2010/main" val="34995663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par>
                          <p:cTn id="8" fill="hold">
                            <p:stCondLst>
                              <p:cond delay="25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0D0E4B5F-FE15-47F8-9958-ADDD842063B2}"/>
              </a:ext>
            </a:extLst>
          </p:cNvPr>
          <p:cNvPicPr>
            <a:picLocks noGrp="1" noChangeAspect="1"/>
          </p:cNvPicPr>
          <p:nvPr>
            <p:ph type="pic" sz="quarter" idx="14"/>
          </p:nvPr>
        </p:nvPicPr>
        <p:blipFill rotWithShape="1">
          <a:blip r:embed="rId3">
            <a:extLst>
              <a:ext uri="{837473B0-CC2E-450A-ABE3-18F120FF3D39}">
                <a1611:picAttrSrcUrl xmlns:a1611="http://schemas.microsoft.com/office/drawing/2016/11/main" r:id="rId4"/>
              </a:ext>
            </a:extLst>
          </a:blip>
          <a:srcRect l="5450" r="16947" b="881"/>
          <a:stretch/>
        </p:blipFill>
        <p:spPr>
          <a:xfrm>
            <a:off x="5645338" y="1764471"/>
            <a:ext cx="3260165" cy="2762946"/>
          </a:xfrm>
          <a:effectLst>
            <a:outerShdw blurRad="50800" dist="38100" dir="8100000" algn="tr" rotWithShape="0">
              <a:prstClr val="black">
                <a:alpha val="40000"/>
              </a:prstClr>
            </a:outerShdw>
          </a:effectLst>
        </p:spPr>
      </p:pic>
      <p:sp>
        <p:nvSpPr>
          <p:cNvPr id="7" name="Title 6">
            <a:extLst>
              <a:ext uri="{FF2B5EF4-FFF2-40B4-BE49-F238E27FC236}">
                <a16:creationId xmlns:a16="http://schemas.microsoft.com/office/drawing/2014/main" id="{2DA8E958-E912-43F2-862A-FC4C0E83CD9F}"/>
              </a:ext>
            </a:extLst>
          </p:cNvPr>
          <p:cNvSpPr>
            <a:spLocks noGrp="1"/>
          </p:cNvSpPr>
          <p:nvPr>
            <p:ph type="title"/>
          </p:nvPr>
        </p:nvSpPr>
        <p:spPr>
          <a:xfrm>
            <a:off x="328091" y="815364"/>
            <a:ext cx="6498736" cy="432000"/>
          </a:xfrm>
        </p:spPr>
        <p:txBody>
          <a:bodyPr/>
          <a:lstStyle/>
          <a:p>
            <a:r>
              <a:rPr lang="en-US" sz="4000" b="1" dirty="0"/>
              <a:t>What If You Sense They Don’t Want You to Come To Their House?</a:t>
            </a:r>
            <a:endParaRPr lang="en-US" sz="4400" b="1" dirty="0"/>
          </a:p>
        </p:txBody>
      </p:sp>
      <p:sp>
        <p:nvSpPr>
          <p:cNvPr id="8" name="Content Placeholder 7">
            <a:extLst>
              <a:ext uri="{FF2B5EF4-FFF2-40B4-BE49-F238E27FC236}">
                <a16:creationId xmlns:a16="http://schemas.microsoft.com/office/drawing/2014/main" id="{70ED68CB-ED81-45CD-9855-56BDB599F531}"/>
              </a:ext>
            </a:extLst>
          </p:cNvPr>
          <p:cNvSpPr>
            <a:spLocks noGrp="1"/>
          </p:cNvSpPr>
          <p:nvPr>
            <p:ph sz="half" idx="1"/>
          </p:nvPr>
        </p:nvSpPr>
        <p:spPr>
          <a:xfrm>
            <a:off x="431801" y="1885639"/>
            <a:ext cx="5472000" cy="4680434"/>
          </a:xfrm>
        </p:spPr>
        <p:txBody>
          <a:bodyPr/>
          <a:lstStyle/>
          <a:p>
            <a:pPr>
              <a:lnSpc>
                <a:spcPct val="150000"/>
              </a:lnSpc>
            </a:pPr>
            <a:r>
              <a:rPr lang="en-US" sz="3600" dirty="0">
                <a:latin typeface="Abadi Extra Light" panose="020B0204020104020204" pitchFamily="34" charset="0"/>
              </a:rPr>
              <a:t>Dirty house</a:t>
            </a:r>
          </a:p>
          <a:p>
            <a:pPr>
              <a:lnSpc>
                <a:spcPct val="150000"/>
              </a:lnSpc>
            </a:pPr>
            <a:r>
              <a:rPr lang="en-US" sz="3600" dirty="0">
                <a:latin typeface="Abadi Extra Light" panose="020B0204020104020204" pitchFamily="34" charset="0"/>
              </a:rPr>
              <a:t>Unruly kids</a:t>
            </a:r>
          </a:p>
          <a:p>
            <a:pPr>
              <a:lnSpc>
                <a:spcPct val="150000"/>
              </a:lnSpc>
            </a:pPr>
            <a:r>
              <a:rPr lang="en-US" sz="3600" dirty="0">
                <a:latin typeface="Abadi Extra Light" panose="020B0204020104020204" pitchFamily="34" charset="0"/>
              </a:rPr>
              <a:t>Alcoholic spouse</a:t>
            </a:r>
          </a:p>
          <a:p>
            <a:pPr>
              <a:lnSpc>
                <a:spcPct val="150000"/>
              </a:lnSpc>
            </a:pPr>
            <a:r>
              <a:rPr lang="en-US" sz="3600" dirty="0">
                <a:latin typeface="Abadi Extra Light" panose="020B0204020104020204" pitchFamily="34" charset="0"/>
              </a:rPr>
              <a:t>Then offer them video Bible studies</a:t>
            </a:r>
          </a:p>
          <a:p>
            <a:pPr>
              <a:lnSpc>
                <a:spcPct val="150000"/>
              </a:lnSpc>
            </a:pPr>
            <a:endParaRPr lang="en-US" sz="3600" dirty="0">
              <a:latin typeface="Abadi Extra Light" panose="020B0204020104020204" pitchFamily="34" charset="0"/>
            </a:endParaRPr>
          </a:p>
        </p:txBody>
      </p:sp>
      <p:sp>
        <p:nvSpPr>
          <p:cNvPr id="6" name="Slide Number Placeholder 5">
            <a:extLst>
              <a:ext uri="{FF2B5EF4-FFF2-40B4-BE49-F238E27FC236}">
                <a16:creationId xmlns:a16="http://schemas.microsoft.com/office/drawing/2014/main" id="{FD203B9F-B2E3-4961-B873-8760A682D9A5}"/>
              </a:ext>
            </a:extLst>
          </p:cNvPr>
          <p:cNvSpPr>
            <a:spLocks noGrp="1"/>
          </p:cNvSpPr>
          <p:nvPr>
            <p:ph type="sldNum" sz="quarter" idx="33"/>
          </p:nvPr>
        </p:nvSpPr>
        <p:spPr/>
        <p:txBody>
          <a:bodyPr/>
          <a:lstStyle/>
          <a:p>
            <a:fld id="{19B51A1E-902D-48AF-9020-955120F399B6}" type="slidenum">
              <a:rPr lang="en-US" noProof="0" smtClean="0"/>
              <a:pPr/>
              <a:t>102</a:t>
            </a:fld>
            <a:endParaRPr lang="en-US" noProof="0" dirty="0"/>
          </a:p>
        </p:txBody>
      </p:sp>
      <p:pic>
        <p:nvPicPr>
          <p:cNvPr id="18" name="Picture Placeholder 17">
            <a:extLst>
              <a:ext uri="{FF2B5EF4-FFF2-40B4-BE49-F238E27FC236}">
                <a16:creationId xmlns:a16="http://schemas.microsoft.com/office/drawing/2014/main" id="{DDE9A29F-B06B-4AA8-AD80-496FA58F6918}"/>
              </a:ext>
            </a:extLst>
          </p:cNvPr>
          <p:cNvPicPr>
            <a:picLocks noGrp="1" noChangeAspect="1"/>
          </p:cNvPicPr>
          <p:nvPr>
            <p:ph type="pic" sz="quarter" idx="34"/>
          </p:nvPr>
        </p:nvPicPr>
        <p:blipFill rotWithShape="1">
          <a:blip r:embed="rId5">
            <a:extLst>
              <a:ext uri="{837473B0-CC2E-450A-ABE3-18F120FF3D39}">
                <a1611:picAttrSrcUrl xmlns:a1611="http://schemas.microsoft.com/office/drawing/2016/11/main" r:id="rId6"/>
              </a:ext>
            </a:extLst>
          </a:blip>
          <a:srcRect l="21222" t="8345" r="253" b="3228"/>
          <a:stretch/>
        </p:blipFill>
        <p:spPr>
          <a:xfrm>
            <a:off x="8474064" y="431365"/>
            <a:ext cx="3216870" cy="2666212"/>
          </a:xfrm>
          <a:effectLst>
            <a:outerShdw blurRad="50800" dist="38100" dir="8100000" algn="tr" rotWithShape="0">
              <a:prstClr val="black">
                <a:alpha val="40000"/>
              </a:prstClr>
            </a:outerShdw>
          </a:effectLst>
        </p:spPr>
      </p:pic>
      <p:pic>
        <p:nvPicPr>
          <p:cNvPr id="22" name="Picture Placeholder 21">
            <a:extLst>
              <a:ext uri="{FF2B5EF4-FFF2-40B4-BE49-F238E27FC236}">
                <a16:creationId xmlns:a16="http://schemas.microsoft.com/office/drawing/2014/main" id="{9D943389-497A-4CE7-B242-9FA4F257B82C}"/>
              </a:ext>
            </a:extLst>
          </p:cNvPr>
          <p:cNvPicPr>
            <a:picLocks noGrp="1" noChangeAspect="1"/>
          </p:cNvPicPr>
          <p:nvPr>
            <p:ph type="pic" sz="quarter" idx="35"/>
          </p:nvPr>
        </p:nvPicPr>
        <p:blipFill rotWithShape="1">
          <a:blip r:embed="rId7">
            <a:extLst>
              <a:ext uri="{837473B0-CC2E-450A-ABE3-18F120FF3D39}">
                <a1611:picAttrSrcUrl xmlns:a1611="http://schemas.microsoft.com/office/drawing/2016/11/main" r:id="rId8"/>
              </a:ext>
            </a:extLst>
          </a:blip>
          <a:srcRect l="11918"/>
          <a:stretch/>
        </p:blipFill>
        <p:spPr>
          <a:xfrm>
            <a:off x="8404800" y="3429000"/>
            <a:ext cx="3355399" cy="2734072"/>
          </a:xfr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5957753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A8E958-E912-43F2-862A-FC4C0E83CD9F}"/>
              </a:ext>
            </a:extLst>
          </p:cNvPr>
          <p:cNvSpPr>
            <a:spLocks noGrp="1"/>
          </p:cNvSpPr>
          <p:nvPr>
            <p:ph type="title"/>
          </p:nvPr>
        </p:nvSpPr>
        <p:spPr>
          <a:xfrm>
            <a:off x="328091" y="815364"/>
            <a:ext cx="6498736" cy="432000"/>
          </a:xfrm>
        </p:spPr>
        <p:txBody>
          <a:bodyPr/>
          <a:lstStyle/>
          <a:p>
            <a:r>
              <a:rPr lang="en-US" sz="4000" b="1" dirty="0"/>
              <a:t>What if they say yes? What do you do next?</a:t>
            </a:r>
            <a:endParaRPr lang="en-US" sz="4400" b="1" dirty="0"/>
          </a:p>
        </p:txBody>
      </p:sp>
      <p:sp>
        <p:nvSpPr>
          <p:cNvPr id="8" name="Content Placeholder 7">
            <a:extLst>
              <a:ext uri="{FF2B5EF4-FFF2-40B4-BE49-F238E27FC236}">
                <a16:creationId xmlns:a16="http://schemas.microsoft.com/office/drawing/2014/main" id="{70ED68CB-ED81-45CD-9855-56BDB599F531}"/>
              </a:ext>
            </a:extLst>
          </p:cNvPr>
          <p:cNvSpPr>
            <a:spLocks noGrp="1"/>
          </p:cNvSpPr>
          <p:nvPr>
            <p:ph sz="half" idx="1"/>
          </p:nvPr>
        </p:nvSpPr>
        <p:spPr>
          <a:xfrm>
            <a:off x="746422" y="2714791"/>
            <a:ext cx="4933373" cy="3327845"/>
          </a:xfrm>
          <a:noFill/>
          <a:ln w="38100">
            <a:solidFill>
              <a:srgbClr val="3494BA"/>
            </a:solidFill>
          </a:ln>
        </p:spPr>
        <p:style>
          <a:lnRef idx="2">
            <a:schemeClr val="accent6"/>
          </a:lnRef>
          <a:fillRef idx="1">
            <a:schemeClr val="lt1"/>
          </a:fillRef>
          <a:effectRef idx="0">
            <a:schemeClr val="accent6"/>
          </a:effectRef>
          <a:fontRef idx="minor">
            <a:schemeClr val="dk1"/>
          </a:fontRef>
        </p:style>
        <p:txBody>
          <a:bodyPr/>
          <a:lstStyle/>
          <a:p>
            <a:pPr marL="0" indent="0" algn="ctr">
              <a:lnSpc>
                <a:spcPct val="150000"/>
              </a:lnSpc>
              <a:buNone/>
            </a:pPr>
            <a:r>
              <a:rPr lang="en-US" sz="4800" dirty="0">
                <a:latin typeface="Agency FB" panose="020B0503020202020204" pitchFamily="34" charset="0"/>
              </a:rPr>
              <a:t>Set a date and time for the first lesson immediately!</a:t>
            </a:r>
          </a:p>
        </p:txBody>
      </p:sp>
      <p:sp>
        <p:nvSpPr>
          <p:cNvPr id="6" name="Slide Number Placeholder 5">
            <a:extLst>
              <a:ext uri="{FF2B5EF4-FFF2-40B4-BE49-F238E27FC236}">
                <a16:creationId xmlns:a16="http://schemas.microsoft.com/office/drawing/2014/main" id="{FD203B9F-B2E3-4961-B873-8760A682D9A5}"/>
              </a:ext>
            </a:extLst>
          </p:cNvPr>
          <p:cNvSpPr>
            <a:spLocks noGrp="1"/>
          </p:cNvSpPr>
          <p:nvPr>
            <p:ph type="sldNum" sz="quarter" idx="33"/>
          </p:nvPr>
        </p:nvSpPr>
        <p:spPr/>
        <p:txBody>
          <a:bodyPr/>
          <a:lstStyle/>
          <a:p>
            <a:fld id="{19B51A1E-902D-48AF-9020-955120F399B6}" type="slidenum">
              <a:rPr lang="en-US" noProof="0" smtClean="0"/>
              <a:pPr/>
              <a:t>103</a:t>
            </a:fld>
            <a:endParaRPr lang="en-US" noProof="0" dirty="0"/>
          </a:p>
        </p:txBody>
      </p:sp>
      <p:pic>
        <p:nvPicPr>
          <p:cNvPr id="3" name="Picture 2" descr="A large clock mounted to the side&#10;&#10;Description automatically generated">
            <a:extLst>
              <a:ext uri="{FF2B5EF4-FFF2-40B4-BE49-F238E27FC236}">
                <a16:creationId xmlns:a16="http://schemas.microsoft.com/office/drawing/2014/main" id="{158B07B0-1FBF-476A-90FE-9ABEEB0BB49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4000" l="3100" r="96000">
                        <a14:foregroundMark x1="54400" y1="25100" x2="29400" y2="19800"/>
                        <a14:foregroundMark x1="29400" y1="19800" x2="20200" y2="27600"/>
                        <a14:foregroundMark x1="20200" y1="27600" x2="31600" y2="35700"/>
                        <a14:foregroundMark x1="31600" y1="35700" x2="21600" y2="26700"/>
                        <a14:foregroundMark x1="21600" y1="26700" x2="8400" y2="31600"/>
                        <a14:foregroundMark x1="8400" y1="31600" x2="7100" y2="42700"/>
                        <a14:foregroundMark x1="7100" y1="42700" x2="10500" y2="57000"/>
                        <a14:foregroundMark x1="10500" y1="57000" x2="18700" y2="66300"/>
                        <a14:foregroundMark x1="18700" y1="66300" x2="45700" y2="76500"/>
                        <a14:foregroundMark x1="45700" y1="76500" x2="58500" y2="79000"/>
                        <a14:foregroundMark x1="58500" y1="79000" x2="72300" y2="75600"/>
                        <a14:foregroundMark x1="72300" y1="75600" x2="80800" y2="62200"/>
                        <a14:foregroundMark x1="80800" y1="62200" x2="83900" y2="51700"/>
                        <a14:foregroundMark x1="83900" y1="51700" x2="83400" y2="38000"/>
                        <a14:foregroundMark x1="83400" y1="38000" x2="76300" y2="26500"/>
                        <a14:foregroundMark x1="76300" y1="26500" x2="53700" y2="12800"/>
                        <a14:foregroundMark x1="53700" y1="12800" x2="42100" y2="11800"/>
                        <a14:foregroundMark x1="42100" y1="11800" x2="31500" y2="15400"/>
                        <a14:foregroundMark x1="31500" y1="15400" x2="27700" y2="19500"/>
                        <a14:foregroundMark x1="3800" y1="54600" x2="15500" y2="61100"/>
                        <a14:foregroundMark x1="15500" y1="61100" x2="83300" y2="34400"/>
                        <a14:foregroundMark x1="83300" y1="34400" x2="85900" y2="23000"/>
                        <a14:foregroundMark x1="85900" y1="23000" x2="67900" y2="9400"/>
                        <a14:foregroundMark x1="67900" y1="9400" x2="57800" y2="5000"/>
                        <a14:foregroundMark x1="57800" y1="5000" x2="34400" y2="5200"/>
                        <a14:foregroundMark x1="34400" y1="5200" x2="23700" y2="11400"/>
                        <a14:foregroundMark x1="23700" y1="11400" x2="10200" y2="29400"/>
                        <a14:foregroundMark x1="10200" y1="29400" x2="6900" y2="51800"/>
                        <a14:foregroundMark x1="6900" y1="51800" x2="8600" y2="63300"/>
                        <a14:foregroundMark x1="8600" y1="63300" x2="21900" y2="81800"/>
                        <a14:foregroundMark x1="21900" y1="81800" x2="31600" y2="87600"/>
                        <a14:foregroundMark x1="31600" y1="87600" x2="55200" y2="90900"/>
                        <a14:foregroundMark x1="55200" y1="90900" x2="75800" y2="82200"/>
                        <a14:foregroundMark x1="75800" y1="82200" x2="85600" y2="74100"/>
                        <a14:foregroundMark x1="85600" y1="74100" x2="88500" y2="47500"/>
                        <a14:foregroundMark x1="88500" y1="47500" x2="82700" y2="35700"/>
                        <a14:foregroundMark x1="82700" y1="35700" x2="73100" y2="27600"/>
                        <a14:foregroundMark x1="73100" y1="27600" x2="62100" y2="23000"/>
                        <a14:foregroundMark x1="62100" y1="23000" x2="49500" y2="24100"/>
                        <a14:foregroundMark x1="49500" y1="24100" x2="40300" y2="31500"/>
                        <a14:foregroundMark x1="40300" y1="31500" x2="41100" y2="45800"/>
                        <a14:foregroundMark x1="41100" y1="45800" x2="60400" y2="75500"/>
                        <a14:foregroundMark x1="62900" y1="6800" x2="52200" y2="3700"/>
                        <a14:foregroundMark x1="52200" y1="3700" x2="38300" y2="5400"/>
                        <a14:foregroundMark x1="38300" y1="5400" x2="34400" y2="8100"/>
                        <a14:foregroundMark x1="87300" y1="33800" x2="93800" y2="45300"/>
                        <a14:foregroundMark x1="93800" y1="45300" x2="95100" y2="56200"/>
                        <a14:foregroundMark x1="95100" y1="56200" x2="94200" y2="61800"/>
                        <a14:foregroundMark x1="63700" y1="66100" x2="66900" y2="44100"/>
                        <a14:foregroundMark x1="45400" y1="17700" x2="49000" y2="21700"/>
                        <a14:foregroundMark x1="14800" y1="54400" x2="17200" y2="45900"/>
                        <a14:foregroundMark x1="23900" y1="71200" x2="22800" y2="57300"/>
                        <a14:foregroundMark x1="53700" y1="81900" x2="45200" y2="81500"/>
                        <a14:foregroundMark x1="42900" y1="92900" x2="58400" y2="94000"/>
                        <a14:foregroundMark x1="3600" y1="44400" x2="3100" y2="51700"/>
                        <a14:foregroundMark x1="40200" y1="42100" x2="24400" y2="29800"/>
                        <a14:foregroundMark x1="61700" y1="42300" x2="81900" y2="32100"/>
                        <a14:foregroundMark x1="81900" y1="32100" x2="82100" y2="31800"/>
                        <a14:foregroundMark x1="25300" y1="27600" x2="18700" y2="41800"/>
                        <a14:foregroundMark x1="18700" y1="41800" x2="16500" y2="55800"/>
                        <a14:foregroundMark x1="16500" y1="55800" x2="18600" y2="67000"/>
                        <a14:foregroundMark x1="18600" y1="67000" x2="25400" y2="77300"/>
                        <a14:foregroundMark x1="25400" y1="77300" x2="28600" y2="78600"/>
                        <a14:foregroundMark x1="41200" y1="82200" x2="29700" y2="74300"/>
                        <a14:foregroundMark x1="50800" y1="50800" x2="57500" y2="54600"/>
                        <a14:foregroundMark x1="65100" y1="84000" x2="70000" y2="73400"/>
                        <a14:foregroundMark x1="58200" y1="4100" x2="78600" y2="13700"/>
                        <a14:foregroundMark x1="78600" y1="13700" x2="85300" y2="21100"/>
                        <a14:foregroundMark x1="81900" y1="17100" x2="90000" y2="25300"/>
                        <a14:foregroundMark x1="90000" y1="25300" x2="96000" y2="45700"/>
                        <a14:backgroundMark x1="5400" y1="20200" x2="13700" y2="9700"/>
                        <a14:backgroundMark x1="13700" y1="9700" x2="22100" y2="5200"/>
                        <a14:backgroundMark x1="76700" y1="3900" x2="99600" y2="10500"/>
                        <a14:backgroundMark x1="85000" y1="96100" x2="92100" y2="86500"/>
                        <a14:backgroundMark x1="92100" y1="86500" x2="94000" y2="78800"/>
                        <a14:backgroundMark x1="5400" y1="76600" x2="17900" y2="90000"/>
                        <a14:backgroundMark x1="79600" y1="92300" x2="92100" y2="84300"/>
                        <a14:backgroundMark x1="92100" y1="84300" x2="98200" y2="76600"/>
                        <a14:backgroundMark x1="85500" y1="9900" x2="92000" y2="19100"/>
                        <a14:backgroundMark x1="92000" y1="19100" x2="80100" y2="10300"/>
                      </a14:backgroundRemoval>
                    </a14:imgEffect>
                  </a14:imgLayer>
                </a14:imgProps>
              </a:ext>
            </a:extLst>
          </a:blip>
          <a:stretch>
            <a:fillRect/>
          </a:stretch>
        </p:blipFill>
        <p:spPr>
          <a:xfrm>
            <a:off x="7016125" y="1414324"/>
            <a:ext cx="4029352" cy="4029352"/>
          </a:xfrm>
          <a:prstGeom prst="rect">
            <a:avLst/>
          </a:prstGeom>
        </p:spPr>
      </p:pic>
    </p:spTree>
    <p:extLst>
      <p:ext uri="{BB962C8B-B14F-4D97-AF65-F5344CB8AC3E}">
        <p14:creationId xmlns:p14="http://schemas.microsoft.com/office/powerpoint/2010/main" val="20511860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3"/>
                                        </p:tgtEl>
                                      </p:cBhvr>
                                    </p:animEffect>
                                    <p:animScale>
                                      <p:cBhvr>
                                        <p:cTn id="14"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A8E958-E912-43F2-862A-FC4C0E83CD9F}"/>
              </a:ext>
            </a:extLst>
          </p:cNvPr>
          <p:cNvSpPr>
            <a:spLocks noGrp="1"/>
          </p:cNvSpPr>
          <p:nvPr>
            <p:ph type="title"/>
          </p:nvPr>
        </p:nvSpPr>
        <p:spPr>
          <a:xfrm>
            <a:off x="319843" y="505054"/>
            <a:ext cx="5958409" cy="432000"/>
          </a:xfrm>
        </p:spPr>
        <p:txBody>
          <a:bodyPr/>
          <a:lstStyle/>
          <a:p>
            <a:r>
              <a:rPr lang="en-US" sz="4000" b="1" dirty="0"/>
              <a:t>Find a Good Set of Lessons</a:t>
            </a:r>
            <a:endParaRPr lang="en-US" sz="4400" b="1" dirty="0"/>
          </a:p>
        </p:txBody>
      </p:sp>
      <p:sp>
        <p:nvSpPr>
          <p:cNvPr id="8" name="Content Placeholder 7">
            <a:extLst>
              <a:ext uri="{FF2B5EF4-FFF2-40B4-BE49-F238E27FC236}">
                <a16:creationId xmlns:a16="http://schemas.microsoft.com/office/drawing/2014/main" id="{70ED68CB-ED81-45CD-9855-56BDB599F531}"/>
              </a:ext>
            </a:extLst>
          </p:cNvPr>
          <p:cNvSpPr>
            <a:spLocks noGrp="1"/>
          </p:cNvSpPr>
          <p:nvPr>
            <p:ph sz="half" idx="1"/>
          </p:nvPr>
        </p:nvSpPr>
        <p:spPr>
          <a:xfrm>
            <a:off x="313954" y="1612723"/>
            <a:ext cx="5472000" cy="4868715"/>
          </a:xfrm>
        </p:spPr>
        <p:txBody>
          <a:bodyPr/>
          <a:lstStyle/>
          <a:p>
            <a:pPr>
              <a:lnSpc>
                <a:spcPct val="150000"/>
              </a:lnSpc>
            </a:pPr>
            <a:r>
              <a:rPr lang="en-US" sz="3200" dirty="0">
                <a:latin typeface="Abadi Extra Light" panose="020B0204020104020204" pitchFamily="34" charset="0"/>
              </a:rPr>
              <a:t>Search for certainty </a:t>
            </a:r>
          </a:p>
          <a:p>
            <a:pPr>
              <a:lnSpc>
                <a:spcPct val="150000"/>
              </a:lnSpc>
            </a:pPr>
            <a:r>
              <a:rPr lang="en-US" sz="3200" dirty="0" err="1">
                <a:latin typeface="Abadi Extra Light" panose="020B0204020104020204" pitchFamily="34" charset="0"/>
              </a:rPr>
              <a:t>Storacles</a:t>
            </a:r>
            <a:endParaRPr lang="en-US" sz="3200" dirty="0">
              <a:latin typeface="Abadi Extra Light" panose="020B0204020104020204" pitchFamily="34" charset="0"/>
            </a:endParaRPr>
          </a:p>
          <a:p>
            <a:pPr>
              <a:lnSpc>
                <a:spcPct val="150000"/>
              </a:lnSpc>
            </a:pPr>
            <a:r>
              <a:rPr lang="en-US" sz="3200" dirty="0">
                <a:latin typeface="Abadi Extra Light" panose="020B0204020104020204" pitchFamily="34" charset="0"/>
              </a:rPr>
              <a:t>Discover</a:t>
            </a:r>
          </a:p>
          <a:p>
            <a:pPr>
              <a:lnSpc>
                <a:spcPct val="150000"/>
              </a:lnSpc>
            </a:pPr>
            <a:r>
              <a:rPr lang="en-US" sz="3200" dirty="0">
                <a:latin typeface="Abadi Extra Light" panose="020B0204020104020204" pitchFamily="34" charset="0"/>
              </a:rPr>
              <a:t>New It Is Written lessons</a:t>
            </a:r>
          </a:p>
          <a:p>
            <a:pPr>
              <a:lnSpc>
                <a:spcPct val="150000"/>
              </a:lnSpc>
            </a:pPr>
            <a:r>
              <a:rPr lang="en-US" sz="3200" dirty="0">
                <a:latin typeface="Abadi Extra Light" panose="020B0204020104020204" pitchFamily="34" charset="0"/>
              </a:rPr>
              <a:t>Lifting Up Jesus </a:t>
            </a:r>
          </a:p>
          <a:p>
            <a:pPr>
              <a:lnSpc>
                <a:spcPct val="100000"/>
              </a:lnSpc>
            </a:pPr>
            <a:endParaRPr lang="en-US" sz="3200" dirty="0">
              <a:latin typeface="Abadi Extra Light" panose="020B0204020104020204" pitchFamily="34" charset="0"/>
            </a:endParaRPr>
          </a:p>
          <a:p>
            <a:pPr>
              <a:lnSpc>
                <a:spcPct val="150000"/>
              </a:lnSpc>
            </a:pPr>
            <a:endParaRPr lang="en-US" sz="3600" dirty="0">
              <a:latin typeface="Abadi Extra Light" panose="020B0204020104020204" pitchFamily="34" charset="0"/>
            </a:endParaRPr>
          </a:p>
        </p:txBody>
      </p:sp>
      <p:sp>
        <p:nvSpPr>
          <p:cNvPr id="6" name="Slide Number Placeholder 5">
            <a:extLst>
              <a:ext uri="{FF2B5EF4-FFF2-40B4-BE49-F238E27FC236}">
                <a16:creationId xmlns:a16="http://schemas.microsoft.com/office/drawing/2014/main" id="{FD203B9F-B2E3-4961-B873-8760A682D9A5}"/>
              </a:ext>
            </a:extLst>
          </p:cNvPr>
          <p:cNvSpPr>
            <a:spLocks noGrp="1"/>
          </p:cNvSpPr>
          <p:nvPr>
            <p:ph type="sldNum" sz="quarter" idx="33"/>
          </p:nvPr>
        </p:nvSpPr>
        <p:spPr/>
        <p:txBody>
          <a:bodyPr/>
          <a:lstStyle/>
          <a:p>
            <a:fld id="{19B51A1E-902D-48AF-9020-955120F399B6}" type="slidenum">
              <a:rPr lang="en-US" noProof="0" smtClean="0"/>
              <a:pPr/>
              <a:t>104</a:t>
            </a:fld>
            <a:endParaRPr lang="en-US" noProof="0" dirty="0"/>
          </a:p>
        </p:txBody>
      </p:sp>
      <p:pic>
        <p:nvPicPr>
          <p:cNvPr id="18" name="Picture Placeholder 17">
            <a:extLst>
              <a:ext uri="{FF2B5EF4-FFF2-40B4-BE49-F238E27FC236}">
                <a16:creationId xmlns:a16="http://schemas.microsoft.com/office/drawing/2014/main" id="{DDE9A29F-B06B-4AA8-AD80-496FA58F6918}"/>
              </a:ext>
            </a:extLst>
          </p:cNvPr>
          <p:cNvPicPr>
            <a:picLocks noGrp="1" noChangeAspect="1"/>
          </p:cNvPicPr>
          <p:nvPr>
            <p:ph type="pic" sz="quarter" idx="34"/>
          </p:nvPr>
        </p:nvPicPr>
        <p:blipFill rotWithShape="1">
          <a:blip r:embed="rId3"/>
          <a:srcRect l="19493" r="12154"/>
          <a:stretch/>
        </p:blipFill>
        <p:spPr>
          <a:xfrm>
            <a:off x="8549500" y="155408"/>
            <a:ext cx="3122040" cy="2712313"/>
          </a:xfrm>
          <a:effectLst>
            <a:outerShdw blurRad="50800" dist="38100" dir="8100000" algn="tr" rotWithShape="0">
              <a:prstClr val="black">
                <a:alpha val="40000"/>
              </a:prstClr>
            </a:outerShdw>
          </a:effectLst>
        </p:spPr>
      </p:pic>
      <p:pic>
        <p:nvPicPr>
          <p:cNvPr id="22" name="Picture Placeholder 21">
            <a:extLst>
              <a:ext uri="{FF2B5EF4-FFF2-40B4-BE49-F238E27FC236}">
                <a16:creationId xmlns:a16="http://schemas.microsoft.com/office/drawing/2014/main" id="{9D943389-497A-4CE7-B242-9FA4F257B82C}"/>
              </a:ext>
            </a:extLst>
          </p:cNvPr>
          <p:cNvPicPr>
            <a:picLocks noGrp="1" noChangeAspect="1"/>
          </p:cNvPicPr>
          <p:nvPr>
            <p:ph type="pic" sz="quarter" idx="35"/>
          </p:nvPr>
        </p:nvPicPr>
        <p:blipFill rotWithShape="1">
          <a:blip r:embed="rId4"/>
          <a:srcRect l="-23790" t="-3997" r="-11319" b="3997"/>
          <a:stretch/>
        </p:blipFill>
        <p:spPr>
          <a:xfrm>
            <a:off x="8450820" y="3212238"/>
            <a:ext cx="3220720" cy="2758570"/>
          </a:xfrm>
          <a:effectLst>
            <a:outerShdw blurRad="50800" dist="38100" dir="8100000" algn="tr" rotWithShape="0">
              <a:prstClr val="black">
                <a:alpha val="40000"/>
              </a:prstClr>
            </a:outerShdw>
          </a:effectLst>
        </p:spPr>
      </p:pic>
      <p:sp>
        <p:nvSpPr>
          <p:cNvPr id="23" name="Rectangle: Rounded Corners 22">
            <a:extLst>
              <a:ext uri="{FF2B5EF4-FFF2-40B4-BE49-F238E27FC236}">
                <a16:creationId xmlns:a16="http://schemas.microsoft.com/office/drawing/2014/main" id="{2799F4C1-FEB8-48C6-982B-39C36AA6D92A}"/>
              </a:ext>
            </a:extLst>
          </p:cNvPr>
          <p:cNvSpPr/>
          <p:nvPr/>
        </p:nvSpPr>
        <p:spPr>
          <a:xfrm>
            <a:off x="103526" y="1113318"/>
            <a:ext cx="6174726"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68AC5A67-75C1-43B5-93EA-FDFB8A42904F}"/>
              </a:ext>
            </a:extLst>
          </p:cNvPr>
          <p:cNvSpPr/>
          <p:nvPr/>
        </p:nvSpPr>
        <p:spPr>
          <a:xfrm>
            <a:off x="-71021" y="1182368"/>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a:extLst>
              <a:ext uri="{FF2B5EF4-FFF2-40B4-BE49-F238E27FC236}">
                <a16:creationId xmlns:a16="http://schemas.microsoft.com/office/drawing/2014/main" id="{28323D79-79F6-4A41-BDDD-3E89AA263FCB}"/>
              </a:ext>
            </a:extLst>
          </p:cNvPr>
          <p:cNvSpPr/>
          <p:nvPr/>
        </p:nvSpPr>
        <p:spPr>
          <a:xfrm rot="5400000" flipV="1">
            <a:off x="110735" y="1141951"/>
            <a:ext cx="124620" cy="13903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Placeholder 13">
            <a:extLst>
              <a:ext uri="{FF2B5EF4-FFF2-40B4-BE49-F238E27FC236}">
                <a16:creationId xmlns:a16="http://schemas.microsoft.com/office/drawing/2014/main" id="{0D0E4B5F-FE15-47F8-9958-ADDD842063B2}"/>
              </a:ext>
            </a:extLst>
          </p:cNvPr>
          <p:cNvPicPr>
            <a:picLocks noGrp="1" noChangeAspect="1"/>
          </p:cNvPicPr>
          <p:nvPr>
            <p:ph type="pic" sz="quarter" idx="14"/>
          </p:nvPr>
        </p:nvPicPr>
        <p:blipFill rotWithShape="1">
          <a:blip r:embed="rId5"/>
          <a:srcRect l="6150" t="817" r="2521" b="-817"/>
          <a:stretch/>
        </p:blipFill>
        <p:spPr>
          <a:xfrm>
            <a:off x="5663992" y="1589280"/>
            <a:ext cx="3302838" cy="2712313"/>
          </a:xfr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687748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56E76-33A0-41EC-8F83-CB32AADB4F66}"/>
              </a:ext>
            </a:extLst>
          </p:cNvPr>
          <p:cNvSpPr>
            <a:spLocks noGrp="1"/>
          </p:cNvSpPr>
          <p:nvPr>
            <p:ph type="title"/>
          </p:nvPr>
        </p:nvSpPr>
        <p:spPr>
          <a:xfrm>
            <a:off x="2416663" y="380046"/>
            <a:ext cx="11328000" cy="432000"/>
          </a:xfrm>
        </p:spPr>
        <p:txBody>
          <a:bodyPr/>
          <a:lstStyle/>
          <a:p>
            <a:r>
              <a:rPr lang="en-US" sz="4000" b="1" dirty="0"/>
              <a:t>Following Up Bible Study Cards</a:t>
            </a:r>
          </a:p>
        </p:txBody>
      </p:sp>
      <p:sp>
        <p:nvSpPr>
          <p:cNvPr id="4" name="Slide Number Placeholder 3">
            <a:extLst>
              <a:ext uri="{FF2B5EF4-FFF2-40B4-BE49-F238E27FC236}">
                <a16:creationId xmlns:a16="http://schemas.microsoft.com/office/drawing/2014/main" id="{FF324356-9827-42FB-8C13-2015885FE009}"/>
              </a:ext>
            </a:extLst>
          </p:cNvPr>
          <p:cNvSpPr>
            <a:spLocks noGrp="1"/>
          </p:cNvSpPr>
          <p:nvPr>
            <p:ph type="sldNum" sz="quarter" idx="33"/>
          </p:nvPr>
        </p:nvSpPr>
        <p:spPr/>
        <p:txBody>
          <a:bodyPr/>
          <a:lstStyle/>
          <a:p>
            <a:fld id="{19B51A1E-902D-48AF-9020-955120F399B6}" type="slidenum">
              <a:rPr lang="en-US" noProof="0" smtClean="0"/>
              <a:pPr/>
              <a:t>105</a:t>
            </a:fld>
            <a:endParaRPr lang="en-US" noProof="0" dirty="0"/>
          </a:p>
        </p:txBody>
      </p:sp>
      <p:cxnSp>
        <p:nvCxnSpPr>
          <p:cNvPr id="6" name="Straight Connector 5">
            <a:extLst>
              <a:ext uri="{FF2B5EF4-FFF2-40B4-BE49-F238E27FC236}">
                <a16:creationId xmlns:a16="http://schemas.microsoft.com/office/drawing/2014/main" id="{A4CF774A-2B11-4618-94A4-70CC40397D30}"/>
              </a:ext>
            </a:extLst>
          </p:cNvPr>
          <p:cNvCxnSpPr/>
          <p:nvPr/>
        </p:nvCxnSpPr>
        <p:spPr>
          <a:xfrm>
            <a:off x="945573" y="935182"/>
            <a:ext cx="986097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Flowchart: Process 6">
            <a:extLst>
              <a:ext uri="{FF2B5EF4-FFF2-40B4-BE49-F238E27FC236}">
                <a16:creationId xmlns:a16="http://schemas.microsoft.com/office/drawing/2014/main" id="{C00E0104-9B88-4323-BB98-1AEDDC43A81B}"/>
              </a:ext>
            </a:extLst>
          </p:cNvPr>
          <p:cNvSpPr/>
          <p:nvPr/>
        </p:nvSpPr>
        <p:spPr>
          <a:xfrm>
            <a:off x="1841289" y="1259030"/>
            <a:ext cx="8320939" cy="5218924"/>
          </a:xfrm>
          <a:prstGeom prst="flowChartProcess">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0890981-96BA-48B1-9062-9DCF832A0CCC}"/>
              </a:ext>
            </a:extLst>
          </p:cNvPr>
          <p:cNvSpPr txBox="1"/>
          <p:nvPr/>
        </p:nvSpPr>
        <p:spPr>
          <a:xfrm>
            <a:off x="2029772" y="1914676"/>
            <a:ext cx="7692572" cy="3785652"/>
          </a:xfrm>
          <a:prstGeom prst="rect">
            <a:avLst/>
          </a:prstGeom>
          <a:noFill/>
        </p:spPr>
        <p:txBody>
          <a:bodyPr wrap="square" rtlCol="0">
            <a:spAutoFit/>
          </a:bodyPr>
          <a:lstStyle/>
          <a:p>
            <a:r>
              <a:rPr lang="en-US" sz="4000" dirty="0">
                <a:latin typeface="Abadi Extra Light" panose="020B0204020104020204" pitchFamily="34" charset="0"/>
              </a:rPr>
              <a:t>Ask – “Hello. I’m looking for Jim. I represent the Discover Bible School. I have the Bible lessons you requested. (Show them the card). Do you have a moment for me to show you how they work?”</a:t>
            </a:r>
          </a:p>
        </p:txBody>
      </p:sp>
    </p:spTree>
    <p:extLst>
      <p:ext uri="{BB962C8B-B14F-4D97-AF65-F5344CB8AC3E}">
        <p14:creationId xmlns:p14="http://schemas.microsoft.com/office/powerpoint/2010/main" val="32498905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56E76-33A0-41EC-8F83-CB32AADB4F66}"/>
              </a:ext>
            </a:extLst>
          </p:cNvPr>
          <p:cNvSpPr>
            <a:spLocks noGrp="1"/>
          </p:cNvSpPr>
          <p:nvPr>
            <p:ph type="title"/>
          </p:nvPr>
        </p:nvSpPr>
        <p:spPr>
          <a:xfrm>
            <a:off x="2416663" y="380046"/>
            <a:ext cx="11328000" cy="432000"/>
          </a:xfrm>
        </p:spPr>
        <p:txBody>
          <a:bodyPr/>
          <a:lstStyle/>
          <a:p>
            <a:r>
              <a:rPr lang="en-US" sz="4000" b="1" dirty="0"/>
              <a:t>Following Up Bible Study Cards</a:t>
            </a:r>
          </a:p>
        </p:txBody>
      </p:sp>
      <p:sp>
        <p:nvSpPr>
          <p:cNvPr id="4" name="Slide Number Placeholder 3">
            <a:extLst>
              <a:ext uri="{FF2B5EF4-FFF2-40B4-BE49-F238E27FC236}">
                <a16:creationId xmlns:a16="http://schemas.microsoft.com/office/drawing/2014/main" id="{FF324356-9827-42FB-8C13-2015885FE009}"/>
              </a:ext>
            </a:extLst>
          </p:cNvPr>
          <p:cNvSpPr>
            <a:spLocks noGrp="1"/>
          </p:cNvSpPr>
          <p:nvPr>
            <p:ph type="sldNum" sz="quarter" idx="33"/>
          </p:nvPr>
        </p:nvSpPr>
        <p:spPr/>
        <p:txBody>
          <a:bodyPr/>
          <a:lstStyle/>
          <a:p>
            <a:fld id="{19B51A1E-902D-48AF-9020-955120F399B6}" type="slidenum">
              <a:rPr lang="en-US" noProof="0" smtClean="0"/>
              <a:pPr/>
              <a:t>106</a:t>
            </a:fld>
            <a:endParaRPr lang="en-US" noProof="0" dirty="0"/>
          </a:p>
        </p:txBody>
      </p:sp>
      <p:cxnSp>
        <p:nvCxnSpPr>
          <p:cNvPr id="6" name="Straight Connector 5">
            <a:extLst>
              <a:ext uri="{FF2B5EF4-FFF2-40B4-BE49-F238E27FC236}">
                <a16:creationId xmlns:a16="http://schemas.microsoft.com/office/drawing/2014/main" id="{A4CF774A-2B11-4618-94A4-70CC40397D30}"/>
              </a:ext>
            </a:extLst>
          </p:cNvPr>
          <p:cNvCxnSpPr/>
          <p:nvPr/>
        </p:nvCxnSpPr>
        <p:spPr>
          <a:xfrm>
            <a:off x="945573" y="935182"/>
            <a:ext cx="986097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Flowchart: Process 8">
            <a:extLst>
              <a:ext uri="{FF2B5EF4-FFF2-40B4-BE49-F238E27FC236}">
                <a16:creationId xmlns:a16="http://schemas.microsoft.com/office/drawing/2014/main" id="{6D90A73E-388E-4580-BAF7-1D91CF977F46}"/>
              </a:ext>
            </a:extLst>
          </p:cNvPr>
          <p:cNvSpPr/>
          <p:nvPr/>
        </p:nvSpPr>
        <p:spPr>
          <a:xfrm>
            <a:off x="1841289" y="1259030"/>
            <a:ext cx="8320939" cy="5218924"/>
          </a:xfrm>
          <a:prstGeom prst="flowChartProcess">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0890981-96BA-48B1-9062-9DCF832A0CCC}"/>
              </a:ext>
            </a:extLst>
          </p:cNvPr>
          <p:cNvSpPr txBox="1"/>
          <p:nvPr/>
        </p:nvSpPr>
        <p:spPr>
          <a:xfrm>
            <a:off x="2021267" y="1667889"/>
            <a:ext cx="8140961" cy="4401205"/>
          </a:xfrm>
          <a:prstGeom prst="rect">
            <a:avLst/>
          </a:prstGeom>
          <a:noFill/>
        </p:spPr>
        <p:txBody>
          <a:bodyPr wrap="square" rtlCol="0">
            <a:spAutoFit/>
          </a:bodyPr>
          <a:lstStyle/>
          <a:p>
            <a:r>
              <a:rPr lang="en-US" sz="4000" dirty="0">
                <a:latin typeface="Abadi Extra Light" panose="020B0204020104020204" pitchFamily="34" charset="0"/>
              </a:rPr>
              <a:t>Ask – “We have a couple options. Some people like to do the lessons together because it gives them the chance to ask questions. I would be happy to set a time and get together with you once a week to study the lessons. Would you be interested in that?</a:t>
            </a:r>
          </a:p>
        </p:txBody>
      </p:sp>
    </p:spTree>
    <p:extLst>
      <p:ext uri="{BB962C8B-B14F-4D97-AF65-F5344CB8AC3E}">
        <p14:creationId xmlns:p14="http://schemas.microsoft.com/office/powerpoint/2010/main" val="17381205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56E76-33A0-41EC-8F83-CB32AADB4F66}"/>
              </a:ext>
            </a:extLst>
          </p:cNvPr>
          <p:cNvSpPr>
            <a:spLocks noGrp="1"/>
          </p:cNvSpPr>
          <p:nvPr>
            <p:ph type="title"/>
          </p:nvPr>
        </p:nvSpPr>
        <p:spPr>
          <a:xfrm>
            <a:off x="2416663" y="380046"/>
            <a:ext cx="11328000" cy="432000"/>
          </a:xfrm>
        </p:spPr>
        <p:txBody>
          <a:bodyPr/>
          <a:lstStyle/>
          <a:p>
            <a:r>
              <a:rPr lang="en-US" sz="4000" b="1" dirty="0"/>
              <a:t>Following Up Bible Study Cards</a:t>
            </a:r>
          </a:p>
        </p:txBody>
      </p:sp>
      <p:sp>
        <p:nvSpPr>
          <p:cNvPr id="4" name="Slide Number Placeholder 3">
            <a:extLst>
              <a:ext uri="{FF2B5EF4-FFF2-40B4-BE49-F238E27FC236}">
                <a16:creationId xmlns:a16="http://schemas.microsoft.com/office/drawing/2014/main" id="{FF324356-9827-42FB-8C13-2015885FE009}"/>
              </a:ext>
            </a:extLst>
          </p:cNvPr>
          <p:cNvSpPr>
            <a:spLocks noGrp="1"/>
          </p:cNvSpPr>
          <p:nvPr>
            <p:ph type="sldNum" sz="quarter" idx="33"/>
          </p:nvPr>
        </p:nvSpPr>
        <p:spPr/>
        <p:txBody>
          <a:bodyPr/>
          <a:lstStyle/>
          <a:p>
            <a:fld id="{19B51A1E-902D-48AF-9020-955120F399B6}" type="slidenum">
              <a:rPr lang="en-US" noProof="0" smtClean="0"/>
              <a:pPr/>
              <a:t>107</a:t>
            </a:fld>
            <a:endParaRPr lang="en-US" noProof="0" dirty="0"/>
          </a:p>
        </p:txBody>
      </p:sp>
      <p:cxnSp>
        <p:nvCxnSpPr>
          <p:cNvPr id="6" name="Straight Connector 5">
            <a:extLst>
              <a:ext uri="{FF2B5EF4-FFF2-40B4-BE49-F238E27FC236}">
                <a16:creationId xmlns:a16="http://schemas.microsoft.com/office/drawing/2014/main" id="{A4CF774A-2B11-4618-94A4-70CC40397D30}"/>
              </a:ext>
            </a:extLst>
          </p:cNvPr>
          <p:cNvCxnSpPr/>
          <p:nvPr/>
        </p:nvCxnSpPr>
        <p:spPr>
          <a:xfrm>
            <a:off x="945573" y="935182"/>
            <a:ext cx="986097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Flowchart: Process 8">
            <a:extLst>
              <a:ext uri="{FF2B5EF4-FFF2-40B4-BE49-F238E27FC236}">
                <a16:creationId xmlns:a16="http://schemas.microsoft.com/office/drawing/2014/main" id="{FA1C80BC-7935-4406-A0FD-874D14FF1AB9}"/>
              </a:ext>
            </a:extLst>
          </p:cNvPr>
          <p:cNvSpPr/>
          <p:nvPr/>
        </p:nvSpPr>
        <p:spPr>
          <a:xfrm>
            <a:off x="1841289" y="1259030"/>
            <a:ext cx="8320939" cy="5218924"/>
          </a:xfrm>
          <a:prstGeom prst="flowChartProcess">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0890981-96BA-48B1-9062-9DCF832A0CCC}"/>
              </a:ext>
            </a:extLst>
          </p:cNvPr>
          <p:cNvSpPr txBox="1"/>
          <p:nvPr/>
        </p:nvSpPr>
        <p:spPr>
          <a:xfrm>
            <a:off x="2005975" y="1399024"/>
            <a:ext cx="7991566" cy="5078313"/>
          </a:xfrm>
          <a:prstGeom prst="rect">
            <a:avLst/>
          </a:prstGeom>
          <a:noFill/>
        </p:spPr>
        <p:txBody>
          <a:bodyPr wrap="square" rtlCol="0">
            <a:spAutoFit/>
          </a:bodyPr>
          <a:lstStyle/>
          <a:p>
            <a:r>
              <a:rPr lang="en-US" sz="3600" dirty="0">
                <a:latin typeface="Abadi Extra Light" panose="020B0204020104020204" pitchFamily="34" charset="0"/>
              </a:rPr>
              <a:t>Ask – “Another option is that I can just give you the first lesson now and you can read through it at home. Then next week I can stop by for a few minutes and give you the second lesson and let you ask any questions. That way you can go at a slower pace and you don’t have to do all the lessons at one time. Would you be interested in that?”</a:t>
            </a:r>
          </a:p>
        </p:txBody>
      </p:sp>
    </p:spTree>
    <p:extLst>
      <p:ext uri="{BB962C8B-B14F-4D97-AF65-F5344CB8AC3E}">
        <p14:creationId xmlns:p14="http://schemas.microsoft.com/office/powerpoint/2010/main" val="33068546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5350B-7F0F-466F-84DC-9ABE14310017}"/>
              </a:ext>
            </a:extLst>
          </p:cNvPr>
          <p:cNvSpPr>
            <a:spLocks noGrp="1"/>
          </p:cNvSpPr>
          <p:nvPr>
            <p:ph type="title"/>
          </p:nvPr>
        </p:nvSpPr>
        <p:spPr>
          <a:xfrm>
            <a:off x="1533160" y="718016"/>
            <a:ext cx="7794594" cy="1059402"/>
          </a:xfrm>
          <a:prstGeom prst="rect">
            <a:avLst/>
          </a:prstGeom>
        </p:spPr>
        <p:txBody>
          <a:bodyPr vert="horz" lIns="0" tIns="0" rIns="0" bIns="0" rtlCol="0" anchor="ctr">
            <a:normAutofit/>
          </a:bodyPr>
          <a:lstStyle/>
          <a:p>
            <a:r>
              <a:rPr lang="en-US" sz="4400" b="1" kern="1200" dirty="0"/>
              <a:t>Follow the sequence.</a:t>
            </a:r>
          </a:p>
        </p:txBody>
      </p:sp>
      <p:sp>
        <p:nvSpPr>
          <p:cNvPr id="4" name="Slide Number Placeholder 3">
            <a:extLst>
              <a:ext uri="{FF2B5EF4-FFF2-40B4-BE49-F238E27FC236}">
                <a16:creationId xmlns:a16="http://schemas.microsoft.com/office/drawing/2014/main" id="{432DF530-EA81-4013-A512-ACF0B7761701}"/>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vert="horz" lIns="0" tIns="0" rIns="0" bIns="0" rtlCol="0" anchor="ctr">
            <a:normAutofit/>
          </a:bodyPr>
          <a:lstStyle/>
          <a:p>
            <a:pPr>
              <a:spcAft>
                <a:spcPts val="600"/>
              </a:spcAft>
            </a:pPr>
            <a:fld id="{19B51A1E-902D-48AF-9020-955120F399B6}" type="slidenum">
              <a:rPr lang="en-US" smtClean="0"/>
              <a:pPr>
                <a:spcAft>
                  <a:spcPts val="600"/>
                </a:spcAft>
              </a:pPr>
              <a:t>108</a:t>
            </a:fld>
            <a:endParaRPr lang="en-US"/>
          </a:p>
        </p:txBody>
      </p:sp>
      <p:sp>
        <p:nvSpPr>
          <p:cNvPr id="8" name="Title 1">
            <a:extLst>
              <a:ext uri="{FF2B5EF4-FFF2-40B4-BE49-F238E27FC236}">
                <a16:creationId xmlns:a16="http://schemas.microsoft.com/office/drawing/2014/main" id="{3E7778F5-222D-4B24-B3DA-7B24031AEEAA}"/>
              </a:ext>
            </a:extLst>
          </p:cNvPr>
          <p:cNvSpPr txBox="1">
            <a:spLocks/>
          </p:cNvSpPr>
          <p:nvPr/>
        </p:nvSpPr>
        <p:spPr>
          <a:xfrm>
            <a:off x="1533160" y="2467841"/>
            <a:ext cx="7794594" cy="1059402"/>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sz="4400" b="1" dirty="0"/>
              <a:t>Do one lesson at a time.</a:t>
            </a:r>
          </a:p>
        </p:txBody>
      </p:sp>
      <p:sp>
        <p:nvSpPr>
          <p:cNvPr id="9" name="Title 1">
            <a:extLst>
              <a:ext uri="{FF2B5EF4-FFF2-40B4-BE49-F238E27FC236}">
                <a16:creationId xmlns:a16="http://schemas.microsoft.com/office/drawing/2014/main" id="{5EAFF5F6-C936-4100-9C3C-9E358857373A}"/>
              </a:ext>
            </a:extLst>
          </p:cNvPr>
          <p:cNvSpPr txBox="1">
            <a:spLocks/>
          </p:cNvSpPr>
          <p:nvPr/>
        </p:nvSpPr>
        <p:spPr>
          <a:xfrm>
            <a:off x="1533160" y="4217666"/>
            <a:ext cx="9795185" cy="1059402"/>
          </a:xfrm>
          <a:prstGeom prst="rect">
            <a:avLst/>
          </a:prstGeom>
        </p:spPr>
        <p:txBody>
          <a:bodyPr vert="horz" lIns="0" tIns="0" rIns="0" bIns="0" rtlCol="0" anchor="ctr">
            <a:normAutofit fontScale="92500" lnSpcReduction="10000"/>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sz="4400" b="1" dirty="0"/>
              <a:t>Have the person do the lesson ahead of time.</a:t>
            </a:r>
          </a:p>
        </p:txBody>
      </p:sp>
      <p:pic>
        <p:nvPicPr>
          <p:cNvPr id="5" name="Graphic 4" descr="Checkmark">
            <a:extLst>
              <a:ext uri="{FF2B5EF4-FFF2-40B4-BE49-F238E27FC236}">
                <a16:creationId xmlns:a16="http://schemas.microsoft.com/office/drawing/2014/main" id="{633F9785-64E2-4237-B827-D0FF89AC68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114" y="790517"/>
            <a:ext cx="914400" cy="914400"/>
          </a:xfrm>
          <a:prstGeom prst="rect">
            <a:avLst/>
          </a:prstGeom>
        </p:spPr>
      </p:pic>
      <p:pic>
        <p:nvPicPr>
          <p:cNvPr id="12" name="Graphic 11" descr="Checkmark">
            <a:extLst>
              <a:ext uri="{FF2B5EF4-FFF2-40B4-BE49-F238E27FC236}">
                <a16:creationId xmlns:a16="http://schemas.microsoft.com/office/drawing/2014/main" id="{7974259B-1C4D-4B6F-A914-7A092E5866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114" y="2540342"/>
            <a:ext cx="914400" cy="914400"/>
          </a:xfrm>
          <a:prstGeom prst="rect">
            <a:avLst/>
          </a:prstGeom>
        </p:spPr>
      </p:pic>
      <p:pic>
        <p:nvPicPr>
          <p:cNvPr id="13" name="Graphic 12" descr="Checkmark">
            <a:extLst>
              <a:ext uri="{FF2B5EF4-FFF2-40B4-BE49-F238E27FC236}">
                <a16:creationId xmlns:a16="http://schemas.microsoft.com/office/drawing/2014/main" id="{37A8947B-9871-4058-9CE0-098F7BB145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114" y="4290167"/>
            <a:ext cx="914400" cy="914400"/>
          </a:xfrm>
          <a:prstGeom prst="rect">
            <a:avLst/>
          </a:prstGeom>
        </p:spPr>
      </p:pic>
    </p:spTree>
    <p:extLst>
      <p:ext uri="{BB962C8B-B14F-4D97-AF65-F5344CB8AC3E}">
        <p14:creationId xmlns:p14="http://schemas.microsoft.com/office/powerpoint/2010/main" val="12977004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109</a:t>
            </a:fld>
            <a:endParaRPr lang="en-US" noProof="0" dirty="0"/>
          </a:p>
        </p:txBody>
      </p:sp>
      <p:sp>
        <p:nvSpPr>
          <p:cNvPr id="7" name="Freeform 5">
            <a:extLst>
              <a:ext uri="{FF2B5EF4-FFF2-40B4-BE49-F238E27FC236}">
                <a16:creationId xmlns:a16="http://schemas.microsoft.com/office/drawing/2014/main" id="{DC4360B0-0E79-4AF6-93B4-A238CD545C2D}"/>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333394" y="587681"/>
            <a:ext cx="6889789"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65EB796-44B4-42FA-9F4D-F0B02F9C59EE}"/>
              </a:ext>
            </a:extLst>
          </p:cNvPr>
          <p:cNvSpPr txBox="1"/>
          <p:nvPr/>
        </p:nvSpPr>
        <p:spPr>
          <a:xfrm>
            <a:off x="333394" y="639713"/>
            <a:ext cx="5777121" cy="3413883"/>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800" dirty="0">
                <a:latin typeface="Abadi Extra Light" panose="020B0204020104020204" pitchFamily="34" charset="0"/>
              </a:rPr>
              <a:t>Read the question</a:t>
            </a:r>
          </a:p>
          <a:p>
            <a:pPr marL="342900" indent="-342900">
              <a:lnSpc>
                <a:spcPct val="200000"/>
              </a:lnSpc>
              <a:buFont typeface="Arial" panose="020B0604020202020204" pitchFamily="34" charset="0"/>
              <a:buChar char="•"/>
            </a:pPr>
            <a:r>
              <a:rPr lang="en-US" sz="2800" dirty="0">
                <a:latin typeface="Abadi Extra Light" panose="020B0204020104020204" pitchFamily="34" charset="0"/>
              </a:rPr>
              <a:t>Have the person read the text and share their answer</a:t>
            </a:r>
          </a:p>
          <a:p>
            <a:pPr marL="342900" indent="-342900">
              <a:lnSpc>
                <a:spcPct val="200000"/>
              </a:lnSpc>
              <a:buFont typeface="Arial" panose="020B0604020202020204" pitchFamily="34" charset="0"/>
              <a:buChar char="•"/>
            </a:pPr>
            <a:r>
              <a:rPr lang="en-US" sz="2800" dirty="0">
                <a:latin typeface="Abadi Extra Light" panose="020B0204020104020204" pitchFamily="34" charset="0"/>
              </a:rPr>
              <a:t>You can make comments</a:t>
            </a:r>
          </a:p>
        </p:txBody>
      </p:sp>
      <p:pic>
        <p:nvPicPr>
          <p:cNvPr id="20" name="Picture Placeholder 16">
            <a:extLst>
              <a:ext uri="{FF2B5EF4-FFF2-40B4-BE49-F238E27FC236}">
                <a16:creationId xmlns:a16="http://schemas.microsoft.com/office/drawing/2014/main" id="{47465C38-95AF-42FD-A3C1-2E8C7CC3CA56}"/>
              </a:ext>
            </a:extLst>
          </p:cNvPr>
          <p:cNvPicPr>
            <a:picLocks noChangeAspect="1"/>
          </p:cNvPicPr>
          <p:nvPr/>
        </p:nvPicPr>
        <p:blipFill rotWithShape="1">
          <a:blip r:embed="rId3"/>
          <a:srcRect l="9267"/>
          <a:stretch/>
        </p:blipFill>
        <p:spPr>
          <a:xfrm>
            <a:off x="6096000" y="1921146"/>
            <a:ext cx="5225577" cy="417394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a:ln w="38100">
            <a:solidFill>
              <a:schemeClr val="accent4">
                <a:lumMod val="50000"/>
              </a:schemeClr>
            </a:solidFill>
          </a:ln>
        </p:spPr>
      </p:pic>
    </p:spTree>
    <p:extLst>
      <p:ext uri="{BB962C8B-B14F-4D97-AF65-F5344CB8AC3E}">
        <p14:creationId xmlns:p14="http://schemas.microsoft.com/office/powerpoint/2010/main" val="2695169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DA836D-D535-4616-8EEC-A3A384753534}"/>
              </a:ext>
            </a:extLst>
          </p:cNvPr>
          <p:cNvSpPr>
            <a:spLocks noGrp="1"/>
          </p:cNvSpPr>
          <p:nvPr>
            <p:ph type="title"/>
          </p:nvPr>
        </p:nvSpPr>
        <p:spPr>
          <a:xfrm>
            <a:off x="4157967" y="377917"/>
            <a:ext cx="11340000" cy="432000"/>
          </a:xfrm>
        </p:spPr>
        <p:txBody>
          <a:bodyPr/>
          <a:lstStyle/>
          <a:p>
            <a:r>
              <a:rPr lang="en-US" dirty="0"/>
              <a:t>Flavel Yeakly Study</a:t>
            </a:r>
          </a:p>
        </p:txBody>
      </p:sp>
      <p:sp>
        <p:nvSpPr>
          <p:cNvPr id="3" name="Slide Number Placeholder 2">
            <a:extLst>
              <a:ext uri="{FF2B5EF4-FFF2-40B4-BE49-F238E27FC236}">
                <a16:creationId xmlns:a16="http://schemas.microsoft.com/office/drawing/2014/main" id="{0F5304BD-5F8A-4560-9C56-3AAD343B301A}"/>
              </a:ext>
            </a:extLst>
          </p:cNvPr>
          <p:cNvSpPr>
            <a:spLocks noGrp="1"/>
          </p:cNvSpPr>
          <p:nvPr>
            <p:ph type="sldNum" sz="quarter" idx="15"/>
          </p:nvPr>
        </p:nvSpPr>
        <p:spPr/>
        <p:txBody>
          <a:bodyPr/>
          <a:lstStyle/>
          <a:p>
            <a:fld id="{19B51A1E-902D-48AF-9020-955120F399B6}" type="slidenum">
              <a:rPr lang="en-US" noProof="0" smtClean="0"/>
              <a:pPr/>
              <a:t>11</a:t>
            </a:fld>
            <a:endParaRPr lang="en-US" noProof="0" dirty="0"/>
          </a:p>
        </p:txBody>
      </p:sp>
      <p:graphicFrame>
        <p:nvGraphicFramePr>
          <p:cNvPr id="2" name="Diagram 1">
            <a:extLst>
              <a:ext uri="{FF2B5EF4-FFF2-40B4-BE49-F238E27FC236}">
                <a16:creationId xmlns:a16="http://schemas.microsoft.com/office/drawing/2014/main" id="{9ACDBBB6-201B-4EE2-8446-48A79EB441BA}"/>
              </a:ext>
            </a:extLst>
          </p:cNvPr>
          <p:cNvGraphicFramePr/>
          <p:nvPr>
            <p:extLst>
              <p:ext uri="{D42A27DB-BD31-4B8C-83A1-F6EECF244321}">
                <p14:modId xmlns:p14="http://schemas.microsoft.com/office/powerpoint/2010/main" val="2449802289"/>
              </p:ext>
            </p:extLst>
          </p:nvPr>
        </p:nvGraphicFramePr>
        <p:xfrm>
          <a:off x="2364033" y="1403757"/>
          <a:ext cx="7463934" cy="4770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Flowchart: Process 17">
            <a:extLst>
              <a:ext uri="{FF2B5EF4-FFF2-40B4-BE49-F238E27FC236}">
                <a16:creationId xmlns:a16="http://schemas.microsoft.com/office/drawing/2014/main" id="{C79FA5BB-A8BF-406B-ABCB-CD32B39B9FC0}"/>
              </a:ext>
            </a:extLst>
          </p:cNvPr>
          <p:cNvSpPr/>
          <p:nvPr/>
        </p:nvSpPr>
        <p:spPr>
          <a:xfrm>
            <a:off x="0" y="272374"/>
            <a:ext cx="11799651" cy="622571"/>
          </a:xfrm>
          <a:prstGeom prst="flowChartProcess">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FB568CF-1CB4-4D14-AA81-7CC9AC48DE7B}"/>
              </a:ext>
            </a:extLst>
          </p:cNvPr>
          <p:cNvSpPr txBox="1"/>
          <p:nvPr/>
        </p:nvSpPr>
        <p:spPr>
          <a:xfrm>
            <a:off x="3240932" y="248614"/>
            <a:ext cx="5710136" cy="646331"/>
          </a:xfrm>
          <a:prstGeom prst="rect">
            <a:avLst/>
          </a:prstGeom>
          <a:noFill/>
        </p:spPr>
        <p:txBody>
          <a:bodyPr wrap="square" rtlCol="0">
            <a:spAutoFit/>
          </a:bodyPr>
          <a:lstStyle/>
          <a:p>
            <a:pPr algn="ctr"/>
            <a:r>
              <a:rPr lang="en-US" sz="3600" b="1" dirty="0">
                <a:latin typeface="+mj-lt"/>
              </a:rPr>
              <a:t>Flavel Yeakly Study</a:t>
            </a:r>
          </a:p>
        </p:txBody>
      </p:sp>
    </p:spTree>
    <p:extLst>
      <p:ext uri="{BB962C8B-B14F-4D97-AF65-F5344CB8AC3E}">
        <p14:creationId xmlns:p14="http://schemas.microsoft.com/office/powerpoint/2010/main" val="20686056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110</a:t>
            </a:fld>
            <a:endParaRPr lang="en-US" noProof="0" dirty="0"/>
          </a:p>
        </p:txBody>
      </p:sp>
      <p:sp>
        <p:nvSpPr>
          <p:cNvPr id="7" name="Freeform 5">
            <a:extLst>
              <a:ext uri="{FF2B5EF4-FFF2-40B4-BE49-F238E27FC236}">
                <a16:creationId xmlns:a16="http://schemas.microsoft.com/office/drawing/2014/main" id="{DC4360B0-0E79-4AF6-93B4-A238CD545C2D}"/>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333394" y="587681"/>
            <a:ext cx="6889789"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65EB796-44B4-42FA-9F4D-F0B02F9C59EE}"/>
              </a:ext>
            </a:extLst>
          </p:cNvPr>
          <p:cNvSpPr txBox="1"/>
          <p:nvPr/>
        </p:nvSpPr>
        <p:spPr>
          <a:xfrm>
            <a:off x="333394" y="762905"/>
            <a:ext cx="5777121" cy="4275658"/>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800" dirty="0">
                <a:latin typeface="Abadi Extra Light" panose="020B0204020104020204" pitchFamily="34" charset="0"/>
              </a:rPr>
              <a:t>Use your own set and make notes</a:t>
            </a:r>
          </a:p>
          <a:p>
            <a:pPr marL="342900" indent="-342900">
              <a:lnSpc>
                <a:spcPct val="200000"/>
              </a:lnSpc>
              <a:buFont typeface="Arial" panose="020B0604020202020204" pitchFamily="34" charset="0"/>
              <a:buChar char="•"/>
            </a:pPr>
            <a:r>
              <a:rPr lang="en-US" sz="2800" dirty="0">
                <a:latin typeface="Abadi Extra Light" panose="020B0204020104020204" pitchFamily="34" charset="0"/>
              </a:rPr>
              <a:t>Make sure they understand before going to the next lesson</a:t>
            </a:r>
          </a:p>
          <a:p>
            <a:pPr marL="342900" indent="-342900">
              <a:lnSpc>
                <a:spcPct val="200000"/>
              </a:lnSpc>
              <a:buFont typeface="Arial" panose="020B0604020202020204" pitchFamily="34" charset="0"/>
              <a:buChar char="•"/>
            </a:pPr>
            <a:r>
              <a:rPr lang="en-US" sz="2800" dirty="0">
                <a:latin typeface="Abadi Extra Light" panose="020B0204020104020204" pitchFamily="34" charset="0"/>
              </a:rPr>
              <a:t>Let them ask questions</a:t>
            </a:r>
          </a:p>
          <a:p>
            <a:pPr marL="342900" indent="-342900">
              <a:lnSpc>
                <a:spcPct val="200000"/>
              </a:lnSpc>
              <a:buFont typeface="Arial" panose="020B0604020202020204" pitchFamily="34" charset="0"/>
              <a:buChar char="•"/>
            </a:pPr>
            <a:r>
              <a:rPr lang="en-US" sz="2800" dirty="0">
                <a:latin typeface="Abadi Extra Light" panose="020B0204020104020204" pitchFamily="34" charset="0"/>
              </a:rPr>
              <a:t>Ask for little decisions along the way</a:t>
            </a:r>
          </a:p>
        </p:txBody>
      </p:sp>
      <p:pic>
        <p:nvPicPr>
          <p:cNvPr id="20" name="Picture Placeholder 16">
            <a:extLst>
              <a:ext uri="{FF2B5EF4-FFF2-40B4-BE49-F238E27FC236}">
                <a16:creationId xmlns:a16="http://schemas.microsoft.com/office/drawing/2014/main" id="{47465C38-95AF-42FD-A3C1-2E8C7CC3CA56}"/>
              </a:ext>
            </a:extLst>
          </p:cNvPr>
          <p:cNvPicPr>
            <a:picLocks noChangeAspect="1"/>
          </p:cNvPicPr>
          <p:nvPr/>
        </p:nvPicPr>
        <p:blipFill rotWithShape="1">
          <a:blip r:embed="rId3"/>
          <a:srcRect l="9267"/>
          <a:stretch/>
        </p:blipFill>
        <p:spPr>
          <a:xfrm>
            <a:off x="6096000" y="1921146"/>
            <a:ext cx="5225577" cy="417394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a:ln w="38100">
            <a:solidFill>
              <a:schemeClr val="accent4">
                <a:lumMod val="50000"/>
              </a:schemeClr>
            </a:solidFill>
          </a:ln>
        </p:spPr>
      </p:pic>
    </p:spTree>
    <p:extLst>
      <p:ext uri="{BB962C8B-B14F-4D97-AF65-F5344CB8AC3E}">
        <p14:creationId xmlns:p14="http://schemas.microsoft.com/office/powerpoint/2010/main" val="4530905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8C045-BBE4-4D38-86D3-DD82782692C9}"/>
              </a:ext>
            </a:extLst>
          </p:cNvPr>
          <p:cNvSpPr>
            <a:spLocks noGrp="1"/>
          </p:cNvSpPr>
          <p:nvPr>
            <p:ph type="sldNum" sz="quarter" idx="33"/>
          </p:nvPr>
        </p:nvSpPr>
        <p:spPr/>
        <p:txBody>
          <a:bodyPr/>
          <a:lstStyle/>
          <a:p>
            <a:fld id="{19B51A1E-902D-48AF-9020-955120F399B6}" type="slidenum">
              <a:rPr lang="en-US" noProof="0" smtClean="0"/>
              <a:pPr/>
              <a:t>111</a:t>
            </a:fld>
            <a:endParaRPr lang="en-US" noProof="0" dirty="0"/>
          </a:p>
        </p:txBody>
      </p:sp>
      <p:sp>
        <p:nvSpPr>
          <p:cNvPr id="5" name="TextBox 4">
            <a:extLst>
              <a:ext uri="{FF2B5EF4-FFF2-40B4-BE49-F238E27FC236}">
                <a16:creationId xmlns:a16="http://schemas.microsoft.com/office/drawing/2014/main" id="{54A84661-9686-4D8E-9BB6-7FC52982B6E4}"/>
              </a:ext>
            </a:extLst>
          </p:cNvPr>
          <p:cNvSpPr txBox="1"/>
          <p:nvPr/>
        </p:nvSpPr>
        <p:spPr>
          <a:xfrm>
            <a:off x="736844" y="1752033"/>
            <a:ext cx="9827581" cy="1200329"/>
          </a:xfrm>
          <a:prstGeom prst="rect">
            <a:avLst/>
          </a:prstGeom>
          <a:noFill/>
        </p:spPr>
        <p:txBody>
          <a:bodyPr wrap="square" rtlCol="0">
            <a:spAutoFit/>
          </a:bodyPr>
          <a:lstStyle/>
          <a:p>
            <a:r>
              <a:rPr lang="en-US" sz="3600" dirty="0">
                <a:solidFill>
                  <a:schemeClr val="tx1">
                    <a:lumMod val="65000"/>
                    <a:lumOff val="35000"/>
                  </a:schemeClr>
                </a:solidFill>
                <a:latin typeface="+mj-lt"/>
              </a:rPr>
              <a:t>Q – Have you ever studied the Sabbath before? Or is it new to you?</a:t>
            </a:r>
          </a:p>
        </p:txBody>
      </p:sp>
      <p:sp>
        <p:nvSpPr>
          <p:cNvPr id="6" name="TextBox 5">
            <a:extLst>
              <a:ext uri="{FF2B5EF4-FFF2-40B4-BE49-F238E27FC236}">
                <a16:creationId xmlns:a16="http://schemas.microsoft.com/office/drawing/2014/main" id="{4FB30079-044D-4452-BD77-8B6AAD784D1D}"/>
              </a:ext>
            </a:extLst>
          </p:cNvPr>
          <p:cNvSpPr txBox="1"/>
          <p:nvPr/>
        </p:nvSpPr>
        <p:spPr>
          <a:xfrm>
            <a:off x="736844" y="3905639"/>
            <a:ext cx="9951867" cy="646331"/>
          </a:xfrm>
          <a:prstGeom prst="rect">
            <a:avLst/>
          </a:prstGeom>
          <a:noFill/>
        </p:spPr>
        <p:txBody>
          <a:bodyPr wrap="square" rtlCol="0">
            <a:spAutoFit/>
          </a:bodyPr>
          <a:lstStyle/>
          <a:p>
            <a:r>
              <a:rPr lang="en-US" sz="3600" dirty="0">
                <a:solidFill>
                  <a:schemeClr val="tx1">
                    <a:lumMod val="65000"/>
                    <a:lumOff val="35000"/>
                  </a:schemeClr>
                </a:solidFill>
                <a:latin typeface="+mj-lt"/>
              </a:rPr>
              <a:t>A – Yes, this is new to me. I never knew all of this.</a:t>
            </a:r>
          </a:p>
        </p:txBody>
      </p:sp>
      <p:cxnSp>
        <p:nvCxnSpPr>
          <p:cNvPr id="7" name="Straight Connector 6">
            <a:extLst>
              <a:ext uri="{FF2B5EF4-FFF2-40B4-BE49-F238E27FC236}">
                <a16:creationId xmlns:a16="http://schemas.microsoft.com/office/drawing/2014/main" id="{B60C9BE2-FA5F-4026-9E0B-F3D5C4B3C6C7}"/>
              </a:ext>
            </a:extLst>
          </p:cNvPr>
          <p:cNvCxnSpPr/>
          <p:nvPr/>
        </p:nvCxnSpPr>
        <p:spPr>
          <a:xfrm>
            <a:off x="945573" y="935182"/>
            <a:ext cx="986097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1079D52-F9EC-4FF0-ACCC-755DC3FF6108}"/>
              </a:ext>
            </a:extLst>
          </p:cNvPr>
          <p:cNvSpPr>
            <a:spLocks noGrp="1"/>
          </p:cNvSpPr>
          <p:nvPr>
            <p:ph type="title"/>
          </p:nvPr>
        </p:nvSpPr>
        <p:spPr>
          <a:xfrm>
            <a:off x="3141492" y="395810"/>
            <a:ext cx="11328000" cy="432000"/>
          </a:xfrm>
        </p:spPr>
        <p:txBody>
          <a:bodyPr/>
          <a:lstStyle/>
          <a:p>
            <a:r>
              <a:rPr lang="en-US" sz="4000" b="1" dirty="0"/>
              <a:t>Clear and Set Principle</a:t>
            </a:r>
          </a:p>
        </p:txBody>
      </p:sp>
    </p:spTree>
    <p:extLst>
      <p:ext uri="{BB962C8B-B14F-4D97-AF65-F5344CB8AC3E}">
        <p14:creationId xmlns:p14="http://schemas.microsoft.com/office/powerpoint/2010/main" val="3643906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8C045-BBE4-4D38-86D3-DD82782692C9}"/>
              </a:ext>
            </a:extLst>
          </p:cNvPr>
          <p:cNvSpPr>
            <a:spLocks noGrp="1"/>
          </p:cNvSpPr>
          <p:nvPr>
            <p:ph type="sldNum" sz="quarter" idx="33"/>
          </p:nvPr>
        </p:nvSpPr>
        <p:spPr/>
        <p:txBody>
          <a:bodyPr/>
          <a:lstStyle/>
          <a:p>
            <a:fld id="{19B51A1E-902D-48AF-9020-955120F399B6}" type="slidenum">
              <a:rPr lang="en-US" noProof="0" smtClean="0"/>
              <a:pPr/>
              <a:t>112</a:t>
            </a:fld>
            <a:endParaRPr lang="en-US" noProof="0" dirty="0"/>
          </a:p>
        </p:txBody>
      </p:sp>
      <p:sp>
        <p:nvSpPr>
          <p:cNvPr id="5" name="TextBox 4">
            <a:extLst>
              <a:ext uri="{FF2B5EF4-FFF2-40B4-BE49-F238E27FC236}">
                <a16:creationId xmlns:a16="http://schemas.microsoft.com/office/drawing/2014/main" id="{54A84661-9686-4D8E-9BB6-7FC52982B6E4}"/>
              </a:ext>
            </a:extLst>
          </p:cNvPr>
          <p:cNvSpPr txBox="1"/>
          <p:nvPr/>
        </p:nvSpPr>
        <p:spPr>
          <a:xfrm>
            <a:off x="736842" y="1288295"/>
            <a:ext cx="9827581" cy="1200329"/>
          </a:xfrm>
          <a:prstGeom prst="rect">
            <a:avLst/>
          </a:prstGeom>
          <a:noFill/>
        </p:spPr>
        <p:txBody>
          <a:bodyPr wrap="square" rtlCol="0">
            <a:spAutoFit/>
          </a:bodyPr>
          <a:lstStyle/>
          <a:p>
            <a:r>
              <a:rPr lang="en-US" sz="3600" dirty="0">
                <a:solidFill>
                  <a:schemeClr val="tx1">
                    <a:lumMod val="65000"/>
                    <a:lumOff val="35000"/>
                  </a:schemeClr>
                </a:solidFill>
                <a:latin typeface="+mj-lt"/>
              </a:rPr>
              <a:t>Q – Is it clear to you? Or do you have any questions?</a:t>
            </a:r>
          </a:p>
        </p:txBody>
      </p:sp>
      <p:sp>
        <p:nvSpPr>
          <p:cNvPr id="6" name="TextBox 5">
            <a:extLst>
              <a:ext uri="{FF2B5EF4-FFF2-40B4-BE49-F238E27FC236}">
                <a16:creationId xmlns:a16="http://schemas.microsoft.com/office/drawing/2014/main" id="{4FB30079-044D-4452-BD77-8B6AAD784D1D}"/>
              </a:ext>
            </a:extLst>
          </p:cNvPr>
          <p:cNvSpPr txBox="1"/>
          <p:nvPr/>
        </p:nvSpPr>
        <p:spPr>
          <a:xfrm>
            <a:off x="674698" y="3187142"/>
            <a:ext cx="9951867" cy="1200329"/>
          </a:xfrm>
          <a:prstGeom prst="rect">
            <a:avLst/>
          </a:prstGeom>
          <a:noFill/>
        </p:spPr>
        <p:txBody>
          <a:bodyPr wrap="square" rtlCol="0">
            <a:spAutoFit/>
          </a:bodyPr>
          <a:lstStyle/>
          <a:p>
            <a:r>
              <a:rPr lang="en-US" sz="3600" dirty="0">
                <a:solidFill>
                  <a:schemeClr val="tx1">
                    <a:lumMod val="65000"/>
                    <a:lumOff val="35000"/>
                  </a:schemeClr>
                </a:solidFill>
                <a:latin typeface="+mj-lt"/>
              </a:rPr>
              <a:t>A – Yes, it’s clear. I’m surprised I didn’t see this before.</a:t>
            </a:r>
          </a:p>
        </p:txBody>
      </p:sp>
      <p:cxnSp>
        <p:nvCxnSpPr>
          <p:cNvPr id="7" name="Straight Connector 6">
            <a:extLst>
              <a:ext uri="{FF2B5EF4-FFF2-40B4-BE49-F238E27FC236}">
                <a16:creationId xmlns:a16="http://schemas.microsoft.com/office/drawing/2014/main" id="{B60C9BE2-FA5F-4026-9E0B-F3D5C4B3C6C7}"/>
              </a:ext>
            </a:extLst>
          </p:cNvPr>
          <p:cNvCxnSpPr/>
          <p:nvPr/>
        </p:nvCxnSpPr>
        <p:spPr>
          <a:xfrm>
            <a:off x="945573" y="935182"/>
            <a:ext cx="986097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1079D52-F9EC-4FF0-ACCC-755DC3FF6108}"/>
              </a:ext>
            </a:extLst>
          </p:cNvPr>
          <p:cNvSpPr>
            <a:spLocks noGrp="1"/>
          </p:cNvSpPr>
          <p:nvPr>
            <p:ph type="title"/>
          </p:nvPr>
        </p:nvSpPr>
        <p:spPr>
          <a:xfrm>
            <a:off x="3141492" y="395810"/>
            <a:ext cx="11328000" cy="432000"/>
          </a:xfrm>
        </p:spPr>
        <p:txBody>
          <a:bodyPr/>
          <a:lstStyle/>
          <a:p>
            <a:r>
              <a:rPr lang="en-US" sz="4000" b="1" dirty="0"/>
              <a:t>Clear and Set Principle</a:t>
            </a:r>
          </a:p>
        </p:txBody>
      </p:sp>
      <p:sp>
        <p:nvSpPr>
          <p:cNvPr id="9" name="TextBox 8">
            <a:extLst>
              <a:ext uri="{FF2B5EF4-FFF2-40B4-BE49-F238E27FC236}">
                <a16:creationId xmlns:a16="http://schemas.microsoft.com/office/drawing/2014/main" id="{BA9E44B8-39D5-4020-8F62-E46FD3E8A8D7}"/>
              </a:ext>
            </a:extLst>
          </p:cNvPr>
          <p:cNvSpPr txBox="1"/>
          <p:nvPr/>
        </p:nvSpPr>
        <p:spPr>
          <a:xfrm>
            <a:off x="536547" y="5085989"/>
            <a:ext cx="9827581" cy="1200329"/>
          </a:xfrm>
          <a:prstGeom prst="rect">
            <a:avLst/>
          </a:prstGeom>
          <a:noFill/>
        </p:spPr>
        <p:txBody>
          <a:bodyPr wrap="square" rtlCol="0">
            <a:spAutoFit/>
          </a:bodyPr>
          <a:lstStyle/>
          <a:p>
            <a:r>
              <a:rPr lang="en-US" sz="3600" dirty="0">
                <a:solidFill>
                  <a:schemeClr val="tx1">
                    <a:lumMod val="65000"/>
                    <a:lumOff val="35000"/>
                  </a:schemeClr>
                </a:solidFill>
                <a:latin typeface="+mj-lt"/>
              </a:rPr>
              <a:t>Q – Would you like to start keeping the Sabbath and experiencing its blessings?</a:t>
            </a:r>
          </a:p>
        </p:txBody>
      </p:sp>
    </p:spTree>
    <p:extLst>
      <p:ext uri="{BB962C8B-B14F-4D97-AF65-F5344CB8AC3E}">
        <p14:creationId xmlns:p14="http://schemas.microsoft.com/office/powerpoint/2010/main" val="21348818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113</a:t>
            </a:fld>
            <a:endParaRPr lang="en-US" noProof="0" dirty="0"/>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333394" y="587681"/>
            <a:ext cx="6889789"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65EB796-44B4-42FA-9F4D-F0B02F9C59EE}"/>
              </a:ext>
            </a:extLst>
          </p:cNvPr>
          <p:cNvSpPr txBox="1"/>
          <p:nvPr/>
        </p:nvSpPr>
        <p:spPr>
          <a:xfrm>
            <a:off x="333394" y="1207782"/>
            <a:ext cx="5777121" cy="444243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3200" dirty="0">
                <a:latin typeface="Abadi Extra Light" panose="020B0204020104020204" pitchFamily="34" charset="0"/>
              </a:rPr>
              <a:t>Don’t be afraid of questions. It’s OK to say “I don’t know”.</a:t>
            </a:r>
          </a:p>
          <a:p>
            <a:pPr marL="342900" indent="-342900">
              <a:lnSpc>
                <a:spcPct val="150000"/>
              </a:lnSpc>
              <a:buFont typeface="Arial" panose="020B0604020202020204" pitchFamily="34" charset="0"/>
              <a:buChar char="•"/>
            </a:pPr>
            <a:r>
              <a:rPr lang="en-US" sz="3200" dirty="0">
                <a:latin typeface="Abadi Extra Light" panose="020B0204020104020204" pitchFamily="34" charset="0"/>
              </a:rPr>
              <a:t>Search the Scriptures</a:t>
            </a:r>
          </a:p>
          <a:p>
            <a:pPr marL="342900" indent="-342900">
              <a:lnSpc>
                <a:spcPct val="150000"/>
              </a:lnSpc>
              <a:buFont typeface="Arial" panose="020B0604020202020204" pitchFamily="34" charset="0"/>
              <a:buChar char="•"/>
            </a:pPr>
            <a:r>
              <a:rPr lang="en-US" sz="3200" dirty="0">
                <a:latin typeface="Abadi Extra Light" panose="020B0204020104020204" pitchFamily="34" charset="0"/>
              </a:rPr>
              <a:t>Don’t act like a know-it-all</a:t>
            </a:r>
          </a:p>
          <a:p>
            <a:pPr marL="342900" indent="-342900">
              <a:lnSpc>
                <a:spcPct val="150000"/>
              </a:lnSpc>
              <a:buFont typeface="Arial" panose="020B0604020202020204" pitchFamily="34" charset="0"/>
              <a:buChar char="•"/>
            </a:pPr>
            <a:r>
              <a:rPr lang="en-US" sz="3200" dirty="0">
                <a:latin typeface="Abadi Extra Light" panose="020B0204020104020204" pitchFamily="34" charset="0"/>
              </a:rPr>
              <a:t>Use literature to answer questions</a:t>
            </a:r>
          </a:p>
        </p:txBody>
      </p:sp>
      <p:pic>
        <p:nvPicPr>
          <p:cNvPr id="8" name="Picture 7" descr="MCj01345490000[1]">
            <a:extLst>
              <a:ext uri="{FF2B5EF4-FFF2-40B4-BE49-F238E27FC236}">
                <a16:creationId xmlns:a16="http://schemas.microsoft.com/office/drawing/2014/main" id="{57335C08-0E42-4D3D-B08A-3D4BCEAEF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211457" y="947057"/>
            <a:ext cx="2252663" cy="4495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369409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5350B-7F0F-466F-84DC-9ABE14310017}"/>
              </a:ext>
            </a:extLst>
          </p:cNvPr>
          <p:cNvSpPr>
            <a:spLocks noGrp="1"/>
          </p:cNvSpPr>
          <p:nvPr>
            <p:ph type="title"/>
          </p:nvPr>
        </p:nvSpPr>
        <p:spPr>
          <a:xfrm>
            <a:off x="1533160" y="799524"/>
            <a:ext cx="7794594" cy="1059402"/>
          </a:xfrm>
          <a:prstGeom prst="rect">
            <a:avLst/>
          </a:prstGeom>
        </p:spPr>
        <p:txBody>
          <a:bodyPr vert="horz" lIns="0" tIns="0" rIns="0" bIns="0" rtlCol="0" anchor="ctr">
            <a:normAutofit fontScale="90000"/>
          </a:bodyPr>
          <a:lstStyle/>
          <a:p>
            <a:r>
              <a:rPr lang="en-US" sz="4400" b="1" kern="1200" dirty="0"/>
              <a:t>Have prayer before and after each lesson</a:t>
            </a:r>
          </a:p>
        </p:txBody>
      </p:sp>
      <p:sp>
        <p:nvSpPr>
          <p:cNvPr id="4" name="Slide Number Placeholder 3">
            <a:extLst>
              <a:ext uri="{FF2B5EF4-FFF2-40B4-BE49-F238E27FC236}">
                <a16:creationId xmlns:a16="http://schemas.microsoft.com/office/drawing/2014/main" id="{432DF530-EA81-4013-A512-ACF0B7761701}"/>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vert="horz" lIns="0" tIns="0" rIns="0" bIns="0" rtlCol="0" anchor="ctr">
            <a:normAutofit/>
          </a:bodyPr>
          <a:lstStyle/>
          <a:p>
            <a:pPr>
              <a:spcAft>
                <a:spcPts val="600"/>
              </a:spcAft>
            </a:pPr>
            <a:fld id="{19B51A1E-902D-48AF-9020-955120F399B6}" type="slidenum">
              <a:rPr lang="en-US" smtClean="0"/>
              <a:pPr>
                <a:spcAft>
                  <a:spcPts val="600"/>
                </a:spcAft>
              </a:pPr>
              <a:t>114</a:t>
            </a:fld>
            <a:endParaRPr lang="en-US"/>
          </a:p>
        </p:txBody>
      </p:sp>
      <p:sp>
        <p:nvSpPr>
          <p:cNvPr id="8" name="Title 1">
            <a:extLst>
              <a:ext uri="{FF2B5EF4-FFF2-40B4-BE49-F238E27FC236}">
                <a16:creationId xmlns:a16="http://schemas.microsoft.com/office/drawing/2014/main" id="{3E7778F5-222D-4B24-B3DA-7B24031AEEAA}"/>
              </a:ext>
            </a:extLst>
          </p:cNvPr>
          <p:cNvSpPr txBox="1">
            <a:spLocks/>
          </p:cNvSpPr>
          <p:nvPr/>
        </p:nvSpPr>
        <p:spPr>
          <a:xfrm>
            <a:off x="1533160" y="2470178"/>
            <a:ext cx="7794594" cy="1059402"/>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sz="4400" b="1" dirty="0"/>
              <a:t>Eventually invite them to pray.</a:t>
            </a:r>
          </a:p>
        </p:txBody>
      </p:sp>
      <p:sp>
        <p:nvSpPr>
          <p:cNvPr id="9" name="Title 1">
            <a:extLst>
              <a:ext uri="{FF2B5EF4-FFF2-40B4-BE49-F238E27FC236}">
                <a16:creationId xmlns:a16="http://schemas.microsoft.com/office/drawing/2014/main" id="{5EAFF5F6-C936-4100-9C3C-9E358857373A}"/>
              </a:ext>
            </a:extLst>
          </p:cNvPr>
          <p:cNvSpPr txBox="1">
            <a:spLocks/>
          </p:cNvSpPr>
          <p:nvPr/>
        </p:nvSpPr>
        <p:spPr>
          <a:xfrm>
            <a:off x="1533160" y="4140833"/>
            <a:ext cx="9795185" cy="1059402"/>
          </a:xfrm>
          <a:prstGeom prst="rect">
            <a:avLst/>
          </a:prstGeom>
        </p:spPr>
        <p:txBody>
          <a:bodyPr vert="horz" lIns="0" tIns="0" rIns="0" bIns="0" rtlCol="0" anchor="ctr">
            <a:normAutofit fontScale="92500" lnSpcReduction="10000"/>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sz="4400" b="1" dirty="0"/>
              <a:t>Teach them how to have a daily devotional life.</a:t>
            </a:r>
          </a:p>
        </p:txBody>
      </p:sp>
      <p:pic>
        <p:nvPicPr>
          <p:cNvPr id="5" name="Graphic 4" descr="Checkmark">
            <a:extLst>
              <a:ext uri="{FF2B5EF4-FFF2-40B4-BE49-F238E27FC236}">
                <a16:creationId xmlns:a16="http://schemas.microsoft.com/office/drawing/2014/main" id="{633F9785-64E2-4237-B827-D0FF89AC68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114" y="872025"/>
            <a:ext cx="914400" cy="914400"/>
          </a:xfrm>
          <a:prstGeom prst="rect">
            <a:avLst/>
          </a:prstGeom>
        </p:spPr>
      </p:pic>
      <p:pic>
        <p:nvPicPr>
          <p:cNvPr id="12" name="Graphic 11" descr="Checkmark">
            <a:extLst>
              <a:ext uri="{FF2B5EF4-FFF2-40B4-BE49-F238E27FC236}">
                <a16:creationId xmlns:a16="http://schemas.microsoft.com/office/drawing/2014/main" id="{7974259B-1C4D-4B6F-A914-7A092E5866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114" y="2542679"/>
            <a:ext cx="914400" cy="914400"/>
          </a:xfrm>
          <a:prstGeom prst="rect">
            <a:avLst/>
          </a:prstGeom>
        </p:spPr>
      </p:pic>
      <p:pic>
        <p:nvPicPr>
          <p:cNvPr id="13" name="Graphic 12" descr="Checkmark">
            <a:extLst>
              <a:ext uri="{FF2B5EF4-FFF2-40B4-BE49-F238E27FC236}">
                <a16:creationId xmlns:a16="http://schemas.microsoft.com/office/drawing/2014/main" id="{37A8947B-9871-4058-9CE0-098F7BB145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114" y="4213334"/>
            <a:ext cx="914400" cy="914400"/>
          </a:xfrm>
          <a:prstGeom prst="rect">
            <a:avLst/>
          </a:prstGeom>
        </p:spPr>
      </p:pic>
    </p:spTree>
    <p:extLst>
      <p:ext uri="{BB962C8B-B14F-4D97-AF65-F5344CB8AC3E}">
        <p14:creationId xmlns:p14="http://schemas.microsoft.com/office/powerpoint/2010/main" val="13465781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FFDED0-18E5-48CF-AFB3-BE79A41334EB}"/>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anchor="ctr">
            <a:normAutofit/>
          </a:bodyPr>
          <a:lstStyle/>
          <a:p>
            <a:pPr>
              <a:spcAft>
                <a:spcPts val="600"/>
              </a:spcAft>
            </a:pPr>
            <a:fld id="{19B51A1E-902D-48AF-9020-955120F399B6}" type="slidenum">
              <a:rPr lang="en-US" noProof="0" smtClean="0"/>
              <a:pPr>
                <a:spcAft>
                  <a:spcPts val="600"/>
                </a:spcAft>
              </a:pPr>
              <a:t>115</a:t>
            </a:fld>
            <a:endParaRPr lang="en-US" noProof="0"/>
          </a:p>
        </p:txBody>
      </p:sp>
      <p:pic>
        <p:nvPicPr>
          <p:cNvPr id="8" name="Picture Placeholder 7">
            <a:extLst>
              <a:ext uri="{FF2B5EF4-FFF2-40B4-BE49-F238E27FC236}">
                <a16:creationId xmlns:a16="http://schemas.microsoft.com/office/drawing/2014/main" id="{DEEF06A5-419C-4C67-8DB7-D25F6E552B8B}"/>
              </a:ext>
            </a:extLst>
          </p:cNvPr>
          <p:cNvPicPr>
            <a:picLocks noGrp="1" noChangeAspect="1"/>
          </p:cNvPicPr>
          <p:nvPr>
            <p:ph type="pic" idx="1"/>
          </p:nvPr>
        </p:nvPicPr>
        <p:blipFill rotWithShape="1">
          <a:blip r:embed="rId3"/>
          <a:srcRect t="9285" r="17079" b="4956"/>
          <a:stretch/>
        </p:blipFill>
        <p:spPr>
          <a:xfrm>
            <a:off x="5135422" y="1111342"/>
            <a:ext cx="6442755" cy="4635316"/>
          </a:xfrm>
          <a:prstGeom prst="roundRect">
            <a:avLst>
              <a:gd name="adj" fmla="val 5554"/>
            </a:avLst>
          </a:prstGeom>
          <a:noFill/>
          <a:ln w="19050">
            <a:solidFill>
              <a:schemeClr val="accent4">
                <a:lumMod val="50000"/>
              </a:schemeClr>
            </a:solidFill>
          </a:ln>
          <a:effectLst>
            <a:outerShdw blurRad="50800" dist="38100" dir="8100000" algn="tr" rotWithShape="0">
              <a:prstClr val="black">
                <a:alpha val="40000"/>
              </a:prstClr>
            </a:outerShdw>
          </a:effectLst>
          <a:scene3d>
            <a:camera prst="orthographicFront"/>
            <a:lightRig rig="threePt" dir="t"/>
          </a:scene3d>
          <a:sp3d>
            <a:bevelT/>
          </a:sp3d>
        </p:spPr>
      </p:pic>
      <p:sp>
        <p:nvSpPr>
          <p:cNvPr id="10" name="Flowchart: Off-page Connector 9">
            <a:extLst>
              <a:ext uri="{FF2B5EF4-FFF2-40B4-BE49-F238E27FC236}">
                <a16:creationId xmlns:a16="http://schemas.microsoft.com/office/drawing/2014/main" id="{3C4FD772-186F-421D-9C35-A58C6C7B68FB}"/>
              </a:ext>
            </a:extLst>
          </p:cNvPr>
          <p:cNvSpPr/>
          <p:nvPr/>
        </p:nvSpPr>
        <p:spPr>
          <a:xfrm>
            <a:off x="246743" y="0"/>
            <a:ext cx="4339771" cy="6298936"/>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929"/>
              <a:gd name="connsiteX1" fmla="*/ 10000 w 10000"/>
              <a:gd name="connsiteY1" fmla="*/ 0 h 8929"/>
              <a:gd name="connsiteX2" fmla="*/ 10000 w 10000"/>
              <a:gd name="connsiteY2" fmla="*/ 8000 h 8929"/>
              <a:gd name="connsiteX3" fmla="*/ 4615 w 10000"/>
              <a:gd name="connsiteY3" fmla="*/ 8929 h 8929"/>
              <a:gd name="connsiteX4" fmla="*/ 0 w 10000"/>
              <a:gd name="connsiteY4" fmla="*/ 8000 h 8929"/>
              <a:gd name="connsiteX5" fmla="*/ 0 w 10000"/>
              <a:gd name="connsiteY5" fmla="*/ 0 h 8929"/>
              <a:gd name="connsiteX0" fmla="*/ 0 w 10000"/>
              <a:gd name="connsiteY0" fmla="*/ 0 h 11214"/>
              <a:gd name="connsiteX1" fmla="*/ 10000 w 10000"/>
              <a:gd name="connsiteY1" fmla="*/ 0 h 11214"/>
              <a:gd name="connsiteX2" fmla="*/ 10000 w 10000"/>
              <a:gd name="connsiteY2" fmla="*/ 8960 h 11214"/>
              <a:gd name="connsiteX3" fmla="*/ 4849 w 10000"/>
              <a:gd name="connsiteY3" fmla="*/ 11214 h 11214"/>
              <a:gd name="connsiteX4" fmla="*/ 0 w 10000"/>
              <a:gd name="connsiteY4" fmla="*/ 8960 h 11214"/>
              <a:gd name="connsiteX5" fmla="*/ 0 w 10000"/>
              <a:gd name="connsiteY5" fmla="*/ 0 h 1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1214">
                <a:moveTo>
                  <a:pt x="0" y="0"/>
                </a:moveTo>
                <a:lnTo>
                  <a:pt x="10000" y="0"/>
                </a:lnTo>
                <a:lnTo>
                  <a:pt x="10000" y="8960"/>
                </a:lnTo>
                <a:lnTo>
                  <a:pt x="4849" y="11214"/>
                </a:lnTo>
                <a:lnTo>
                  <a:pt x="0" y="8960"/>
                </a:lnTo>
                <a:lnTo>
                  <a:pt x="0" y="0"/>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47845A3-B59E-41B4-8F4D-CB703BAFFEC0}"/>
              </a:ext>
            </a:extLst>
          </p:cNvPr>
          <p:cNvSpPr txBox="1"/>
          <p:nvPr/>
        </p:nvSpPr>
        <p:spPr>
          <a:xfrm>
            <a:off x="377370" y="559064"/>
            <a:ext cx="4078515" cy="4154984"/>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Agency FB" panose="020B0503020202020204" pitchFamily="34" charset="0"/>
              </a:rPr>
              <a:t>If you teach them the “truth”, but they fail to know Jesus personally, then you haven’t taught them the truth!</a:t>
            </a:r>
          </a:p>
        </p:txBody>
      </p:sp>
    </p:spTree>
    <p:extLst>
      <p:ext uri="{BB962C8B-B14F-4D97-AF65-F5344CB8AC3E}">
        <p14:creationId xmlns:p14="http://schemas.microsoft.com/office/powerpoint/2010/main" val="25079216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5350B-7F0F-466F-84DC-9ABE14310017}"/>
              </a:ext>
            </a:extLst>
          </p:cNvPr>
          <p:cNvSpPr>
            <a:spLocks noGrp="1"/>
          </p:cNvSpPr>
          <p:nvPr>
            <p:ph type="title"/>
          </p:nvPr>
        </p:nvSpPr>
        <p:spPr>
          <a:xfrm>
            <a:off x="1533160" y="799524"/>
            <a:ext cx="7794594" cy="1059402"/>
          </a:xfrm>
          <a:prstGeom prst="rect">
            <a:avLst/>
          </a:prstGeom>
        </p:spPr>
        <p:txBody>
          <a:bodyPr vert="horz" lIns="0" tIns="0" rIns="0" bIns="0" rtlCol="0" anchor="ctr">
            <a:normAutofit fontScale="90000"/>
          </a:bodyPr>
          <a:lstStyle/>
          <a:p>
            <a:r>
              <a:rPr lang="en-US" sz="4400" b="1" kern="1200" dirty="0"/>
              <a:t>Build a friendship. Do things together.</a:t>
            </a:r>
          </a:p>
        </p:txBody>
      </p:sp>
      <p:sp>
        <p:nvSpPr>
          <p:cNvPr id="4" name="Slide Number Placeholder 3">
            <a:extLst>
              <a:ext uri="{FF2B5EF4-FFF2-40B4-BE49-F238E27FC236}">
                <a16:creationId xmlns:a16="http://schemas.microsoft.com/office/drawing/2014/main" id="{432DF530-EA81-4013-A512-ACF0B7761701}"/>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vert="horz" lIns="0" tIns="0" rIns="0" bIns="0" rtlCol="0" anchor="ctr">
            <a:normAutofit/>
          </a:bodyPr>
          <a:lstStyle/>
          <a:p>
            <a:pPr>
              <a:spcAft>
                <a:spcPts val="600"/>
              </a:spcAft>
            </a:pPr>
            <a:fld id="{19B51A1E-902D-48AF-9020-955120F399B6}" type="slidenum">
              <a:rPr lang="en-US" smtClean="0"/>
              <a:pPr>
                <a:spcAft>
                  <a:spcPts val="600"/>
                </a:spcAft>
              </a:pPr>
              <a:t>116</a:t>
            </a:fld>
            <a:endParaRPr lang="en-US"/>
          </a:p>
        </p:txBody>
      </p:sp>
      <p:sp>
        <p:nvSpPr>
          <p:cNvPr id="8" name="Title 1">
            <a:extLst>
              <a:ext uri="{FF2B5EF4-FFF2-40B4-BE49-F238E27FC236}">
                <a16:creationId xmlns:a16="http://schemas.microsoft.com/office/drawing/2014/main" id="{3E7778F5-222D-4B24-B3DA-7B24031AEEAA}"/>
              </a:ext>
            </a:extLst>
          </p:cNvPr>
          <p:cNvSpPr txBox="1">
            <a:spLocks/>
          </p:cNvSpPr>
          <p:nvPr/>
        </p:nvSpPr>
        <p:spPr>
          <a:xfrm>
            <a:off x="1533160" y="2470178"/>
            <a:ext cx="7794594" cy="1059402"/>
          </a:xfrm>
          <a:prstGeom prst="rect">
            <a:avLst/>
          </a:prstGeom>
        </p:spPr>
        <p:txBody>
          <a:bodyPr vert="horz" lIns="0" tIns="0" rIns="0" bIns="0" rtlCol="0" anchor="ctr">
            <a:normAutofit fontScale="92500" lnSpcReduction="10000"/>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sz="4400" b="1" dirty="0"/>
              <a:t>If they don’t make a decision, continue to be their friend.</a:t>
            </a:r>
          </a:p>
        </p:txBody>
      </p:sp>
      <p:sp>
        <p:nvSpPr>
          <p:cNvPr id="9" name="Title 1">
            <a:extLst>
              <a:ext uri="{FF2B5EF4-FFF2-40B4-BE49-F238E27FC236}">
                <a16:creationId xmlns:a16="http://schemas.microsoft.com/office/drawing/2014/main" id="{5EAFF5F6-C936-4100-9C3C-9E358857373A}"/>
              </a:ext>
            </a:extLst>
          </p:cNvPr>
          <p:cNvSpPr txBox="1">
            <a:spLocks/>
          </p:cNvSpPr>
          <p:nvPr/>
        </p:nvSpPr>
        <p:spPr>
          <a:xfrm>
            <a:off x="1533160" y="4140833"/>
            <a:ext cx="9795185" cy="1059402"/>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sz="4400" b="1" dirty="0"/>
              <a:t>Spend time praying for them.</a:t>
            </a:r>
          </a:p>
        </p:txBody>
      </p:sp>
      <p:pic>
        <p:nvPicPr>
          <p:cNvPr id="5" name="Graphic 4" descr="Checkmark">
            <a:extLst>
              <a:ext uri="{FF2B5EF4-FFF2-40B4-BE49-F238E27FC236}">
                <a16:creationId xmlns:a16="http://schemas.microsoft.com/office/drawing/2014/main" id="{633F9785-64E2-4237-B827-D0FF89AC68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114" y="872025"/>
            <a:ext cx="914400" cy="914400"/>
          </a:xfrm>
          <a:prstGeom prst="rect">
            <a:avLst/>
          </a:prstGeom>
        </p:spPr>
      </p:pic>
      <p:pic>
        <p:nvPicPr>
          <p:cNvPr id="12" name="Graphic 11" descr="Checkmark">
            <a:extLst>
              <a:ext uri="{FF2B5EF4-FFF2-40B4-BE49-F238E27FC236}">
                <a16:creationId xmlns:a16="http://schemas.microsoft.com/office/drawing/2014/main" id="{7974259B-1C4D-4B6F-A914-7A092E5866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114" y="2542679"/>
            <a:ext cx="914400" cy="914400"/>
          </a:xfrm>
          <a:prstGeom prst="rect">
            <a:avLst/>
          </a:prstGeom>
        </p:spPr>
      </p:pic>
      <p:pic>
        <p:nvPicPr>
          <p:cNvPr id="13" name="Graphic 12" descr="Checkmark">
            <a:extLst>
              <a:ext uri="{FF2B5EF4-FFF2-40B4-BE49-F238E27FC236}">
                <a16:creationId xmlns:a16="http://schemas.microsoft.com/office/drawing/2014/main" id="{37A8947B-9871-4058-9CE0-098F7BB145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114" y="4213334"/>
            <a:ext cx="914400" cy="914400"/>
          </a:xfrm>
          <a:prstGeom prst="rect">
            <a:avLst/>
          </a:prstGeom>
        </p:spPr>
      </p:pic>
    </p:spTree>
    <p:extLst>
      <p:ext uri="{BB962C8B-B14F-4D97-AF65-F5344CB8AC3E}">
        <p14:creationId xmlns:p14="http://schemas.microsoft.com/office/powerpoint/2010/main" val="26857890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349AC5-8342-4895-A7DB-F9E9D847A80A}"/>
              </a:ext>
            </a:extLst>
          </p:cNvPr>
          <p:cNvSpPr>
            <a:spLocks noGrp="1"/>
          </p:cNvSpPr>
          <p:nvPr>
            <p:ph type="sldNum" sz="quarter" idx="33"/>
          </p:nvPr>
        </p:nvSpPr>
        <p:spPr/>
        <p:txBody>
          <a:bodyPr/>
          <a:lstStyle/>
          <a:p>
            <a:fld id="{19B51A1E-902D-48AF-9020-955120F399B6}" type="slidenum">
              <a:rPr lang="en-US" noProof="0" smtClean="0"/>
              <a:pPr/>
              <a:t>117</a:t>
            </a:fld>
            <a:endParaRPr lang="en-US" noProof="0" dirty="0"/>
          </a:p>
        </p:txBody>
      </p:sp>
      <p:pic>
        <p:nvPicPr>
          <p:cNvPr id="6" name="Picture 5">
            <a:extLst>
              <a:ext uri="{FF2B5EF4-FFF2-40B4-BE49-F238E27FC236}">
                <a16:creationId xmlns:a16="http://schemas.microsoft.com/office/drawing/2014/main" id="{A996F588-835E-4DC7-9FB0-664259C4B738}"/>
              </a:ext>
            </a:extLst>
          </p:cNvPr>
          <p:cNvPicPr>
            <a:picLocks noChangeAspect="1"/>
          </p:cNvPicPr>
          <p:nvPr/>
        </p:nvPicPr>
        <p:blipFill>
          <a:blip r:embed="rId3"/>
          <a:srcRect/>
          <a:stretch/>
        </p:blipFill>
        <p:spPr>
          <a:xfrm>
            <a:off x="-193038" y="686312"/>
            <a:ext cx="6913078" cy="5485375"/>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187EB0EA-FDE2-4EF2-8D57-BD62D5B7EEB2}"/>
              </a:ext>
            </a:extLst>
          </p:cNvPr>
          <p:cNvSpPr txBox="1"/>
          <p:nvPr/>
        </p:nvSpPr>
        <p:spPr>
          <a:xfrm>
            <a:off x="6355555" y="243669"/>
            <a:ext cx="5521911" cy="646331"/>
          </a:xfrm>
          <a:prstGeom prst="rect">
            <a:avLst/>
          </a:prstGeom>
          <a:noFill/>
        </p:spPr>
        <p:txBody>
          <a:bodyPr wrap="square" rtlCol="0">
            <a:spAutoFit/>
          </a:bodyPr>
          <a:lstStyle/>
          <a:p>
            <a:r>
              <a:rPr lang="en-US" sz="3600" b="1" dirty="0">
                <a:latin typeface="Corbel" panose="020B0503020204020204" pitchFamily="34" charset="0"/>
              </a:rPr>
              <a:t>Thunder in the Holy Land</a:t>
            </a:r>
          </a:p>
        </p:txBody>
      </p:sp>
      <p:sp>
        <p:nvSpPr>
          <p:cNvPr id="7" name="Rectangle: Rounded Corners 6">
            <a:extLst>
              <a:ext uri="{FF2B5EF4-FFF2-40B4-BE49-F238E27FC236}">
                <a16:creationId xmlns:a16="http://schemas.microsoft.com/office/drawing/2014/main" id="{D59831FC-AEF6-47C7-B871-0F399830C6E0}"/>
              </a:ext>
            </a:extLst>
          </p:cNvPr>
          <p:cNvSpPr/>
          <p:nvPr/>
        </p:nvSpPr>
        <p:spPr>
          <a:xfrm>
            <a:off x="6437917" y="923908"/>
            <a:ext cx="5075063" cy="600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6CC737D-5C18-45B0-A6D7-90DF60422055}"/>
              </a:ext>
            </a:extLst>
          </p:cNvPr>
          <p:cNvSpPr/>
          <p:nvPr/>
        </p:nvSpPr>
        <p:spPr>
          <a:xfrm>
            <a:off x="11359272" y="1047656"/>
            <a:ext cx="413787" cy="159622"/>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FD3E518B-123C-41FB-A631-AC2653B39DAB}"/>
              </a:ext>
            </a:extLst>
          </p:cNvPr>
          <p:cNvSpPr/>
          <p:nvPr/>
        </p:nvSpPr>
        <p:spPr>
          <a:xfrm rot="16200000" flipH="1" flipV="1">
            <a:off x="11356315" y="988739"/>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AF8E56-4CB4-4CE1-A7A7-BE6BAD48E7AD}"/>
              </a:ext>
            </a:extLst>
          </p:cNvPr>
          <p:cNvSpPr txBox="1"/>
          <p:nvPr/>
        </p:nvSpPr>
        <p:spPr>
          <a:xfrm>
            <a:off x="6437917" y="1389130"/>
            <a:ext cx="4621946" cy="454496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latin typeface="Abadi Extra Light" panose="020B0204020104020204" pitchFamily="34" charset="0"/>
              </a:rPr>
              <a:t>Designed for in-home Bible studies</a:t>
            </a:r>
          </a:p>
          <a:p>
            <a:pPr marL="285750" indent="-285750">
              <a:lnSpc>
                <a:spcPct val="150000"/>
              </a:lnSpc>
              <a:buFont typeface="Arial" panose="020B0604020202020204" pitchFamily="34" charset="0"/>
              <a:buChar char="•"/>
            </a:pPr>
            <a:r>
              <a:rPr lang="en-US" sz="2800" dirty="0">
                <a:latin typeface="Abadi Extra Light" panose="020B0204020104020204" pitchFamily="34" charset="0"/>
              </a:rPr>
              <a:t>Small group or one-on-one formats</a:t>
            </a:r>
          </a:p>
          <a:p>
            <a:pPr marL="285750" indent="-285750">
              <a:lnSpc>
                <a:spcPct val="150000"/>
              </a:lnSpc>
              <a:buFont typeface="Arial" panose="020B0604020202020204" pitchFamily="34" charset="0"/>
              <a:buChar char="•"/>
            </a:pPr>
            <a:r>
              <a:rPr lang="en-US" sz="2800" dirty="0">
                <a:latin typeface="Abadi Extra Light" panose="020B0204020104020204" pitchFamily="34" charset="0"/>
              </a:rPr>
              <a:t>Based on teachings of Jesus</a:t>
            </a:r>
          </a:p>
          <a:p>
            <a:pPr marL="285750" indent="-285750">
              <a:lnSpc>
                <a:spcPct val="150000"/>
              </a:lnSpc>
              <a:buFont typeface="Arial" panose="020B0604020202020204" pitchFamily="34" charset="0"/>
              <a:buChar char="•"/>
            </a:pPr>
            <a:r>
              <a:rPr lang="en-US" sz="2800" dirty="0">
                <a:latin typeface="Abadi Extra Light" panose="020B0204020104020204" pitchFamily="34" charset="0"/>
              </a:rPr>
              <a:t>26 episodes, 30 minutes each</a:t>
            </a:r>
          </a:p>
        </p:txBody>
      </p:sp>
    </p:spTree>
    <p:extLst>
      <p:ext uri="{BB962C8B-B14F-4D97-AF65-F5344CB8AC3E}">
        <p14:creationId xmlns:p14="http://schemas.microsoft.com/office/powerpoint/2010/main" val="30805482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349AC5-8342-4895-A7DB-F9E9D847A80A}"/>
              </a:ext>
            </a:extLst>
          </p:cNvPr>
          <p:cNvSpPr>
            <a:spLocks noGrp="1"/>
          </p:cNvSpPr>
          <p:nvPr>
            <p:ph type="sldNum" sz="quarter" idx="33"/>
          </p:nvPr>
        </p:nvSpPr>
        <p:spPr/>
        <p:txBody>
          <a:bodyPr/>
          <a:lstStyle/>
          <a:p>
            <a:fld id="{19B51A1E-902D-48AF-9020-955120F399B6}" type="slidenum">
              <a:rPr lang="en-US" noProof="0" smtClean="0"/>
              <a:pPr/>
              <a:t>118</a:t>
            </a:fld>
            <a:endParaRPr lang="en-US" noProof="0" dirty="0"/>
          </a:p>
        </p:txBody>
      </p:sp>
      <p:pic>
        <p:nvPicPr>
          <p:cNvPr id="6" name="Picture 5">
            <a:extLst>
              <a:ext uri="{FF2B5EF4-FFF2-40B4-BE49-F238E27FC236}">
                <a16:creationId xmlns:a16="http://schemas.microsoft.com/office/drawing/2014/main" id="{A996F588-835E-4DC7-9FB0-664259C4B738}"/>
              </a:ext>
            </a:extLst>
          </p:cNvPr>
          <p:cNvPicPr>
            <a:picLocks noChangeAspect="1"/>
          </p:cNvPicPr>
          <p:nvPr/>
        </p:nvPicPr>
        <p:blipFill>
          <a:blip r:embed="rId3"/>
          <a:srcRect/>
          <a:stretch/>
        </p:blipFill>
        <p:spPr>
          <a:xfrm>
            <a:off x="679020" y="243669"/>
            <a:ext cx="4767692" cy="6356924"/>
          </a:xfrm>
          <a:prstGeom prst="rect">
            <a:avLst/>
          </a:prstGeom>
          <a:ln w="38100">
            <a:solidFill>
              <a:schemeClr val="accent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187EB0EA-FDE2-4EF2-8D57-BD62D5B7EEB2}"/>
              </a:ext>
            </a:extLst>
          </p:cNvPr>
          <p:cNvSpPr txBox="1"/>
          <p:nvPr/>
        </p:nvSpPr>
        <p:spPr>
          <a:xfrm>
            <a:off x="6355555" y="243669"/>
            <a:ext cx="5521911" cy="646331"/>
          </a:xfrm>
          <a:prstGeom prst="rect">
            <a:avLst/>
          </a:prstGeom>
          <a:noFill/>
        </p:spPr>
        <p:txBody>
          <a:bodyPr wrap="square" rtlCol="0">
            <a:spAutoFit/>
          </a:bodyPr>
          <a:lstStyle/>
          <a:p>
            <a:r>
              <a:rPr lang="en-US" sz="3600" b="1" dirty="0">
                <a:latin typeface="Corbel" panose="020B0503020204020204" pitchFamily="34" charset="0"/>
              </a:rPr>
              <a:t>Thunder in the Holy Land</a:t>
            </a:r>
          </a:p>
        </p:txBody>
      </p:sp>
      <p:sp>
        <p:nvSpPr>
          <p:cNvPr id="7" name="Rectangle: Rounded Corners 6">
            <a:extLst>
              <a:ext uri="{FF2B5EF4-FFF2-40B4-BE49-F238E27FC236}">
                <a16:creationId xmlns:a16="http://schemas.microsoft.com/office/drawing/2014/main" id="{D59831FC-AEF6-47C7-B871-0F399830C6E0}"/>
              </a:ext>
            </a:extLst>
          </p:cNvPr>
          <p:cNvSpPr/>
          <p:nvPr/>
        </p:nvSpPr>
        <p:spPr>
          <a:xfrm>
            <a:off x="6437917" y="923908"/>
            <a:ext cx="5075063" cy="600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6CC737D-5C18-45B0-A6D7-90DF60422055}"/>
              </a:ext>
            </a:extLst>
          </p:cNvPr>
          <p:cNvSpPr/>
          <p:nvPr/>
        </p:nvSpPr>
        <p:spPr>
          <a:xfrm>
            <a:off x="11359272" y="1047656"/>
            <a:ext cx="413787" cy="159622"/>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FD3E518B-123C-41FB-A631-AC2653B39DAB}"/>
              </a:ext>
            </a:extLst>
          </p:cNvPr>
          <p:cNvSpPr/>
          <p:nvPr/>
        </p:nvSpPr>
        <p:spPr>
          <a:xfrm rot="16200000" flipH="1" flipV="1">
            <a:off x="11356315" y="988739"/>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AF8E56-4CB4-4CE1-A7A7-BE6BAD48E7AD}"/>
              </a:ext>
            </a:extLst>
          </p:cNvPr>
          <p:cNvSpPr txBox="1"/>
          <p:nvPr/>
        </p:nvSpPr>
        <p:spPr>
          <a:xfrm>
            <a:off x="6437917" y="1795980"/>
            <a:ext cx="4621946" cy="325230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latin typeface="Abadi Extra Light" panose="020B0204020104020204" pitchFamily="34" charset="0"/>
              </a:rPr>
              <a:t>Each lesson has 5 or more heart questions</a:t>
            </a:r>
          </a:p>
          <a:p>
            <a:pPr marL="285750" indent="-285750">
              <a:lnSpc>
                <a:spcPct val="150000"/>
              </a:lnSpc>
              <a:buFont typeface="Arial" panose="020B0604020202020204" pitchFamily="34" charset="0"/>
              <a:buChar char="•"/>
            </a:pPr>
            <a:r>
              <a:rPr lang="en-US" sz="2800" dirty="0">
                <a:latin typeface="Abadi Extra Light" panose="020B0204020104020204" pitchFamily="34" charset="0"/>
              </a:rPr>
              <a:t>Elicits people’s responses</a:t>
            </a:r>
          </a:p>
          <a:p>
            <a:pPr marL="285750" indent="-285750">
              <a:lnSpc>
                <a:spcPct val="150000"/>
              </a:lnSpc>
              <a:buFont typeface="Arial" panose="020B0604020202020204" pitchFamily="34" charset="0"/>
              <a:buChar char="•"/>
            </a:pPr>
            <a:r>
              <a:rPr lang="en-US" sz="2800" dirty="0">
                <a:latin typeface="Abadi Extra Light" panose="020B0204020104020204" pitchFamily="34" charset="0"/>
              </a:rPr>
              <a:t>Lessons also have blanks to fill in during the video</a:t>
            </a:r>
          </a:p>
        </p:txBody>
      </p:sp>
    </p:spTree>
    <p:extLst>
      <p:ext uri="{BB962C8B-B14F-4D97-AF65-F5344CB8AC3E}">
        <p14:creationId xmlns:p14="http://schemas.microsoft.com/office/powerpoint/2010/main" val="40033480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349AC5-8342-4895-A7DB-F9E9D847A80A}"/>
              </a:ext>
            </a:extLst>
          </p:cNvPr>
          <p:cNvSpPr>
            <a:spLocks noGrp="1"/>
          </p:cNvSpPr>
          <p:nvPr>
            <p:ph type="sldNum" sz="quarter" idx="33"/>
          </p:nvPr>
        </p:nvSpPr>
        <p:spPr/>
        <p:txBody>
          <a:bodyPr/>
          <a:lstStyle/>
          <a:p>
            <a:fld id="{19B51A1E-902D-48AF-9020-955120F399B6}" type="slidenum">
              <a:rPr lang="en-US" noProof="0" smtClean="0"/>
              <a:pPr/>
              <a:t>119</a:t>
            </a:fld>
            <a:endParaRPr lang="en-US" noProof="0" dirty="0"/>
          </a:p>
        </p:txBody>
      </p:sp>
      <p:sp>
        <p:nvSpPr>
          <p:cNvPr id="3" name="TextBox 2">
            <a:extLst>
              <a:ext uri="{FF2B5EF4-FFF2-40B4-BE49-F238E27FC236}">
                <a16:creationId xmlns:a16="http://schemas.microsoft.com/office/drawing/2014/main" id="{187EB0EA-FDE2-4EF2-8D57-BD62D5B7EEB2}"/>
              </a:ext>
            </a:extLst>
          </p:cNvPr>
          <p:cNvSpPr txBox="1"/>
          <p:nvPr/>
        </p:nvSpPr>
        <p:spPr>
          <a:xfrm>
            <a:off x="512988" y="465357"/>
            <a:ext cx="5521911" cy="707886"/>
          </a:xfrm>
          <a:prstGeom prst="rect">
            <a:avLst/>
          </a:prstGeom>
          <a:noFill/>
        </p:spPr>
        <p:txBody>
          <a:bodyPr wrap="square" rtlCol="0">
            <a:spAutoFit/>
          </a:bodyPr>
          <a:lstStyle/>
          <a:p>
            <a:r>
              <a:rPr lang="en-US" sz="4000" b="1" dirty="0">
                <a:latin typeface="Corbel" panose="020B0503020204020204" pitchFamily="34" charset="0"/>
              </a:rPr>
              <a:t>One-on-One Format</a:t>
            </a:r>
          </a:p>
        </p:txBody>
      </p:sp>
      <p:sp>
        <p:nvSpPr>
          <p:cNvPr id="7" name="Rectangle: Rounded Corners 6">
            <a:extLst>
              <a:ext uri="{FF2B5EF4-FFF2-40B4-BE49-F238E27FC236}">
                <a16:creationId xmlns:a16="http://schemas.microsoft.com/office/drawing/2014/main" id="{D59831FC-AEF6-47C7-B871-0F399830C6E0}"/>
              </a:ext>
            </a:extLst>
          </p:cNvPr>
          <p:cNvSpPr/>
          <p:nvPr/>
        </p:nvSpPr>
        <p:spPr>
          <a:xfrm>
            <a:off x="512988" y="1203628"/>
            <a:ext cx="5075063" cy="600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6CC737D-5C18-45B0-A6D7-90DF60422055}"/>
              </a:ext>
            </a:extLst>
          </p:cNvPr>
          <p:cNvSpPr/>
          <p:nvPr/>
        </p:nvSpPr>
        <p:spPr>
          <a:xfrm>
            <a:off x="-217714" y="1400058"/>
            <a:ext cx="937595" cy="136704"/>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FD3E518B-123C-41FB-A631-AC2653B39DAB}"/>
              </a:ext>
            </a:extLst>
          </p:cNvPr>
          <p:cNvSpPr/>
          <p:nvPr/>
        </p:nvSpPr>
        <p:spPr>
          <a:xfrm rot="5400000" flipV="1">
            <a:off x="520954" y="1249649"/>
            <a:ext cx="196795" cy="21272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AF8E56-4CB4-4CE1-A7A7-BE6BAD48E7AD}"/>
              </a:ext>
            </a:extLst>
          </p:cNvPr>
          <p:cNvSpPr txBox="1"/>
          <p:nvPr/>
        </p:nvSpPr>
        <p:spPr>
          <a:xfrm>
            <a:off x="512988" y="1904810"/>
            <a:ext cx="4621946" cy="325230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latin typeface="Abadi Extra Light" panose="020B0204020104020204" pitchFamily="34" charset="0"/>
              </a:rPr>
              <a:t>Prayer and fellowship time</a:t>
            </a:r>
          </a:p>
          <a:p>
            <a:pPr marL="285750" indent="-285750">
              <a:lnSpc>
                <a:spcPct val="150000"/>
              </a:lnSpc>
              <a:buFont typeface="Arial" panose="020B0604020202020204" pitchFamily="34" charset="0"/>
              <a:buChar char="•"/>
            </a:pPr>
            <a:r>
              <a:rPr lang="en-US" sz="2800" dirty="0">
                <a:latin typeface="Abadi Extra Light" panose="020B0204020104020204" pitchFamily="34" charset="0"/>
              </a:rPr>
              <a:t>Play the video and let the person fill in the blanks</a:t>
            </a:r>
          </a:p>
          <a:p>
            <a:pPr marL="285750" indent="-285750">
              <a:lnSpc>
                <a:spcPct val="150000"/>
              </a:lnSpc>
              <a:buFont typeface="Arial" panose="020B0604020202020204" pitchFamily="34" charset="0"/>
              <a:buChar char="•"/>
            </a:pPr>
            <a:r>
              <a:rPr lang="en-US" sz="2800" dirty="0">
                <a:latin typeface="Abadi Extra Light" panose="020B0204020104020204" pitchFamily="34" charset="0"/>
              </a:rPr>
              <a:t>Go over the heart questions together</a:t>
            </a:r>
          </a:p>
        </p:txBody>
      </p:sp>
      <p:sp>
        <p:nvSpPr>
          <p:cNvPr id="5" name="Rectangle 4">
            <a:extLst>
              <a:ext uri="{FF2B5EF4-FFF2-40B4-BE49-F238E27FC236}">
                <a16:creationId xmlns:a16="http://schemas.microsoft.com/office/drawing/2014/main" id="{018B93BC-000F-4BD8-8DAE-E886E5E7214D}"/>
              </a:ext>
            </a:extLst>
          </p:cNvPr>
          <p:cNvSpPr/>
          <p:nvPr/>
        </p:nvSpPr>
        <p:spPr>
          <a:xfrm>
            <a:off x="508442" y="5575703"/>
            <a:ext cx="2765501" cy="730906"/>
          </a:xfrm>
          <a:prstGeom prst="rect">
            <a:avLst/>
          </a:prstGeom>
        </p:spPr>
        <p:txBody>
          <a:bodyPr wrap="none">
            <a:spAutoFit/>
          </a:bodyPr>
          <a:lstStyle/>
          <a:p>
            <a:pPr>
              <a:lnSpc>
                <a:spcPct val="150000"/>
              </a:lnSpc>
            </a:pPr>
            <a:r>
              <a:rPr lang="en-US" sz="3200" b="1" dirty="0">
                <a:solidFill>
                  <a:schemeClr val="tx1">
                    <a:lumMod val="65000"/>
                    <a:lumOff val="35000"/>
                  </a:schemeClr>
                </a:solidFill>
                <a:latin typeface="Agency FB" panose="020B0503020202020204" pitchFamily="34" charset="0"/>
              </a:rPr>
              <a:t>Total time = 1 hour</a:t>
            </a:r>
          </a:p>
        </p:txBody>
      </p:sp>
      <p:pic>
        <p:nvPicPr>
          <p:cNvPr id="10" name="Picture 9">
            <a:extLst>
              <a:ext uri="{FF2B5EF4-FFF2-40B4-BE49-F238E27FC236}">
                <a16:creationId xmlns:a16="http://schemas.microsoft.com/office/drawing/2014/main" id="{30E20316-AFB8-4D06-A429-2F0139979A2B}"/>
              </a:ext>
            </a:extLst>
          </p:cNvPr>
          <p:cNvPicPr>
            <a:picLocks noChangeAspect="1"/>
          </p:cNvPicPr>
          <p:nvPr/>
        </p:nvPicPr>
        <p:blipFill>
          <a:blip r:embed="rId3"/>
          <a:srcRect/>
          <a:stretch/>
        </p:blipFill>
        <p:spPr>
          <a:xfrm>
            <a:off x="5588051" y="1383839"/>
            <a:ext cx="6226480" cy="49405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70563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0376F667-3F71-4A94-B3AF-3095CBA7F7B0}"/>
              </a:ext>
            </a:extLst>
          </p:cNvPr>
          <p:cNvSpPr/>
          <p:nvPr/>
        </p:nvSpPr>
        <p:spPr>
          <a:xfrm>
            <a:off x="-248575" y="2769834"/>
            <a:ext cx="2050745" cy="3611376"/>
          </a:xfrm>
          <a:prstGeom prst="roundRect">
            <a:avLst>
              <a:gd name="adj" fmla="val 7809"/>
            </a:avLst>
          </a:prstGeom>
          <a:solidFill>
            <a:schemeClr val="bg2">
              <a:lumMod val="90000"/>
            </a:schemeClr>
          </a:solidFill>
          <a:ln w="28575">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A63E387-ABAA-45EB-B8EC-850CC8F9AC06}"/>
              </a:ext>
            </a:extLst>
          </p:cNvPr>
          <p:cNvSpPr>
            <a:spLocks noGrp="1"/>
          </p:cNvSpPr>
          <p:nvPr>
            <p:ph type="sldNum" sz="quarter" idx="33"/>
          </p:nvPr>
        </p:nvSpPr>
        <p:spPr/>
        <p:txBody>
          <a:bodyPr/>
          <a:lstStyle/>
          <a:p>
            <a:fld id="{19B51A1E-902D-48AF-9020-955120F399B6}" type="slidenum">
              <a:rPr lang="en-US" noProof="0" smtClean="0"/>
              <a:pPr/>
              <a:t>12</a:t>
            </a:fld>
            <a:endParaRPr lang="en-US" noProof="0" dirty="0"/>
          </a:p>
        </p:txBody>
      </p:sp>
      <p:sp>
        <p:nvSpPr>
          <p:cNvPr id="13" name="Right Triangle 12">
            <a:extLst>
              <a:ext uri="{FF2B5EF4-FFF2-40B4-BE49-F238E27FC236}">
                <a16:creationId xmlns:a16="http://schemas.microsoft.com/office/drawing/2014/main" id="{6062F85E-C35B-446F-A0BE-717DFDBB3394}"/>
              </a:ext>
            </a:extLst>
          </p:cNvPr>
          <p:cNvSpPr/>
          <p:nvPr/>
        </p:nvSpPr>
        <p:spPr>
          <a:xfrm rot="16200000" flipH="1">
            <a:off x="965146" y="5440221"/>
            <a:ext cx="852983" cy="821064"/>
          </a:xfrm>
          <a:prstGeom prst="rtTriangle">
            <a:avLst/>
          </a:prstGeom>
          <a:solidFill>
            <a:schemeClr val="tx1"/>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E9B879E-E6D8-418A-BE77-96FB945CD7B0}"/>
              </a:ext>
            </a:extLst>
          </p:cNvPr>
          <p:cNvSpPr/>
          <p:nvPr/>
        </p:nvSpPr>
        <p:spPr>
          <a:xfrm>
            <a:off x="835826" y="1001711"/>
            <a:ext cx="4989250" cy="4527612"/>
          </a:xfrm>
          <a:prstGeom prst="roundRect">
            <a:avLst>
              <a:gd name="adj" fmla="val 6863"/>
            </a:avLst>
          </a:prstGeom>
          <a:solidFill>
            <a:schemeClr val="bg2">
              <a:lumMod val="90000"/>
            </a:schemeClr>
          </a:solidFill>
          <a:ln w="28575">
            <a:solidFill>
              <a:schemeClr val="tx1"/>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955FB34-9B0A-471A-8C51-4803C7108933}"/>
              </a:ext>
            </a:extLst>
          </p:cNvPr>
          <p:cNvSpPr txBox="1"/>
          <p:nvPr/>
        </p:nvSpPr>
        <p:spPr>
          <a:xfrm>
            <a:off x="1199273" y="1328677"/>
            <a:ext cx="4469785" cy="1631216"/>
          </a:xfrm>
          <a:prstGeom prst="rect">
            <a:avLst/>
          </a:prstGeom>
          <a:noFill/>
        </p:spPr>
        <p:txBody>
          <a:bodyPr wrap="square" rtlCol="0">
            <a:spAutoFit/>
          </a:bodyPr>
          <a:lstStyle/>
          <a:p>
            <a:pPr algn="ctr"/>
            <a:r>
              <a:rPr lang="en-US" sz="3600" b="1" dirty="0">
                <a:solidFill>
                  <a:schemeClr val="accent6">
                    <a:lumMod val="50000"/>
                  </a:schemeClr>
                </a:solidFill>
                <a:latin typeface="+mj-lt"/>
              </a:rPr>
              <a:t>71% </a:t>
            </a:r>
            <a:r>
              <a:rPr lang="en-US" sz="3200" b="1" dirty="0">
                <a:latin typeface="+mj-lt"/>
              </a:rPr>
              <a:t>were approached with truth by someone exerting pressure</a:t>
            </a:r>
          </a:p>
        </p:txBody>
      </p:sp>
      <p:pic>
        <p:nvPicPr>
          <p:cNvPr id="16" name="Graphic 15" descr="Man">
            <a:extLst>
              <a:ext uri="{FF2B5EF4-FFF2-40B4-BE49-F238E27FC236}">
                <a16:creationId xmlns:a16="http://schemas.microsoft.com/office/drawing/2014/main" id="{125C54FC-AF5E-47E7-9F96-F7B81473EB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4860" y="3058400"/>
            <a:ext cx="914400" cy="914400"/>
          </a:xfrm>
          <a:prstGeom prst="rect">
            <a:avLst/>
          </a:prstGeom>
        </p:spPr>
      </p:pic>
      <p:pic>
        <p:nvPicPr>
          <p:cNvPr id="17" name="Graphic 16" descr="Man">
            <a:extLst>
              <a:ext uri="{FF2B5EF4-FFF2-40B4-BE49-F238E27FC236}">
                <a16:creationId xmlns:a16="http://schemas.microsoft.com/office/drawing/2014/main" id="{E7BDE2A6-A058-4733-ADDF-F22B2DED7F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8410" y="3027719"/>
            <a:ext cx="914400" cy="914400"/>
          </a:xfrm>
          <a:prstGeom prst="rect">
            <a:avLst/>
          </a:prstGeom>
        </p:spPr>
      </p:pic>
      <p:pic>
        <p:nvPicPr>
          <p:cNvPr id="18" name="Graphic 17" descr="Man">
            <a:extLst>
              <a:ext uri="{FF2B5EF4-FFF2-40B4-BE49-F238E27FC236}">
                <a16:creationId xmlns:a16="http://schemas.microsoft.com/office/drawing/2014/main" id="{FBC3449E-8A46-42C0-AFAE-B43AC233DC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69559" y="3018199"/>
            <a:ext cx="914400" cy="914400"/>
          </a:xfrm>
          <a:prstGeom prst="rect">
            <a:avLst/>
          </a:prstGeom>
        </p:spPr>
      </p:pic>
      <p:pic>
        <p:nvPicPr>
          <p:cNvPr id="19" name="Graphic 18" descr="Man">
            <a:extLst>
              <a:ext uri="{FF2B5EF4-FFF2-40B4-BE49-F238E27FC236}">
                <a16:creationId xmlns:a16="http://schemas.microsoft.com/office/drawing/2014/main" id="{E6E2F172-C76A-4AC1-828E-9876A2BBEF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6360" y="3018199"/>
            <a:ext cx="914400" cy="914400"/>
          </a:xfrm>
          <a:prstGeom prst="rect">
            <a:avLst/>
          </a:prstGeom>
        </p:spPr>
      </p:pic>
      <p:pic>
        <p:nvPicPr>
          <p:cNvPr id="20" name="Graphic 19" descr="Man">
            <a:extLst>
              <a:ext uri="{FF2B5EF4-FFF2-40B4-BE49-F238E27FC236}">
                <a16:creationId xmlns:a16="http://schemas.microsoft.com/office/drawing/2014/main" id="{94C17DDB-4749-4B48-BC42-B42A3ECCD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35109" y="3018199"/>
            <a:ext cx="914400" cy="914400"/>
          </a:xfrm>
          <a:prstGeom prst="rect">
            <a:avLst/>
          </a:prstGeom>
        </p:spPr>
      </p:pic>
      <p:pic>
        <p:nvPicPr>
          <p:cNvPr id="21" name="Graphic 20" descr="Man">
            <a:extLst>
              <a:ext uri="{FF2B5EF4-FFF2-40B4-BE49-F238E27FC236}">
                <a16:creationId xmlns:a16="http://schemas.microsoft.com/office/drawing/2014/main" id="{42AA6A0D-041A-4A79-871E-8D02200389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8410" y="4010550"/>
            <a:ext cx="914400" cy="914400"/>
          </a:xfrm>
          <a:prstGeom prst="rect">
            <a:avLst/>
          </a:prstGeom>
        </p:spPr>
      </p:pic>
      <p:pic>
        <p:nvPicPr>
          <p:cNvPr id="22" name="Graphic 21" descr="Man">
            <a:extLst>
              <a:ext uri="{FF2B5EF4-FFF2-40B4-BE49-F238E27FC236}">
                <a16:creationId xmlns:a16="http://schemas.microsoft.com/office/drawing/2014/main" id="{AAD6BF69-C86C-4744-BC50-4A63362763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76360" y="3991859"/>
            <a:ext cx="914400" cy="914400"/>
          </a:xfrm>
          <a:prstGeom prst="rect">
            <a:avLst/>
          </a:prstGeom>
        </p:spPr>
      </p:pic>
      <p:pic>
        <p:nvPicPr>
          <p:cNvPr id="24" name="Graphic 23" descr="Man">
            <a:extLst>
              <a:ext uri="{FF2B5EF4-FFF2-40B4-BE49-F238E27FC236}">
                <a16:creationId xmlns:a16="http://schemas.microsoft.com/office/drawing/2014/main" id="{FD205935-B0F8-4A78-9AB8-0AFFEFB757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4860" y="4010550"/>
            <a:ext cx="914400" cy="914400"/>
          </a:xfrm>
          <a:prstGeom prst="rect">
            <a:avLst/>
          </a:prstGeom>
        </p:spPr>
      </p:pic>
      <p:pic>
        <p:nvPicPr>
          <p:cNvPr id="26" name="Graphic 25" descr="Man">
            <a:extLst>
              <a:ext uri="{FF2B5EF4-FFF2-40B4-BE49-F238E27FC236}">
                <a16:creationId xmlns:a16="http://schemas.microsoft.com/office/drawing/2014/main" id="{D15EBF60-8407-471E-8BC0-264D1EECD2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35109" y="3991859"/>
            <a:ext cx="914400" cy="914400"/>
          </a:xfrm>
          <a:prstGeom prst="rect">
            <a:avLst/>
          </a:prstGeom>
        </p:spPr>
      </p:pic>
      <p:pic>
        <p:nvPicPr>
          <p:cNvPr id="27" name="Graphic 26" descr="Man">
            <a:extLst>
              <a:ext uri="{FF2B5EF4-FFF2-40B4-BE49-F238E27FC236}">
                <a16:creationId xmlns:a16="http://schemas.microsoft.com/office/drawing/2014/main" id="{4E53F44C-6492-41D6-944F-ED3BA5BB5565}"/>
              </a:ext>
            </a:extLst>
          </p:cNvPr>
          <p:cNvPicPr>
            <a:picLocks noChangeAspect="1"/>
          </p:cNvPicPr>
          <p:nvPr/>
        </p:nvPicPr>
        <p:blipFill rotWithShape="1">
          <a:blip r:embed="rId3">
            <a:extLst>
              <a:ext uri="{96DAC541-7B7A-43D3-8B79-37D633B846F1}">
                <asvg:svgBlip xmlns:asvg="http://schemas.microsoft.com/office/drawing/2016/SVG/main" r:embed="rId7"/>
              </a:ext>
            </a:extLst>
          </a:blip>
          <a:srcRect r="69669"/>
          <a:stretch/>
        </p:blipFill>
        <p:spPr>
          <a:xfrm>
            <a:off x="2854301" y="3991859"/>
            <a:ext cx="277345" cy="914400"/>
          </a:xfrm>
          <a:prstGeom prst="rect">
            <a:avLst/>
          </a:prstGeom>
        </p:spPr>
      </p:pic>
      <p:sp>
        <p:nvSpPr>
          <p:cNvPr id="48" name="Flowchart: Off-page Connector 47">
            <a:extLst>
              <a:ext uri="{FF2B5EF4-FFF2-40B4-BE49-F238E27FC236}">
                <a16:creationId xmlns:a16="http://schemas.microsoft.com/office/drawing/2014/main" id="{BAD7FD05-E98A-49CB-A938-8988C9AFFA3F}"/>
              </a:ext>
            </a:extLst>
          </p:cNvPr>
          <p:cNvSpPr/>
          <p:nvPr/>
        </p:nvSpPr>
        <p:spPr>
          <a:xfrm rot="5400000">
            <a:off x="8811454" y="-2259834"/>
            <a:ext cx="544938" cy="5454171"/>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949"/>
              <a:gd name="connsiteX1" fmla="*/ 10000 w 10000"/>
              <a:gd name="connsiteY1" fmla="*/ 0 h 8949"/>
              <a:gd name="connsiteX2" fmla="*/ 10000 w 10000"/>
              <a:gd name="connsiteY2" fmla="*/ 8000 h 8949"/>
              <a:gd name="connsiteX3" fmla="*/ 5000 w 10000"/>
              <a:gd name="connsiteY3" fmla="*/ 8949 h 8949"/>
              <a:gd name="connsiteX4" fmla="*/ 0 w 10000"/>
              <a:gd name="connsiteY4" fmla="*/ 8000 h 8949"/>
              <a:gd name="connsiteX5" fmla="*/ 0 w 10000"/>
              <a:gd name="connsiteY5" fmla="*/ 0 h 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49">
                <a:moveTo>
                  <a:pt x="0" y="0"/>
                </a:moveTo>
                <a:lnTo>
                  <a:pt x="10000" y="0"/>
                </a:lnTo>
                <a:lnTo>
                  <a:pt x="10000" y="8000"/>
                </a:lnTo>
                <a:lnTo>
                  <a:pt x="5000" y="8949"/>
                </a:lnTo>
                <a:lnTo>
                  <a:pt x="0" y="8000"/>
                </a:lnTo>
                <a:lnTo>
                  <a:pt x="0" y="0"/>
                </a:lnTo>
                <a:close/>
              </a:path>
            </a:pathLst>
          </a:cu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066C0E5D-F0D8-4378-A944-A77C71CA7E94}"/>
              </a:ext>
            </a:extLst>
          </p:cNvPr>
          <p:cNvSpPr txBox="1"/>
          <p:nvPr/>
        </p:nvSpPr>
        <p:spPr>
          <a:xfrm>
            <a:off x="7090172" y="251807"/>
            <a:ext cx="4869656" cy="430887"/>
          </a:xfrm>
          <a:prstGeom prst="rect">
            <a:avLst/>
          </a:prstGeom>
          <a:noFill/>
        </p:spPr>
        <p:txBody>
          <a:bodyPr wrap="square" rtlCol="0">
            <a:spAutoFit/>
          </a:bodyPr>
          <a:lstStyle/>
          <a:p>
            <a:r>
              <a:rPr lang="en-US" sz="2200" b="1" dirty="0">
                <a:solidFill>
                  <a:schemeClr val="bg1"/>
                </a:solidFill>
                <a:latin typeface="Bahnschrift SemiLight" panose="020B0502040204020203" pitchFamily="34" charset="0"/>
              </a:rPr>
              <a:t>Those who dropped out of church</a:t>
            </a:r>
          </a:p>
        </p:txBody>
      </p:sp>
      <p:pic>
        <p:nvPicPr>
          <p:cNvPr id="33" name="Graphic 32" descr="Man">
            <a:extLst>
              <a:ext uri="{FF2B5EF4-FFF2-40B4-BE49-F238E27FC236}">
                <a16:creationId xmlns:a16="http://schemas.microsoft.com/office/drawing/2014/main" id="{E40C0289-0321-4263-96E3-9581A6464F0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0210" r="-2"/>
          <a:stretch/>
        </p:blipFill>
        <p:spPr>
          <a:xfrm>
            <a:off x="3131646" y="3991859"/>
            <a:ext cx="638175" cy="914400"/>
          </a:xfrm>
          <a:prstGeom prst="rect">
            <a:avLst/>
          </a:prstGeom>
        </p:spPr>
      </p:pic>
      <p:pic>
        <p:nvPicPr>
          <p:cNvPr id="10" name="Picture Placeholder 9" descr="A person wearing a suit and tie&#10;&#10;Description automatically generated">
            <a:extLst>
              <a:ext uri="{FF2B5EF4-FFF2-40B4-BE49-F238E27FC236}">
                <a16:creationId xmlns:a16="http://schemas.microsoft.com/office/drawing/2014/main" id="{D1BD6BBA-416C-4BB4-A2FA-E112D8FE9D90}"/>
              </a:ext>
            </a:extLst>
          </p:cNvPr>
          <p:cNvPicPr>
            <a:picLocks noGrp="1" noChangeAspect="1"/>
          </p:cNvPicPr>
          <p:nvPr>
            <p:ph type="pic" sz="quarter" idx="14"/>
          </p:nvPr>
        </p:nvPicPr>
        <p:blipFill>
          <a:blip r:embed="rId8"/>
          <a:srcRect l="14853" r="14853"/>
          <a:stretch>
            <a:fillRect/>
          </a:stretch>
        </p:blipFill>
        <p:spPr>
          <a:ln w="38100">
            <a:solidFill>
              <a:schemeClr val="accent4">
                <a:lumMod val="50000"/>
              </a:schemeClr>
            </a:solidFill>
          </a:ln>
          <a:effectLst>
            <a:outerShdw blurRad="50800" dist="38100" dir="2700000" algn="tl" rotWithShape="0">
              <a:prstClr val="black">
                <a:alpha val="40000"/>
              </a:prstClr>
            </a:outerShdw>
          </a:effectLst>
        </p:spPr>
      </p:pic>
      <p:sp>
        <p:nvSpPr>
          <p:cNvPr id="7" name="Freeform 5">
            <a:extLst>
              <a:ext uri="{FF2B5EF4-FFF2-40B4-BE49-F238E27FC236}">
                <a16:creationId xmlns:a16="http://schemas.microsoft.com/office/drawing/2014/main" id="{DB799F66-4B96-4B2F-ADAF-183CFD1A722E}"/>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698615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250" fill="hold"/>
                                        <p:tgtEl>
                                          <p:spTgt spid="48"/>
                                        </p:tgtEl>
                                        <p:attrNameLst>
                                          <p:attrName>ppt_x</p:attrName>
                                        </p:attrNameLst>
                                      </p:cBhvr>
                                      <p:tavLst>
                                        <p:tav tm="0">
                                          <p:val>
                                            <p:strVal val="1+#ppt_w/2"/>
                                          </p:val>
                                        </p:tav>
                                        <p:tav tm="100000">
                                          <p:val>
                                            <p:strVal val="#ppt_x"/>
                                          </p:val>
                                        </p:tav>
                                      </p:tavLst>
                                    </p:anim>
                                    <p:anim calcmode="lin" valueType="num">
                                      <p:cBhvr additive="base">
                                        <p:cTn id="8" dur="250" fill="hold"/>
                                        <p:tgtEl>
                                          <p:spTgt spid="4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250" fill="hold"/>
                                        <p:tgtEl>
                                          <p:spTgt spid="49"/>
                                        </p:tgtEl>
                                        <p:attrNameLst>
                                          <p:attrName>ppt_x</p:attrName>
                                        </p:attrNameLst>
                                      </p:cBhvr>
                                      <p:tavLst>
                                        <p:tav tm="0">
                                          <p:val>
                                            <p:strVal val="1+#ppt_w/2"/>
                                          </p:val>
                                        </p:tav>
                                        <p:tav tm="100000">
                                          <p:val>
                                            <p:strVal val="#ppt_x"/>
                                          </p:val>
                                        </p:tav>
                                      </p:tavLst>
                                    </p:anim>
                                    <p:anim calcmode="lin" valueType="num">
                                      <p:cBhvr additive="base">
                                        <p:cTn id="12" dur="250" fill="hold"/>
                                        <p:tgtEl>
                                          <p:spTgt spid="49"/>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8" grpId="0" animBg="1"/>
      <p:bldP spid="49" grpId="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349AC5-8342-4895-A7DB-F9E9D847A80A}"/>
              </a:ext>
            </a:extLst>
          </p:cNvPr>
          <p:cNvSpPr>
            <a:spLocks noGrp="1"/>
          </p:cNvSpPr>
          <p:nvPr>
            <p:ph type="sldNum" sz="quarter" idx="33"/>
          </p:nvPr>
        </p:nvSpPr>
        <p:spPr/>
        <p:txBody>
          <a:bodyPr/>
          <a:lstStyle/>
          <a:p>
            <a:fld id="{19B51A1E-902D-48AF-9020-955120F399B6}" type="slidenum">
              <a:rPr lang="en-US" noProof="0" smtClean="0"/>
              <a:pPr/>
              <a:t>120</a:t>
            </a:fld>
            <a:endParaRPr lang="en-US" noProof="0" dirty="0"/>
          </a:p>
        </p:txBody>
      </p:sp>
      <p:pic>
        <p:nvPicPr>
          <p:cNvPr id="6" name="Picture 5">
            <a:extLst>
              <a:ext uri="{FF2B5EF4-FFF2-40B4-BE49-F238E27FC236}">
                <a16:creationId xmlns:a16="http://schemas.microsoft.com/office/drawing/2014/main" id="{A996F588-835E-4DC7-9FB0-664259C4B738}"/>
              </a:ext>
            </a:extLst>
          </p:cNvPr>
          <p:cNvPicPr>
            <a:picLocks noChangeAspect="1"/>
          </p:cNvPicPr>
          <p:nvPr/>
        </p:nvPicPr>
        <p:blipFill>
          <a:blip r:embed="rId3"/>
          <a:srcRect/>
          <a:stretch/>
        </p:blipFill>
        <p:spPr>
          <a:xfrm>
            <a:off x="5588051" y="1383839"/>
            <a:ext cx="6226480" cy="4940575"/>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187EB0EA-FDE2-4EF2-8D57-BD62D5B7EEB2}"/>
              </a:ext>
            </a:extLst>
          </p:cNvPr>
          <p:cNvSpPr txBox="1"/>
          <p:nvPr/>
        </p:nvSpPr>
        <p:spPr>
          <a:xfrm>
            <a:off x="512988" y="465357"/>
            <a:ext cx="5521911" cy="707886"/>
          </a:xfrm>
          <a:prstGeom prst="rect">
            <a:avLst/>
          </a:prstGeom>
          <a:noFill/>
        </p:spPr>
        <p:txBody>
          <a:bodyPr wrap="square" rtlCol="0">
            <a:spAutoFit/>
          </a:bodyPr>
          <a:lstStyle/>
          <a:p>
            <a:r>
              <a:rPr lang="en-US" sz="4000" b="1" dirty="0">
                <a:latin typeface="Corbel" panose="020B0503020204020204" pitchFamily="34" charset="0"/>
              </a:rPr>
              <a:t>Small Group Format</a:t>
            </a:r>
          </a:p>
        </p:txBody>
      </p:sp>
      <p:sp>
        <p:nvSpPr>
          <p:cNvPr id="7" name="Rectangle: Rounded Corners 6">
            <a:extLst>
              <a:ext uri="{FF2B5EF4-FFF2-40B4-BE49-F238E27FC236}">
                <a16:creationId xmlns:a16="http://schemas.microsoft.com/office/drawing/2014/main" id="{D59831FC-AEF6-47C7-B871-0F399830C6E0}"/>
              </a:ext>
            </a:extLst>
          </p:cNvPr>
          <p:cNvSpPr/>
          <p:nvPr/>
        </p:nvSpPr>
        <p:spPr>
          <a:xfrm>
            <a:off x="512988" y="1203628"/>
            <a:ext cx="5075063" cy="600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6CC737D-5C18-45B0-A6D7-90DF60422055}"/>
              </a:ext>
            </a:extLst>
          </p:cNvPr>
          <p:cNvSpPr/>
          <p:nvPr/>
        </p:nvSpPr>
        <p:spPr>
          <a:xfrm>
            <a:off x="-217714" y="1400058"/>
            <a:ext cx="937595" cy="136704"/>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FD3E518B-123C-41FB-A631-AC2653B39DAB}"/>
              </a:ext>
            </a:extLst>
          </p:cNvPr>
          <p:cNvSpPr/>
          <p:nvPr/>
        </p:nvSpPr>
        <p:spPr>
          <a:xfrm rot="5400000" flipV="1">
            <a:off x="520954" y="1249649"/>
            <a:ext cx="196795" cy="212726"/>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AF8E56-4CB4-4CE1-A7A7-BE6BAD48E7AD}"/>
              </a:ext>
            </a:extLst>
          </p:cNvPr>
          <p:cNvSpPr txBox="1"/>
          <p:nvPr/>
        </p:nvSpPr>
        <p:spPr>
          <a:xfrm>
            <a:off x="512988" y="1904810"/>
            <a:ext cx="4621946" cy="315996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latin typeface="Abadi Extra Light" panose="020B0204020104020204" pitchFamily="34" charset="0"/>
              </a:rPr>
              <a:t>Prayer and fellowship </a:t>
            </a:r>
            <a:r>
              <a:rPr lang="en-US" sz="2400" dirty="0">
                <a:latin typeface="Abadi Extra Light" panose="020B0204020104020204" pitchFamily="34" charset="0"/>
              </a:rPr>
              <a:t>(30 min)</a:t>
            </a:r>
          </a:p>
          <a:p>
            <a:pPr marL="285750" indent="-285750">
              <a:lnSpc>
                <a:spcPct val="150000"/>
              </a:lnSpc>
              <a:buFont typeface="Arial" panose="020B0604020202020204" pitchFamily="34" charset="0"/>
              <a:buChar char="•"/>
            </a:pPr>
            <a:r>
              <a:rPr lang="en-US" sz="2800" dirty="0">
                <a:latin typeface="Abadi Extra Light" panose="020B0204020104020204" pitchFamily="34" charset="0"/>
              </a:rPr>
              <a:t>Play the video and let people fill in the blanks </a:t>
            </a:r>
            <a:r>
              <a:rPr lang="en-US" sz="2400" dirty="0">
                <a:latin typeface="Abadi Extra Light" panose="020B0204020104020204" pitchFamily="34" charset="0"/>
              </a:rPr>
              <a:t>(30 min)</a:t>
            </a:r>
          </a:p>
          <a:p>
            <a:pPr marL="285750" indent="-285750">
              <a:lnSpc>
                <a:spcPct val="150000"/>
              </a:lnSpc>
              <a:buFont typeface="Arial" panose="020B0604020202020204" pitchFamily="34" charset="0"/>
              <a:buChar char="•"/>
            </a:pPr>
            <a:r>
              <a:rPr lang="en-US" sz="2800" dirty="0">
                <a:latin typeface="Abadi Extra Light" panose="020B0204020104020204" pitchFamily="34" charset="0"/>
              </a:rPr>
              <a:t>Discussion time </a:t>
            </a:r>
            <a:r>
              <a:rPr lang="en-US" sz="2400" dirty="0">
                <a:latin typeface="Abadi Extra Light" panose="020B0204020104020204" pitchFamily="34" charset="0"/>
              </a:rPr>
              <a:t>(20-30 min)</a:t>
            </a:r>
          </a:p>
        </p:txBody>
      </p:sp>
      <p:sp>
        <p:nvSpPr>
          <p:cNvPr id="10" name="Rectangle 9">
            <a:extLst>
              <a:ext uri="{FF2B5EF4-FFF2-40B4-BE49-F238E27FC236}">
                <a16:creationId xmlns:a16="http://schemas.microsoft.com/office/drawing/2014/main" id="{1CC66F91-D953-486B-ADFB-9F1EE188C692}"/>
              </a:ext>
            </a:extLst>
          </p:cNvPr>
          <p:cNvSpPr/>
          <p:nvPr/>
        </p:nvSpPr>
        <p:spPr>
          <a:xfrm>
            <a:off x="508442" y="5575703"/>
            <a:ext cx="3501280" cy="730906"/>
          </a:xfrm>
          <a:prstGeom prst="rect">
            <a:avLst/>
          </a:prstGeom>
        </p:spPr>
        <p:txBody>
          <a:bodyPr wrap="none">
            <a:spAutoFit/>
          </a:bodyPr>
          <a:lstStyle/>
          <a:p>
            <a:pPr>
              <a:lnSpc>
                <a:spcPct val="150000"/>
              </a:lnSpc>
            </a:pPr>
            <a:r>
              <a:rPr lang="en-US" sz="3200" b="1" dirty="0">
                <a:solidFill>
                  <a:schemeClr val="tx1">
                    <a:lumMod val="65000"/>
                    <a:lumOff val="35000"/>
                  </a:schemeClr>
                </a:solidFill>
                <a:latin typeface="Agency FB" panose="020B0503020202020204" pitchFamily="34" charset="0"/>
              </a:rPr>
              <a:t>Total time = 90 minutes</a:t>
            </a:r>
          </a:p>
        </p:txBody>
      </p:sp>
    </p:spTree>
    <p:extLst>
      <p:ext uri="{BB962C8B-B14F-4D97-AF65-F5344CB8AC3E}">
        <p14:creationId xmlns:p14="http://schemas.microsoft.com/office/powerpoint/2010/main" val="23655111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349AC5-8342-4895-A7DB-F9E9D847A80A}"/>
              </a:ext>
            </a:extLst>
          </p:cNvPr>
          <p:cNvSpPr>
            <a:spLocks noGrp="1"/>
          </p:cNvSpPr>
          <p:nvPr>
            <p:ph type="sldNum" sz="quarter" idx="33"/>
          </p:nvPr>
        </p:nvSpPr>
        <p:spPr/>
        <p:txBody>
          <a:bodyPr/>
          <a:lstStyle/>
          <a:p>
            <a:fld id="{19B51A1E-902D-48AF-9020-955120F399B6}" type="slidenum">
              <a:rPr lang="en-US" noProof="0" smtClean="0"/>
              <a:pPr/>
              <a:t>121</a:t>
            </a:fld>
            <a:endParaRPr lang="en-US" noProof="0" dirty="0"/>
          </a:p>
        </p:txBody>
      </p:sp>
      <p:pic>
        <p:nvPicPr>
          <p:cNvPr id="6" name="Picture 5">
            <a:extLst>
              <a:ext uri="{FF2B5EF4-FFF2-40B4-BE49-F238E27FC236}">
                <a16:creationId xmlns:a16="http://schemas.microsoft.com/office/drawing/2014/main" id="{A996F588-835E-4DC7-9FB0-664259C4B738}"/>
              </a:ext>
            </a:extLst>
          </p:cNvPr>
          <p:cNvPicPr>
            <a:picLocks noChangeAspect="1"/>
          </p:cNvPicPr>
          <p:nvPr/>
        </p:nvPicPr>
        <p:blipFill>
          <a:blip r:embed="rId3"/>
          <a:srcRect/>
          <a:stretch/>
        </p:blipFill>
        <p:spPr>
          <a:xfrm>
            <a:off x="5588051" y="1383839"/>
            <a:ext cx="6226480" cy="4940575"/>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187EB0EA-FDE2-4EF2-8D57-BD62D5B7EEB2}"/>
              </a:ext>
            </a:extLst>
          </p:cNvPr>
          <p:cNvSpPr txBox="1"/>
          <p:nvPr/>
        </p:nvSpPr>
        <p:spPr>
          <a:xfrm>
            <a:off x="1050018" y="533586"/>
            <a:ext cx="5521911" cy="830997"/>
          </a:xfrm>
          <a:prstGeom prst="rect">
            <a:avLst/>
          </a:prstGeom>
          <a:noFill/>
        </p:spPr>
        <p:txBody>
          <a:bodyPr wrap="square" rtlCol="0">
            <a:spAutoFit/>
          </a:bodyPr>
          <a:lstStyle/>
          <a:p>
            <a:r>
              <a:rPr lang="en-US" sz="4800" b="1" dirty="0">
                <a:latin typeface="Corbel" panose="020B0503020204020204" pitchFamily="34" charset="0"/>
              </a:rPr>
              <a:t>Contact Info</a:t>
            </a:r>
          </a:p>
        </p:txBody>
      </p:sp>
      <p:sp>
        <p:nvSpPr>
          <p:cNvPr id="4" name="TextBox 3">
            <a:extLst>
              <a:ext uri="{FF2B5EF4-FFF2-40B4-BE49-F238E27FC236}">
                <a16:creationId xmlns:a16="http://schemas.microsoft.com/office/drawing/2014/main" id="{B7AF8E56-4CB4-4CE1-A7A7-BE6BAD48E7AD}"/>
              </a:ext>
            </a:extLst>
          </p:cNvPr>
          <p:cNvSpPr txBox="1"/>
          <p:nvPr/>
        </p:nvSpPr>
        <p:spPr>
          <a:xfrm>
            <a:off x="588636" y="2188894"/>
            <a:ext cx="4621946" cy="333046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600" dirty="0"/>
              <a:t>Questline Productions</a:t>
            </a:r>
          </a:p>
          <a:p>
            <a:pPr marL="285750" indent="-285750">
              <a:lnSpc>
                <a:spcPct val="150000"/>
              </a:lnSpc>
              <a:buFont typeface="Arial" panose="020B0604020202020204" pitchFamily="34" charset="0"/>
              <a:buChar char="•"/>
            </a:pPr>
            <a:r>
              <a:rPr lang="en-US" sz="3600" dirty="0"/>
              <a:t>615-448-1037</a:t>
            </a:r>
          </a:p>
          <a:p>
            <a:pPr marL="285750" indent="-285750">
              <a:lnSpc>
                <a:spcPct val="150000"/>
              </a:lnSpc>
              <a:buFont typeface="Arial" panose="020B0604020202020204" pitchFamily="34" charset="0"/>
              <a:buChar char="•"/>
            </a:pPr>
            <a:r>
              <a:rPr lang="en-US" sz="3600" dirty="0">
                <a:hlinkClick r:id="rId4"/>
              </a:rPr>
              <a:t>info@qlp.tv</a:t>
            </a:r>
            <a:endParaRPr lang="en-US" sz="3600" dirty="0"/>
          </a:p>
          <a:p>
            <a:pPr marL="285750" indent="-285750">
              <a:lnSpc>
                <a:spcPct val="150000"/>
              </a:lnSpc>
              <a:buFont typeface="Arial" panose="020B0604020202020204" pitchFamily="34" charset="0"/>
              <a:buChar char="•"/>
            </a:pPr>
            <a:r>
              <a:rPr lang="en-US" sz="3600" dirty="0">
                <a:hlinkClick r:id="rId5"/>
              </a:rPr>
              <a:t>www.qlp.tv</a:t>
            </a:r>
            <a:endParaRPr lang="en-US" sz="3600" dirty="0"/>
          </a:p>
        </p:txBody>
      </p:sp>
    </p:spTree>
    <p:extLst>
      <p:ext uri="{BB962C8B-B14F-4D97-AF65-F5344CB8AC3E}">
        <p14:creationId xmlns:p14="http://schemas.microsoft.com/office/powerpoint/2010/main" val="38234773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8C045-BBE4-4D38-86D3-DD82782692C9}"/>
              </a:ext>
            </a:extLst>
          </p:cNvPr>
          <p:cNvSpPr>
            <a:spLocks noGrp="1"/>
          </p:cNvSpPr>
          <p:nvPr>
            <p:ph type="sldNum" sz="quarter" idx="33"/>
          </p:nvPr>
        </p:nvSpPr>
        <p:spPr/>
        <p:txBody>
          <a:bodyPr/>
          <a:lstStyle/>
          <a:p>
            <a:fld id="{19B51A1E-902D-48AF-9020-955120F399B6}" type="slidenum">
              <a:rPr lang="en-US" noProof="0" smtClean="0"/>
              <a:pPr/>
              <a:t>122</a:t>
            </a:fld>
            <a:endParaRPr lang="en-US" noProof="0" dirty="0"/>
          </a:p>
        </p:txBody>
      </p:sp>
      <p:cxnSp>
        <p:nvCxnSpPr>
          <p:cNvPr id="7" name="Straight Connector 6">
            <a:extLst>
              <a:ext uri="{FF2B5EF4-FFF2-40B4-BE49-F238E27FC236}">
                <a16:creationId xmlns:a16="http://schemas.microsoft.com/office/drawing/2014/main" id="{B60C9BE2-FA5F-4026-9E0B-F3D5C4B3C6C7}"/>
              </a:ext>
            </a:extLst>
          </p:cNvPr>
          <p:cNvCxnSpPr/>
          <p:nvPr/>
        </p:nvCxnSpPr>
        <p:spPr>
          <a:xfrm>
            <a:off x="945573" y="935182"/>
            <a:ext cx="986097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1079D52-F9EC-4FF0-ACCC-755DC3FF6108}"/>
              </a:ext>
            </a:extLst>
          </p:cNvPr>
          <p:cNvSpPr>
            <a:spLocks noGrp="1"/>
          </p:cNvSpPr>
          <p:nvPr>
            <p:ph type="title"/>
          </p:nvPr>
        </p:nvSpPr>
        <p:spPr>
          <a:xfrm>
            <a:off x="3141492" y="395810"/>
            <a:ext cx="11328000" cy="432000"/>
          </a:xfrm>
        </p:spPr>
        <p:txBody>
          <a:bodyPr/>
          <a:lstStyle/>
          <a:p>
            <a:r>
              <a:rPr lang="en-US" sz="4000" b="1" dirty="0"/>
              <a:t>Bible Studies on Video</a:t>
            </a:r>
          </a:p>
        </p:txBody>
      </p:sp>
      <p:sp>
        <p:nvSpPr>
          <p:cNvPr id="9" name="Content Placeholder 28">
            <a:extLst>
              <a:ext uri="{FF2B5EF4-FFF2-40B4-BE49-F238E27FC236}">
                <a16:creationId xmlns:a16="http://schemas.microsoft.com/office/drawing/2014/main" id="{5A569886-9EED-4F98-94CA-B80C95075B51}"/>
              </a:ext>
            </a:extLst>
          </p:cNvPr>
          <p:cNvSpPr txBox="1">
            <a:spLocks/>
          </p:cNvSpPr>
          <p:nvPr/>
        </p:nvSpPr>
        <p:spPr>
          <a:xfrm>
            <a:off x="846931" y="1487479"/>
            <a:ext cx="10880725" cy="5370521"/>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Revelation Speaks Peace – $80 (It Is Written)</a:t>
            </a:r>
          </a:p>
          <a:p>
            <a:r>
              <a:rPr lang="en-US" sz="2000" dirty="0"/>
              <a:t>www.itiswritten.org</a:t>
            </a:r>
          </a:p>
          <a:p>
            <a:pPr marL="0" indent="0">
              <a:buFont typeface="Arial" panose="020B0604020202020204" pitchFamily="34" charset="0"/>
              <a:buNone/>
            </a:pPr>
            <a:r>
              <a:rPr lang="en-US" sz="3200" dirty="0"/>
              <a:t>Voice of Prophecy Speaks – $80 (VOP)</a:t>
            </a:r>
          </a:p>
          <a:p>
            <a:r>
              <a:rPr lang="en-US" sz="2000" dirty="0"/>
              <a:t>www.vop.com</a:t>
            </a:r>
          </a:p>
          <a:p>
            <a:pPr marL="0" indent="0">
              <a:buFont typeface="Arial" panose="020B0604020202020204" pitchFamily="34" charset="0"/>
              <a:buNone/>
            </a:pPr>
            <a:r>
              <a:rPr lang="en-US" sz="3200" dirty="0"/>
              <a:t>A New Revelation – $90 (Amazing Facts)</a:t>
            </a:r>
          </a:p>
          <a:p>
            <a:r>
              <a:rPr lang="en-US" sz="2000" dirty="0"/>
              <a:t>www.amazingfacts.org</a:t>
            </a:r>
          </a:p>
          <a:p>
            <a:pPr marL="0" indent="0">
              <a:buFont typeface="Arial" panose="020B0604020202020204" pitchFamily="34" charset="0"/>
              <a:buNone/>
            </a:pPr>
            <a:r>
              <a:rPr lang="en-US" sz="3200" dirty="0"/>
              <a:t>Thunder in the Holy Land – (Quest Productions)</a:t>
            </a:r>
          </a:p>
          <a:p>
            <a:r>
              <a:rPr lang="en-US" sz="2000" dirty="0"/>
              <a:t>www.qlp.tv/thunder-in-the-holy-land</a:t>
            </a:r>
          </a:p>
          <a:p>
            <a:pPr marL="0" indent="0">
              <a:buNone/>
            </a:pPr>
            <a:r>
              <a:rPr lang="en-US" sz="3200" dirty="0"/>
              <a:t>Forecasting Hope series – $85</a:t>
            </a:r>
          </a:p>
          <a:p>
            <a:r>
              <a:rPr lang="en-US" sz="2000" dirty="0"/>
              <a:t>www.DiscoverBibleProphecy.org</a:t>
            </a:r>
          </a:p>
          <a:p>
            <a:pPr marL="0" indent="0">
              <a:buNone/>
            </a:pPr>
            <a:endParaRPr lang="en-US" sz="2800" dirty="0"/>
          </a:p>
          <a:p>
            <a:pPr marL="0" indent="0">
              <a:buNone/>
            </a:pPr>
            <a:endParaRPr lang="en-US" sz="2800" dirty="0"/>
          </a:p>
          <a:p>
            <a:pPr marL="0" indent="0">
              <a:buNone/>
            </a:pPr>
            <a:endParaRPr lang="en-US" sz="1600" dirty="0"/>
          </a:p>
        </p:txBody>
      </p:sp>
    </p:spTree>
    <p:extLst>
      <p:ext uri="{BB962C8B-B14F-4D97-AF65-F5344CB8AC3E}">
        <p14:creationId xmlns:p14="http://schemas.microsoft.com/office/powerpoint/2010/main" val="13989741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6" descr="A picture containing man, indoor&#10;&#10;Description automatically generated">
            <a:extLst>
              <a:ext uri="{FF2B5EF4-FFF2-40B4-BE49-F238E27FC236}">
                <a16:creationId xmlns:a16="http://schemas.microsoft.com/office/drawing/2014/main" id="{5799B385-F81A-44DE-A9D3-95D4FB39E8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86" r="-1" b="16211"/>
          <a:stretch/>
        </p:blipFill>
        <p:spPr bwMode="auto">
          <a:xfrm>
            <a:off x="20" y="10"/>
            <a:ext cx="11771293" cy="619124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C586B22D-2317-49DF-835D-FBF3C03B9DF2}"/>
              </a:ext>
            </a:extLst>
          </p:cNvPr>
          <p:cNvSpPr>
            <a:spLocks noGrp="1"/>
          </p:cNvSpPr>
          <p:nvPr>
            <p:ph type="sldNum" sz="quarter" idx="15"/>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anchor="ctr">
            <a:normAutofit/>
          </a:bodyPr>
          <a:lstStyle/>
          <a:p>
            <a:pPr>
              <a:spcAft>
                <a:spcPts val="600"/>
              </a:spcAft>
            </a:pPr>
            <a:fld id="{19B51A1E-902D-48AF-9020-955120F399B6}" type="slidenum">
              <a:rPr lang="en-US" noProof="0" smtClean="0"/>
              <a:pPr>
                <a:spcAft>
                  <a:spcPts val="600"/>
                </a:spcAft>
              </a:pPr>
              <a:t>123</a:t>
            </a:fld>
            <a:endParaRPr lang="en-US" noProof="0"/>
          </a:p>
        </p:txBody>
      </p:sp>
      <p:sp>
        <p:nvSpPr>
          <p:cNvPr id="10" name="Title 3">
            <a:extLst>
              <a:ext uri="{FF2B5EF4-FFF2-40B4-BE49-F238E27FC236}">
                <a16:creationId xmlns:a16="http://schemas.microsoft.com/office/drawing/2014/main" id="{22ED0F65-F261-48AC-AB72-91829318716D}"/>
              </a:ext>
            </a:extLst>
          </p:cNvPr>
          <p:cNvSpPr>
            <a:spLocks noGrp="1"/>
          </p:cNvSpPr>
          <p:nvPr>
            <p:ph type="ctrTitle"/>
          </p:nvPr>
        </p:nvSpPr>
        <p:spPr>
          <a:xfrm>
            <a:off x="420687" y="812800"/>
            <a:ext cx="5515656" cy="4792997"/>
          </a:xfrm>
        </p:spPr>
        <p:txBody>
          <a:bodyPr/>
          <a:lstStyle/>
          <a:p>
            <a:pPr>
              <a:lnSpc>
                <a:spcPct val="150000"/>
              </a:lnSpc>
            </a:pPr>
            <a:r>
              <a:rPr lang="en-US" sz="3600" dirty="0">
                <a:latin typeface="Agency FB" panose="020B0503020202020204" pitchFamily="34" charset="0"/>
              </a:rPr>
              <a:t>“The most significant element necessary for a person to make a true spiritual decision is the element of conviction.”</a:t>
            </a:r>
            <a:br>
              <a:rPr lang="en-US" sz="2400" dirty="0"/>
            </a:br>
            <a:br>
              <a:rPr lang="en-US" sz="2000" dirty="0"/>
            </a:br>
            <a:r>
              <a:rPr lang="en-US" sz="2000" b="1" spc="100" dirty="0">
                <a:latin typeface="Abadi Extra Light" panose="020B0204020104020204" pitchFamily="34" charset="0"/>
              </a:rPr>
              <a:t>Gaining Decisions for Christ p. 30</a:t>
            </a:r>
          </a:p>
        </p:txBody>
      </p:sp>
    </p:spTree>
    <p:extLst>
      <p:ext uri="{BB962C8B-B14F-4D97-AF65-F5344CB8AC3E}">
        <p14:creationId xmlns:p14="http://schemas.microsoft.com/office/powerpoint/2010/main" val="21737521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8C045-BBE4-4D38-86D3-DD82782692C9}"/>
              </a:ext>
            </a:extLst>
          </p:cNvPr>
          <p:cNvSpPr>
            <a:spLocks noGrp="1"/>
          </p:cNvSpPr>
          <p:nvPr>
            <p:ph type="sldNum" sz="quarter" idx="33"/>
          </p:nvPr>
        </p:nvSpPr>
        <p:spPr/>
        <p:txBody>
          <a:bodyPr/>
          <a:lstStyle/>
          <a:p>
            <a:fld id="{19B51A1E-902D-48AF-9020-955120F399B6}" type="slidenum">
              <a:rPr lang="en-US" noProof="0" smtClean="0"/>
              <a:pPr/>
              <a:t>124</a:t>
            </a:fld>
            <a:endParaRPr lang="en-US" noProof="0" dirty="0"/>
          </a:p>
        </p:txBody>
      </p:sp>
      <p:sp>
        <p:nvSpPr>
          <p:cNvPr id="2" name="TextBox 1">
            <a:extLst>
              <a:ext uri="{FF2B5EF4-FFF2-40B4-BE49-F238E27FC236}">
                <a16:creationId xmlns:a16="http://schemas.microsoft.com/office/drawing/2014/main" id="{9B22E751-72AE-4257-A80D-30E135644B46}"/>
              </a:ext>
            </a:extLst>
          </p:cNvPr>
          <p:cNvSpPr txBox="1"/>
          <p:nvPr/>
        </p:nvSpPr>
        <p:spPr>
          <a:xfrm>
            <a:off x="776514" y="145143"/>
            <a:ext cx="10638971" cy="923330"/>
          </a:xfrm>
          <a:prstGeom prst="rect">
            <a:avLst/>
          </a:prstGeom>
          <a:noFill/>
        </p:spPr>
        <p:txBody>
          <a:bodyPr wrap="square" rtlCol="0">
            <a:spAutoFit/>
          </a:bodyPr>
          <a:lstStyle/>
          <a:p>
            <a:pPr algn="ctr"/>
            <a:r>
              <a:rPr lang="en-US" sz="5400" b="1" dirty="0">
                <a:latin typeface="+mj-lt"/>
              </a:rPr>
              <a:t>What’s the Difference?</a:t>
            </a:r>
          </a:p>
        </p:txBody>
      </p:sp>
      <p:cxnSp>
        <p:nvCxnSpPr>
          <p:cNvPr id="7" name="Straight Connector 6">
            <a:extLst>
              <a:ext uri="{FF2B5EF4-FFF2-40B4-BE49-F238E27FC236}">
                <a16:creationId xmlns:a16="http://schemas.microsoft.com/office/drawing/2014/main" id="{9F21F8C7-F07C-4240-9F3C-6661819D50A0}"/>
              </a:ext>
            </a:extLst>
          </p:cNvPr>
          <p:cNvCxnSpPr/>
          <p:nvPr/>
        </p:nvCxnSpPr>
        <p:spPr>
          <a:xfrm>
            <a:off x="776514" y="1118283"/>
            <a:ext cx="986097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D6121ED-46F1-4C2C-BE99-F6922724CE02}"/>
              </a:ext>
            </a:extLst>
          </p:cNvPr>
          <p:cNvSpPr txBox="1"/>
          <p:nvPr/>
        </p:nvSpPr>
        <p:spPr>
          <a:xfrm>
            <a:off x="2539999" y="1553029"/>
            <a:ext cx="7112000" cy="4524315"/>
          </a:xfrm>
          <a:prstGeom prst="rect">
            <a:avLst/>
          </a:prstGeom>
          <a:noFill/>
        </p:spPr>
        <p:txBody>
          <a:bodyPr wrap="square" rtlCol="0">
            <a:spAutoFit/>
          </a:bodyPr>
          <a:lstStyle/>
          <a:p>
            <a:pPr algn="ctr"/>
            <a:r>
              <a:rPr lang="en-US" sz="9600" b="1" dirty="0">
                <a:solidFill>
                  <a:schemeClr val="tx1">
                    <a:lumMod val="65000"/>
                    <a:lumOff val="35000"/>
                  </a:schemeClr>
                </a:solidFill>
                <a:effectLst>
                  <a:outerShdw blurRad="38100" dist="38100" dir="2700000" algn="tl">
                    <a:srgbClr val="000000">
                      <a:alpha val="43137"/>
                    </a:srgbClr>
                  </a:outerShdw>
                </a:effectLst>
                <a:latin typeface="Agency FB" panose="020B0503020202020204" pitchFamily="34" charset="0"/>
              </a:rPr>
              <a:t>Convinced </a:t>
            </a:r>
          </a:p>
          <a:p>
            <a:pPr algn="ctr"/>
            <a:r>
              <a:rPr lang="en-US" sz="9600" b="1" dirty="0">
                <a:solidFill>
                  <a:schemeClr val="tx1">
                    <a:lumMod val="65000"/>
                    <a:lumOff val="35000"/>
                  </a:schemeClr>
                </a:solidFill>
                <a:effectLst>
                  <a:outerShdw blurRad="38100" dist="38100" dir="2700000" algn="tl">
                    <a:srgbClr val="000000">
                      <a:alpha val="43137"/>
                    </a:srgbClr>
                  </a:outerShdw>
                </a:effectLst>
                <a:latin typeface="Agency FB" panose="020B0503020202020204" pitchFamily="34" charset="0"/>
              </a:rPr>
              <a:t>Vs</a:t>
            </a:r>
          </a:p>
          <a:p>
            <a:pPr algn="ctr"/>
            <a:r>
              <a:rPr lang="en-US" sz="9600" b="1" dirty="0">
                <a:solidFill>
                  <a:schemeClr val="tx1">
                    <a:lumMod val="65000"/>
                    <a:lumOff val="35000"/>
                  </a:schemeClr>
                </a:solidFill>
                <a:effectLst>
                  <a:outerShdw blurRad="38100" dist="38100" dir="2700000" algn="tl">
                    <a:srgbClr val="000000">
                      <a:alpha val="43137"/>
                    </a:srgbClr>
                  </a:outerShdw>
                </a:effectLst>
                <a:latin typeface="Agency FB" panose="020B0503020202020204" pitchFamily="34" charset="0"/>
              </a:rPr>
              <a:t>Conviction</a:t>
            </a:r>
          </a:p>
        </p:txBody>
      </p:sp>
    </p:spTree>
    <p:extLst>
      <p:ext uri="{BB962C8B-B14F-4D97-AF65-F5344CB8AC3E}">
        <p14:creationId xmlns:p14="http://schemas.microsoft.com/office/powerpoint/2010/main" val="34060769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604F09-17A8-4557-93CD-0ABF3E4F0A31}"/>
              </a:ext>
            </a:extLst>
          </p:cNvPr>
          <p:cNvSpPr>
            <a:spLocks noGrp="1"/>
          </p:cNvSpPr>
          <p:nvPr>
            <p:ph type="sldNum" sz="quarter" idx="33"/>
          </p:nvPr>
        </p:nvSpPr>
        <p:spPr/>
        <p:txBody>
          <a:bodyPr/>
          <a:lstStyle/>
          <a:p>
            <a:fld id="{19B51A1E-902D-48AF-9020-955120F399B6}" type="slidenum">
              <a:rPr lang="en-US" noProof="0" smtClean="0"/>
              <a:pPr/>
              <a:t>125</a:t>
            </a:fld>
            <a:endParaRPr lang="en-US" noProof="0" dirty="0"/>
          </a:p>
        </p:txBody>
      </p:sp>
      <p:sp>
        <p:nvSpPr>
          <p:cNvPr id="10" name="Flowchart: Process 9">
            <a:extLst>
              <a:ext uri="{FF2B5EF4-FFF2-40B4-BE49-F238E27FC236}">
                <a16:creationId xmlns:a16="http://schemas.microsoft.com/office/drawing/2014/main" id="{233DA5BA-BFE1-4888-AA22-FFB1754DC759}"/>
              </a:ext>
            </a:extLst>
          </p:cNvPr>
          <p:cNvSpPr/>
          <p:nvPr/>
        </p:nvSpPr>
        <p:spPr>
          <a:xfrm>
            <a:off x="452320" y="756920"/>
            <a:ext cx="8910588" cy="5344160"/>
          </a:xfrm>
          <a:prstGeom prst="flowChartProcess">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428BCA1-60B1-48A8-BF68-AADEB99EB96A}"/>
              </a:ext>
            </a:extLst>
          </p:cNvPr>
          <p:cNvSpPr>
            <a:spLocks noGrp="1"/>
          </p:cNvSpPr>
          <p:nvPr>
            <p:ph idx="1"/>
          </p:nvPr>
        </p:nvSpPr>
        <p:spPr>
          <a:xfrm>
            <a:off x="629920" y="1089374"/>
            <a:ext cx="8327992" cy="4701825"/>
          </a:xfrm>
        </p:spPr>
        <p:txBody>
          <a:bodyPr/>
          <a:lstStyle/>
          <a:p>
            <a:pPr marL="0" indent="0">
              <a:lnSpc>
                <a:spcPct val="100000"/>
              </a:lnSpc>
              <a:buNone/>
            </a:pPr>
            <a:r>
              <a:rPr lang="en-US" sz="4800" dirty="0">
                <a:latin typeface="Aldhabi" panose="01000000000000000000" pitchFamily="2" charset="-78"/>
                <a:cs typeface="Aldhabi" panose="01000000000000000000" pitchFamily="2" charset="-78"/>
              </a:rPr>
              <a:t>“Christ is the source of every right impulse. He is the only One that can implant in the heart enmity against sin. Every desire for truth and purity, every conviction of our own sinfulness, is an evidence that His Spirit is moving upon our hearts.”</a:t>
            </a:r>
          </a:p>
          <a:p>
            <a:pPr marL="0" indent="0" algn="r">
              <a:buNone/>
            </a:pPr>
            <a:r>
              <a:rPr lang="en-US" sz="4000" i="1" dirty="0">
                <a:latin typeface="Aldhabi" panose="01000000000000000000" pitchFamily="2" charset="-78"/>
                <a:cs typeface="Aldhabi" panose="01000000000000000000" pitchFamily="2" charset="-78"/>
              </a:rPr>
              <a:t>Steps to Christ p. 26</a:t>
            </a:r>
            <a:endParaRPr lang="en-US" sz="2400" dirty="0">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val="41928017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DA68A51-D797-4E8D-8D3E-04ADC060B444}"/>
              </a:ext>
            </a:extLst>
          </p:cNvPr>
          <p:cNvSpPr/>
          <p:nvPr/>
        </p:nvSpPr>
        <p:spPr>
          <a:xfrm>
            <a:off x="-101599" y="1091586"/>
            <a:ext cx="710068" cy="1471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E782FE-DDD6-4FB6-A2E8-EE66D2750C2B}"/>
              </a:ext>
            </a:extLst>
          </p:cNvPr>
          <p:cNvSpPr>
            <a:spLocks noGrp="1"/>
          </p:cNvSpPr>
          <p:nvPr>
            <p:ph type="title"/>
          </p:nvPr>
        </p:nvSpPr>
        <p:spPr>
          <a:xfrm>
            <a:off x="608469" y="428424"/>
            <a:ext cx="11340000" cy="432000"/>
          </a:xfrm>
        </p:spPr>
        <p:txBody>
          <a:bodyPr/>
          <a:lstStyle/>
          <a:p>
            <a:r>
              <a:rPr lang="en-US" sz="4400" b="1" dirty="0"/>
              <a:t>Indicators of Conviction</a:t>
            </a:r>
          </a:p>
        </p:txBody>
      </p:sp>
      <p:sp>
        <p:nvSpPr>
          <p:cNvPr id="5" name="Content Placeholder 4">
            <a:extLst>
              <a:ext uri="{FF2B5EF4-FFF2-40B4-BE49-F238E27FC236}">
                <a16:creationId xmlns:a16="http://schemas.microsoft.com/office/drawing/2014/main" id="{1E47FEDA-0132-4665-A0A9-96D462386D1F}"/>
              </a:ext>
            </a:extLst>
          </p:cNvPr>
          <p:cNvSpPr>
            <a:spLocks noGrp="1"/>
          </p:cNvSpPr>
          <p:nvPr>
            <p:ph sz="half" idx="2"/>
          </p:nvPr>
        </p:nvSpPr>
        <p:spPr>
          <a:xfrm>
            <a:off x="432113" y="1654336"/>
            <a:ext cx="5472000" cy="2156446"/>
          </a:xfrm>
        </p:spPr>
        <p:txBody>
          <a:bodyPr/>
          <a:lstStyle/>
          <a:p>
            <a:r>
              <a:rPr lang="en-US" sz="4000" dirty="0">
                <a:latin typeface="Abadi Extra Light" panose="020B0204020104020204" pitchFamily="34" charset="0"/>
              </a:rPr>
              <a:t>Joy in the face</a:t>
            </a:r>
          </a:p>
          <a:p>
            <a:r>
              <a:rPr lang="en-US" sz="4000" dirty="0">
                <a:latin typeface="Abadi Extra Light" panose="020B0204020104020204" pitchFamily="34" charset="0"/>
              </a:rPr>
              <a:t>Sharing with others</a:t>
            </a:r>
          </a:p>
          <a:p>
            <a:r>
              <a:rPr lang="en-US" sz="4000" dirty="0">
                <a:latin typeface="Abadi Extra Light" panose="020B0204020104020204" pitchFamily="34" charset="0"/>
              </a:rPr>
              <a:t>Asking questions</a:t>
            </a:r>
          </a:p>
          <a:p>
            <a:r>
              <a:rPr lang="en-US" sz="4000" dirty="0">
                <a:latin typeface="Abadi Extra Light" panose="020B0204020104020204" pitchFamily="34" charset="0"/>
              </a:rPr>
              <a:t>Positive attitude</a:t>
            </a:r>
          </a:p>
          <a:p>
            <a:r>
              <a:rPr lang="en-US" sz="4000" dirty="0">
                <a:latin typeface="Abadi Extra Light" panose="020B0204020104020204" pitchFamily="34" charset="0"/>
              </a:rPr>
              <a:t>Absolute attention</a:t>
            </a:r>
          </a:p>
          <a:p>
            <a:endParaRPr lang="en-US" dirty="0">
              <a:latin typeface="Abadi Extra Light" panose="020B0204020104020204" pitchFamily="34" charset="0"/>
            </a:endParaRPr>
          </a:p>
        </p:txBody>
      </p:sp>
      <p:sp>
        <p:nvSpPr>
          <p:cNvPr id="7" name="Text Placeholder 6">
            <a:extLst>
              <a:ext uri="{FF2B5EF4-FFF2-40B4-BE49-F238E27FC236}">
                <a16:creationId xmlns:a16="http://schemas.microsoft.com/office/drawing/2014/main" id="{0FFCB253-7468-4BB4-9540-F1AEC796FB53}"/>
              </a:ext>
            </a:extLst>
          </p:cNvPr>
          <p:cNvSpPr>
            <a:spLocks noGrp="1"/>
          </p:cNvSpPr>
          <p:nvPr>
            <p:ph type="body" sz="quarter" idx="12"/>
          </p:nvPr>
        </p:nvSpPr>
        <p:spPr>
          <a:xfrm>
            <a:off x="6096000" y="1651027"/>
            <a:ext cx="5472113" cy="2159755"/>
          </a:xfrm>
        </p:spPr>
        <p:txBody>
          <a:bodyPr/>
          <a:lstStyle/>
          <a:p>
            <a:r>
              <a:rPr lang="en-US" sz="4000" dirty="0">
                <a:latin typeface="Abadi Extra Light" panose="020B0204020104020204" pitchFamily="34" charset="0"/>
              </a:rPr>
              <a:t>Tears</a:t>
            </a:r>
          </a:p>
          <a:p>
            <a:r>
              <a:rPr lang="en-US" sz="4000" dirty="0">
                <a:latin typeface="Abadi Extra Light" panose="020B0204020104020204" pitchFamily="34" charset="0"/>
              </a:rPr>
              <a:t>Avoidance</a:t>
            </a:r>
          </a:p>
          <a:p>
            <a:r>
              <a:rPr lang="en-US" sz="4000" dirty="0">
                <a:latin typeface="Abadi Extra Light" panose="020B0204020104020204" pitchFamily="34" charset="0"/>
              </a:rPr>
              <a:t>Anger</a:t>
            </a:r>
          </a:p>
          <a:p>
            <a:r>
              <a:rPr lang="en-US" sz="4000" dirty="0">
                <a:latin typeface="Abadi Extra Light" panose="020B0204020104020204" pitchFamily="34" charset="0"/>
              </a:rPr>
              <a:t>Restlessness</a:t>
            </a:r>
          </a:p>
          <a:p>
            <a:r>
              <a:rPr lang="en-US" sz="4000" dirty="0">
                <a:latin typeface="Abadi Extra Light" panose="020B0204020104020204" pitchFamily="34" charset="0"/>
              </a:rPr>
              <a:t>Irritability </a:t>
            </a:r>
          </a:p>
        </p:txBody>
      </p:sp>
      <p:sp>
        <p:nvSpPr>
          <p:cNvPr id="8" name="Slide Number Placeholder 7">
            <a:extLst>
              <a:ext uri="{FF2B5EF4-FFF2-40B4-BE49-F238E27FC236}">
                <a16:creationId xmlns:a16="http://schemas.microsoft.com/office/drawing/2014/main" id="{70871792-F27E-40D9-9E71-CF7AA6C723C1}"/>
              </a:ext>
            </a:extLst>
          </p:cNvPr>
          <p:cNvSpPr>
            <a:spLocks noGrp="1"/>
          </p:cNvSpPr>
          <p:nvPr>
            <p:ph type="sldNum" sz="quarter" idx="33"/>
          </p:nvPr>
        </p:nvSpPr>
        <p:spPr/>
        <p:txBody>
          <a:bodyPr/>
          <a:lstStyle/>
          <a:p>
            <a:fld id="{19B51A1E-902D-48AF-9020-955120F399B6}" type="slidenum">
              <a:rPr lang="en-US" noProof="0" smtClean="0"/>
              <a:pPr/>
              <a:t>126</a:t>
            </a:fld>
            <a:endParaRPr lang="en-US" noProof="0" dirty="0"/>
          </a:p>
        </p:txBody>
      </p:sp>
      <p:sp>
        <p:nvSpPr>
          <p:cNvPr id="9" name="TextBox 8">
            <a:extLst>
              <a:ext uri="{FF2B5EF4-FFF2-40B4-BE49-F238E27FC236}">
                <a16:creationId xmlns:a16="http://schemas.microsoft.com/office/drawing/2014/main" id="{7B3C4B86-4F28-490A-9781-3761973E3ED8}"/>
              </a:ext>
            </a:extLst>
          </p:cNvPr>
          <p:cNvSpPr txBox="1"/>
          <p:nvPr/>
        </p:nvSpPr>
        <p:spPr>
          <a:xfrm>
            <a:off x="1988456" y="5627355"/>
            <a:ext cx="8969829" cy="830997"/>
          </a:xfrm>
          <a:prstGeom prst="rect">
            <a:avLst/>
          </a:prstGeom>
          <a:noFill/>
        </p:spPr>
        <p:txBody>
          <a:bodyPr wrap="square" rtlCol="0">
            <a:spAutoFit/>
          </a:bodyPr>
          <a:lstStyle/>
          <a:p>
            <a:r>
              <a:rPr lang="en-US" sz="4800" dirty="0">
                <a:latin typeface="Agency FB" panose="020B0503020202020204" pitchFamily="34" charset="0"/>
              </a:rPr>
              <a:t>Look for multiple signs, not just one.</a:t>
            </a:r>
          </a:p>
        </p:txBody>
      </p:sp>
      <p:sp>
        <p:nvSpPr>
          <p:cNvPr id="10" name="Rectangle: Rounded Corners 9">
            <a:extLst>
              <a:ext uri="{FF2B5EF4-FFF2-40B4-BE49-F238E27FC236}">
                <a16:creationId xmlns:a16="http://schemas.microsoft.com/office/drawing/2014/main" id="{91133E8F-415D-4B28-876D-8053C7DFA806}"/>
              </a:ext>
            </a:extLst>
          </p:cNvPr>
          <p:cNvSpPr/>
          <p:nvPr/>
        </p:nvSpPr>
        <p:spPr>
          <a:xfrm>
            <a:off x="418940" y="956898"/>
            <a:ext cx="6054431" cy="729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5B7597E-0335-479C-8D4F-80CF4FD219AE}"/>
              </a:ext>
            </a:extLst>
          </p:cNvPr>
          <p:cNvSpPr/>
          <p:nvPr/>
        </p:nvSpPr>
        <p:spPr>
          <a:xfrm rot="5400000" flipV="1">
            <a:off x="447240" y="1009002"/>
            <a:ext cx="147120" cy="177600"/>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50993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DA68A51-D797-4E8D-8D3E-04ADC060B444}"/>
              </a:ext>
            </a:extLst>
          </p:cNvPr>
          <p:cNvSpPr/>
          <p:nvPr/>
        </p:nvSpPr>
        <p:spPr>
          <a:xfrm>
            <a:off x="-101599" y="1091586"/>
            <a:ext cx="710068" cy="1471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E782FE-DDD6-4FB6-A2E8-EE66D2750C2B}"/>
              </a:ext>
            </a:extLst>
          </p:cNvPr>
          <p:cNvSpPr>
            <a:spLocks noGrp="1"/>
          </p:cNvSpPr>
          <p:nvPr>
            <p:ph type="title"/>
          </p:nvPr>
        </p:nvSpPr>
        <p:spPr>
          <a:xfrm>
            <a:off x="608469" y="428424"/>
            <a:ext cx="11340000" cy="432000"/>
          </a:xfrm>
        </p:spPr>
        <p:txBody>
          <a:bodyPr/>
          <a:lstStyle/>
          <a:p>
            <a:r>
              <a:rPr lang="en-US" sz="4400" b="1" dirty="0"/>
              <a:t>Indicators of Disinterest</a:t>
            </a:r>
          </a:p>
        </p:txBody>
      </p:sp>
      <p:sp>
        <p:nvSpPr>
          <p:cNvPr id="5" name="Content Placeholder 4">
            <a:extLst>
              <a:ext uri="{FF2B5EF4-FFF2-40B4-BE49-F238E27FC236}">
                <a16:creationId xmlns:a16="http://schemas.microsoft.com/office/drawing/2014/main" id="{1E47FEDA-0132-4665-A0A9-96D462386D1F}"/>
              </a:ext>
            </a:extLst>
          </p:cNvPr>
          <p:cNvSpPr>
            <a:spLocks noGrp="1"/>
          </p:cNvSpPr>
          <p:nvPr>
            <p:ph sz="half" idx="2"/>
          </p:nvPr>
        </p:nvSpPr>
        <p:spPr>
          <a:xfrm>
            <a:off x="432113" y="1654336"/>
            <a:ext cx="5472000" cy="2156446"/>
          </a:xfrm>
        </p:spPr>
        <p:txBody>
          <a:bodyPr/>
          <a:lstStyle/>
          <a:p>
            <a:pPr>
              <a:lnSpc>
                <a:spcPct val="150000"/>
              </a:lnSpc>
            </a:pPr>
            <a:r>
              <a:rPr lang="en-US" sz="3600" dirty="0">
                <a:latin typeface="Abadi Extra Light" panose="020B0204020104020204" pitchFamily="34" charset="0"/>
              </a:rPr>
              <a:t>No eye contact</a:t>
            </a:r>
          </a:p>
          <a:p>
            <a:pPr>
              <a:lnSpc>
                <a:spcPct val="150000"/>
              </a:lnSpc>
            </a:pPr>
            <a:r>
              <a:rPr lang="en-US" sz="3600" dirty="0">
                <a:latin typeface="Abadi Extra Light" panose="020B0204020104020204" pitchFamily="34" charset="0"/>
              </a:rPr>
              <a:t>Not responsive</a:t>
            </a:r>
          </a:p>
          <a:p>
            <a:pPr>
              <a:lnSpc>
                <a:spcPct val="150000"/>
              </a:lnSpc>
            </a:pPr>
            <a:r>
              <a:rPr lang="en-US" sz="3600" dirty="0">
                <a:latin typeface="Abadi Extra Light" panose="020B0204020104020204" pitchFamily="34" charset="0"/>
              </a:rPr>
              <a:t>Body language</a:t>
            </a:r>
          </a:p>
          <a:p>
            <a:pPr>
              <a:lnSpc>
                <a:spcPct val="150000"/>
              </a:lnSpc>
            </a:pPr>
            <a:r>
              <a:rPr lang="en-US" sz="3600" dirty="0">
                <a:latin typeface="Abadi Extra Light" panose="020B0204020104020204" pitchFamily="34" charset="0"/>
              </a:rPr>
              <a:t>Changing the subject</a:t>
            </a:r>
          </a:p>
        </p:txBody>
      </p:sp>
      <p:sp>
        <p:nvSpPr>
          <p:cNvPr id="8" name="Slide Number Placeholder 7">
            <a:extLst>
              <a:ext uri="{FF2B5EF4-FFF2-40B4-BE49-F238E27FC236}">
                <a16:creationId xmlns:a16="http://schemas.microsoft.com/office/drawing/2014/main" id="{70871792-F27E-40D9-9E71-CF7AA6C723C1}"/>
              </a:ext>
            </a:extLst>
          </p:cNvPr>
          <p:cNvSpPr>
            <a:spLocks noGrp="1"/>
          </p:cNvSpPr>
          <p:nvPr>
            <p:ph type="sldNum" sz="quarter" idx="33"/>
          </p:nvPr>
        </p:nvSpPr>
        <p:spPr/>
        <p:txBody>
          <a:bodyPr/>
          <a:lstStyle/>
          <a:p>
            <a:fld id="{19B51A1E-902D-48AF-9020-955120F399B6}" type="slidenum">
              <a:rPr lang="en-US" noProof="0" smtClean="0"/>
              <a:pPr/>
              <a:t>127</a:t>
            </a:fld>
            <a:endParaRPr lang="en-US" noProof="0" dirty="0"/>
          </a:p>
        </p:txBody>
      </p:sp>
      <p:sp>
        <p:nvSpPr>
          <p:cNvPr id="10" name="Rectangle: Rounded Corners 9">
            <a:extLst>
              <a:ext uri="{FF2B5EF4-FFF2-40B4-BE49-F238E27FC236}">
                <a16:creationId xmlns:a16="http://schemas.microsoft.com/office/drawing/2014/main" id="{91133E8F-415D-4B28-876D-8053C7DFA806}"/>
              </a:ext>
            </a:extLst>
          </p:cNvPr>
          <p:cNvSpPr/>
          <p:nvPr/>
        </p:nvSpPr>
        <p:spPr>
          <a:xfrm>
            <a:off x="418940" y="956898"/>
            <a:ext cx="6054431" cy="729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5B7597E-0335-479C-8D4F-80CF4FD219AE}"/>
              </a:ext>
            </a:extLst>
          </p:cNvPr>
          <p:cNvSpPr/>
          <p:nvPr/>
        </p:nvSpPr>
        <p:spPr>
          <a:xfrm rot="5400000" flipV="1">
            <a:off x="447240" y="1009002"/>
            <a:ext cx="147120" cy="177600"/>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2671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newspaper&#10;&#10;Description automatically generated">
            <a:extLst>
              <a:ext uri="{FF2B5EF4-FFF2-40B4-BE49-F238E27FC236}">
                <a16:creationId xmlns:a16="http://schemas.microsoft.com/office/drawing/2014/main" id="{36CE1001-746C-49BD-B903-88C13B8CC4EC}"/>
              </a:ext>
            </a:extLst>
          </p:cNvPr>
          <p:cNvPicPr>
            <a:picLocks noGrp="1" noChangeAspect="1"/>
          </p:cNvPicPr>
          <p:nvPr>
            <p:ph type="pic" sz="quarter" idx="14"/>
          </p:nvPr>
        </p:nvPicPr>
        <p:blipFill rotWithShape="1">
          <a:blip r:embed="rId3"/>
          <a:srcRect l="1295" t="6490" b="5573"/>
          <a:stretch/>
        </p:blipFill>
        <p:spPr>
          <a:xfrm>
            <a:off x="-1" y="0"/>
            <a:ext cx="11727657" cy="6167120"/>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606F35C8-BA2F-4239-9ED5-3AE3BC676191}"/>
              </a:ext>
            </a:extLst>
          </p:cNvPr>
          <p:cNvSpPr>
            <a:spLocks noGrp="1"/>
          </p:cNvSpPr>
          <p:nvPr>
            <p:ph type="sldNum" sz="quarter" idx="15"/>
          </p:nvPr>
        </p:nvSpPr>
        <p:spPr/>
        <p:txBody>
          <a:bodyPr/>
          <a:lstStyle/>
          <a:p>
            <a:fld id="{19B51A1E-902D-48AF-9020-955120F399B6}" type="slidenum">
              <a:rPr lang="en-US" noProof="0" smtClean="0"/>
              <a:pPr/>
              <a:t>128</a:t>
            </a:fld>
            <a:endParaRPr lang="en-US" noProof="0" dirty="0"/>
          </a:p>
        </p:txBody>
      </p:sp>
      <p:sp>
        <p:nvSpPr>
          <p:cNvPr id="9" name="TextBox 8">
            <a:extLst>
              <a:ext uri="{FF2B5EF4-FFF2-40B4-BE49-F238E27FC236}">
                <a16:creationId xmlns:a16="http://schemas.microsoft.com/office/drawing/2014/main" id="{3E09F9BE-17A6-429E-AE15-F532A26FE739}"/>
              </a:ext>
              <a:ext uri="{C183D7F6-B498-43B3-948B-1728B52AA6E4}">
                <adec:decorative xmlns:adec="http://schemas.microsoft.com/office/drawing/2017/decorative" val="1"/>
              </a:ext>
            </a:extLst>
          </p:cNvPr>
          <p:cNvSpPr txBox="1">
            <a:spLocks/>
          </p:cNvSpPr>
          <p:nvPr/>
        </p:nvSpPr>
        <p:spPr>
          <a:xfrm flipH="1">
            <a:off x="-1" y="4813138"/>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4" name="Title 3">
            <a:extLst>
              <a:ext uri="{FF2B5EF4-FFF2-40B4-BE49-F238E27FC236}">
                <a16:creationId xmlns:a16="http://schemas.microsoft.com/office/drawing/2014/main" id="{BAEA1BC0-1C18-4410-A253-3FF3F9C67119}"/>
              </a:ext>
            </a:extLst>
          </p:cNvPr>
          <p:cNvSpPr>
            <a:spLocks noGrp="1"/>
          </p:cNvSpPr>
          <p:nvPr>
            <p:ph type="ctrTitle"/>
          </p:nvPr>
        </p:nvSpPr>
        <p:spPr/>
        <p:txBody>
          <a:bodyPr/>
          <a:lstStyle/>
          <a:p>
            <a:pPr algn="ctr"/>
            <a:r>
              <a:rPr lang="en-US" sz="2400" b="1" spc="100" dirty="0"/>
              <a:t>Seminar Info</a:t>
            </a:r>
          </a:p>
        </p:txBody>
      </p:sp>
      <p:sp>
        <p:nvSpPr>
          <p:cNvPr id="7" name="Isosceles Triangle 6">
            <a:extLst>
              <a:ext uri="{FF2B5EF4-FFF2-40B4-BE49-F238E27FC236}">
                <a16:creationId xmlns:a16="http://schemas.microsoft.com/office/drawing/2014/main" id="{9B2B94F7-C126-4562-90DD-18FF5B723136}"/>
              </a:ext>
              <a:ext uri="{C183D7F6-B498-43B3-948B-1728B52AA6E4}">
                <adec:decorative xmlns:adec="http://schemas.microsoft.com/office/drawing/2017/decorative" val="1"/>
              </a:ext>
            </a:extLst>
          </p:cNvPr>
          <p:cNvSpPr/>
          <p:nvPr/>
        </p:nvSpPr>
        <p:spPr>
          <a:xfrm rot="10800000" flipH="1">
            <a:off x="463958" y="561010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a:extLst>
              <a:ext uri="{FF2B5EF4-FFF2-40B4-BE49-F238E27FC236}">
                <a16:creationId xmlns:a16="http://schemas.microsoft.com/office/drawing/2014/main" id="{41EA89EC-5B8A-45FA-B86E-D6D9217AEFD6}"/>
              </a:ext>
              <a:ext uri="{C183D7F6-B498-43B3-948B-1728B52AA6E4}">
                <adec:decorative xmlns:adec="http://schemas.microsoft.com/office/drawing/2017/decorative" val="1"/>
              </a:ext>
            </a:extLst>
          </p:cNvPr>
          <p:cNvSpPr/>
          <p:nvPr/>
        </p:nvSpPr>
        <p:spPr>
          <a:xfrm rot="10800000" flipH="1" flipV="1">
            <a:off x="463958" y="486037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88785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604F09-17A8-4557-93CD-0ABF3E4F0A31}"/>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129</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Flowchart: Process 9">
            <a:extLst>
              <a:ext uri="{FF2B5EF4-FFF2-40B4-BE49-F238E27FC236}">
                <a16:creationId xmlns:a16="http://schemas.microsoft.com/office/drawing/2014/main" id="{233DA5BA-BFE1-4888-AA22-FFB1754DC759}"/>
              </a:ext>
            </a:extLst>
          </p:cNvPr>
          <p:cNvSpPr/>
          <p:nvPr/>
        </p:nvSpPr>
        <p:spPr>
          <a:xfrm>
            <a:off x="503120" y="960398"/>
            <a:ext cx="8910588" cy="5344160"/>
          </a:xfrm>
          <a:prstGeom prst="flowChartProcess">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 name="Content Placeholder 2">
            <a:extLst>
              <a:ext uri="{FF2B5EF4-FFF2-40B4-BE49-F238E27FC236}">
                <a16:creationId xmlns:a16="http://schemas.microsoft.com/office/drawing/2014/main" id="{9428BCA1-60B1-48A8-BF68-AADEB99EB96A}"/>
              </a:ext>
            </a:extLst>
          </p:cNvPr>
          <p:cNvSpPr>
            <a:spLocks noGrp="1"/>
          </p:cNvSpPr>
          <p:nvPr>
            <p:ph idx="1"/>
          </p:nvPr>
        </p:nvSpPr>
        <p:spPr>
          <a:xfrm>
            <a:off x="629920" y="1597993"/>
            <a:ext cx="8783788" cy="4679250"/>
          </a:xfrm>
        </p:spPr>
        <p:txBody>
          <a:bodyPr/>
          <a:lstStyle/>
          <a:p>
            <a:pPr marL="0" indent="0">
              <a:buNone/>
            </a:pPr>
            <a:endParaRPr lang="en-US" sz="5400" dirty="0">
              <a:latin typeface="Aldhabi" panose="01000000000000000000" pitchFamily="2" charset="-78"/>
              <a:cs typeface="Aldhabi" panose="01000000000000000000" pitchFamily="2" charset="-78"/>
            </a:endParaRPr>
          </a:p>
          <a:p>
            <a:pPr marL="0" indent="0">
              <a:buNone/>
            </a:pPr>
            <a:r>
              <a:rPr lang="en-US" sz="5400" dirty="0">
                <a:latin typeface="Aldhabi" panose="01000000000000000000" pitchFamily="2" charset="-78"/>
                <a:cs typeface="Aldhabi" panose="01000000000000000000" pitchFamily="2" charset="-78"/>
              </a:rPr>
              <a:t>DiscoverBibleProphecy.org</a:t>
            </a:r>
          </a:p>
          <a:p>
            <a:pPr marL="0" indent="0">
              <a:buNone/>
            </a:pPr>
            <a:endParaRPr lang="en-US" sz="5400" dirty="0">
              <a:latin typeface="Aldhabi" panose="01000000000000000000" pitchFamily="2" charset="-78"/>
              <a:cs typeface="Aldhabi" panose="01000000000000000000" pitchFamily="2" charset="-78"/>
            </a:endParaRPr>
          </a:p>
          <a:p>
            <a:pPr marL="0" indent="0">
              <a:buNone/>
            </a:pPr>
            <a:r>
              <a:rPr lang="en-US" sz="5400" dirty="0">
                <a:latin typeface="Aldhabi" panose="01000000000000000000" pitchFamily="2" charset="-78"/>
                <a:cs typeface="Aldhabi" panose="01000000000000000000" pitchFamily="2" charset="-78"/>
              </a:rPr>
              <a:t>ccosda.org/</a:t>
            </a:r>
            <a:r>
              <a:rPr lang="en-US" sz="5400" dirty="0" err="1">
                <a:latin typeface="Aldhabi" panose="01000000000000000000" pitchFamily="2" charset="-78"/>
                <a:cs typeface="Aldhabi" panose="01000000000000000000" pitchFamily="2" charset="-78"/>
              </a:rPr>
              <a:t>forecastinghope</a:t>
            </a:r>
            <a:endParaRPr lang="en-US" sz="5400" dirty="0">
              <a:latin typeface="Aldhabi" panose="01000000000000000000" pitchFamily="2" charset="-78"/>
              <a:cs typeface="Aldhabi" panose="01000000000000000000" pitchFamily="2" charset="-78"/>
            </a:endParaRPr>
          </a:p>
        </p:txBody>
      </p:sp>
      <p:sp>
        <p:nvSpPr>
          <p:cNvPr id="5" name="TextBox 4">
            <a:extLst>
              <a:ext uri="{FF2B5EF4-FFF2-40B4-BE49-F238E27FC236}">
                <a16:creationId xmlns:a16="http://schemas.microsoft.com/office/drawing/2014/main" id="{6FEAD232-98A0-4374-A455-8451B3833C53}"/>
              </a:ext>
            </a:extLst>
          </p:cNvPr>
          <p:cNvSpPr txBox="1"/>
          <p:nvPr/>
        </p:nvSpPr>
        <p:spPr>
          <a:xfrm>
            <a:off x="2925212" y="-18621"/>
            <a:ext cx="61595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Light"/>
                <a:ea typeface="+mn-ea"/>
                <a:cs typeface="+mn-cs"/>
              </a:rPr>
              <a:t>WEBSITES</a:t>
            </a:r>
          </a:p>
        </p:txBody>
      </p:sp>
    </p:spTree>
    <p:extLst>
      <p:ext uri="{BB962C8B-B14F-4D97-AF65-F5344CB8AC3E}">
        <p14:creationId xmlns:p14="http://schemas.microsoft.com/office/powerpoint/2010/main" val="17628783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0376F667-3F71-4A94-B3AF-3095CBA7F7B0}"/>
              </a:ext>
            </a:extLst>
          </p:cNvPr>
          <p:cNvSpPr/>
          <p:nvPr/>
        </p:nvSpPr>
        <p:spPr>
          <a:xfrm>
            <a:off x="-248575" y="2769834"/>
            <a:ext cx="2050745" cy="3611376"/>
          </a:xfrm>
          <a:prstGeom prst="roundRect">
            <a:avLst>
              <a:gd name="adj" fmla="val 7809"/>
            </a:avLst>
          </a:prstGeom>
          <a:solidFill>
            <a:schemeClr val="bg2">
              <a:lumMod val="90000"/>
            </a:schemeClr>
          </a:solidFill>
          <a:ln w="28575">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A person wearing a dress&#10;&#10;Description automatically generated">
            <a:extLst>
              <a:ext uri="{FF2B5EF4-FFF2-40B4-BE49-F238E27FC236}">
                <a16:creationId xmlns:a16="http://schemas.microsoft.com/office/drawing/2014/main" id="{645FF84D-6A14-41B0-AE2C-E744374970EA}"/>
              </a:ext>
            </a:extLst>
          </p:cNvPr>
          <p:cNvPicPr>
            <a:picLocks noGrp="1" noChangeAspect="1"/>
          </p:cNvPicPr>
          <p:nvPr>
            <p:ph type="pic" sz="quarter" idx="14"/>
          </p:nvPr>
        </p:nvPicPr>
        <p:blipFill>
          <a:blip r:embed="rId3"/>
          <a:srcRect l="12401" r="12401"/>
          <a:stretch>
            <a:fillRect/>
          </a:stretch>
        </p:blipFill>
        <p:spPr>
          <a:ln w="38100">
            <a:solidFill>
              <a:schemeClr val="accent4">
                <a:lumMod val="50000"/>
              </a:schemeClr>
            </a:solidFill>
          </a:ln>
          <a:effectLst>
            <a:outerShdw blurRad="50800" dist="38100" dir="2700000" algn="tl" rotWithShape="0">
              <a:prstClr val="black">
                <a:alpha val="40000"/>
              </a:prstClr>
            </a:outerShdw>
          </a:effectLst>
        </p:spPr>
      </p:pic>
      <p:sp>
        <p:nvSpPr>
          <p:cNvPr id="7" name="Freeform 5">
            <a:extLst>
              <a:ext uri="{FF2B5EF4-FFF2-40B4-BE49-F238E27FC236}">
                <a16:creationId xmlns:a16="http://schemas.microsoft.com/office/drawing/2014/main" id="{DB799F66-4B96-4B2F-ADAF-183CFD1A722E}"/>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Slide Number Placeholder 5">
            <a:extLst>
              <a:ext uri="{FF2B5EF4-FFF2-40B4-BE49-F238E27FC236}">
                <a16:creationId xmlns:a16="http://schemas.microsoft.com/office/drawing/2014/main" id="{1A63E387-ABAA-45EB-B8EC-850CC8F9AC06}"/>
              </a:ext>
            </a:extLst>
          </p:cNvPr>
          <p:cNvSpPr>
            <a:spLocks noGrp="1"/>
          </p:cNvSpPr>
          <p:nvPr>
            <p:ph type="sldNum" sz="quarter" idx="33"/>
          </p:nvPr>
        </p:nvSpPr>
        <p:spPr/>
        <p:txBody>
          <a:bodyPr/>
          <a:lstStyle/>
          <a:p>
            <a:fld id="{19B51A1E-902D-48AF-9020-955120F399B6}" type="slidenum">
              <a:rPr lang="en-US" noProof="0" smtClean="0"/>
              <a:pPr/>
              <a:t>13</a:t>
            </a:fld>
            <a:endParaRPr lang="en-US" noProof="0" dirty="0"/>
          </a:p>
        </p:txBody>
      </p:sp>
      <p:sp>
        <p:nvSpPr>
          <p:cNvPr id="13" name="Right Triangle 12">
            <a:extLst>
              <a:ext uri="{FF2B5EF4-FFF2-40B4-BE49-F238E27FC236}">
                <a16:creationId xmlns:a16="http://schemas.microsoft.com/office/drawing/2014/main" id="{6062F85E-C35B-446F-A0BE-717DFDBB3394}"/>
              </a:ext>
            </a:extLst>
          </p:cNvPr>
          <p:cNvSpPr/>
          <p:nvPr/>
        </p:nvSpPr>
        <p:spPr>
          <a:xfrm rot="16200000" flipH="1">
            <a:off x="965146" y="5440221"/>
            <a:ext cx="852983" cy="821064"/>
          </a:xfrm>
          <a:prstGeom prst="rtTriangle">
            <a:avLst/>
          </a:prstGeom>
          <a:solidFill>
            <a:schemeClr val="tx1"/>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E9B879E-E6D8-418A-BE77-96FB945CD7B0}"/>
              </a:ext>
            </a:extLst>
          </p:cNvPr>
          <p:cNvSpPr/>
          <p:nvPr/>
        </p:nvSpPr>
        <p:spPr>
          <a:xfrm>
            <a:off x="835826" y="1001711"/>
            <a:ext cx="4989250" cy="4527612"/>
          </a:xfrm>
          <a:prstGeom prst="roundRect">
            <a:avLst>
              <a:gd name="adj" fmla="val 6863"/>
            </a:avLst>
          </a:prstGeom>
          <a:solidFill>
            <a:schemeClr val="bg2">
              <a:lumMod val="90000"/>
            </a:schemeClr>
          </a:solidFill>
          <a:ln w="28575">
            <a:solidFill>
              <a:schemeClr val="tx1"/>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955FB34-9B0A-471A-8C51-4803C7108933}"/>
              </a:ext>
            </a:extLst>
          </p:cNvPr>
          <p:cNvSpPr txBox="1"/>
          <p:nvPr/>
        </p:nvSpPr>
        <p:spPr>
          <a:xfrm>
            <a:off x="1199273" y="1328677"/>
            <a:ext cx="4469785" cy="1631216"/>
          </a:xfrm>
          <a:prstGeom prst="rect">
            <a:avLst/>
          </a:prstGeom>
          <a:noFill/>
        </p:spPr>
        <p:txBody>
          <a:bodyPr wrap="square" rtlCol="0">
            <a:spAutoFit/>
          </a:bodyPr>
          <a:lstStyle/>
          <a:p>
            <a:pPr algn="ctr"/>
            <a:r>
              <a:rPr lang="en-US" sz="3600" b="1" dirty="0">
                <a:solidFill>
                  <a:schemeClr val="accent6">
                    <a:lumMod val="50000"/>
                  </a:schemeClr>
                </a:solidFill>
                <a:latin typeface="+mj-lt"/>
              </a:rPr>
              <a:t>84% </a:t>
            </a:r>
            <a:r>
              <a:rPr lang="en-US" sz="3200" b="1" dirty="0">
                <a:latin typeface="+mj-lt"/>
              </a:rPr>
              <a:t>were approached by someone just presenting information</a:t>
            </a:r>
          </a:p>
        </p:txBody>
      </p:sp>
      <p:pic>
        <p:nvPicPr>
          <p:cNvPr id="16" name="Graphic 15" descr="Man">
            <a:extLst>
              <a:ext uri="{FF2B5EF4-FFF2-40B4-BE49-F238E27FC236}">
                <a16:creationId xmlns:a16="http://schemas.microsoft.com/office/drawing/2014/main" id="{125C54FC-AF5E-47E7-9F96-F7B81473EB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4860" y="3058400"/>
            <a:ext cx="914400" cy="914400"/>
          </a:xfrm>
          <a:prstGeom prst="rect">
            <a:avLst/>
          </a:prstGeom>
        </p:spPr>
      </p:pic>
      <p:pic>
        <p:nvPicPr>
          <p:cNvPr id="17" name="Graphic 16" descr="Man">
            <a:extLst>
              <a:ext uri="{FF2B5EF4-FFF2-40B4-BE49-F238E27FC236}">
                <a16:creationId xmlns:a16="http://schemas.microsoft.com/office/drawing/2014/main" id="{E7BDE2A6-A058-4733-ADDF-F22B2DED7F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18410" y="3027719"/>
            <a:ext cx="914400" cy="914400"/>
          </a:xfrm>
          <a:prstGeom prst="rect">
            <a:avLst/>
          </a:prstGeom>
        </p:spPr>
      </p:pic>
      <p:pic>
        <p:nvPicPr>
          <p:cNvPr id="18" name="Graphic 17" descr="Man">
            <a:extLst>
              <a:ext uri="{FF2B5EF4-FFF2-40B4-BE49-F238E27FC236}">
                <a16:creationId xmlns:a16="http://schemas.microsoft.com/office/drawing/2014/main" id="{FBC3449E-8A46-42C0-AFAE-B43AC233DC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9559" y="3018199"/>
            <a:ext cx="914400" cy="914400"/>
          </a:xfrm>
          <a:prstGeom prst="rect">
            <a:avLst/>
          </a:prstGeom>
        </p:spPr>
      </p:pic>
      <p:pic>
        <p:nvPicPr>
          <p:cNvPr id="19" name="Graphic 18" descr="Man">
            <a:extLst>
              <a:ext uri="{FF2B5EF4-FFF2-40B4-BE49-F238E27FC236}">
                <a16:creationId xmlns:a16="http://schemas.microsoft.com/office/drawing/2014/main" id="{E6E2F172-C76A-4AC1-828E-9876A2BBEF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76360" y="3018199"/>
            <a:ext cx="914400" cy="914400"/>
          </a:xfrm>
          <a:prstGeom prst="rect">
            <a:avLst/>
          </a:prstGeom>
        </p:spPr>
      </p:pic>
      <p:pic>
        <p:nvPicPr>
          <p:cNvPr id="20" name="Graphic 19" descr="Man">
            <a:extLst>
              <a:ext uri="{FF2B5EF4-FFF2-40B4-BE49-F238E27FC236}">
                <a16:creationId xmlns:a16="http://schemas.microsoft.com/office/drawing/2014/main" id="{94C17DDB-4749-4B48-BC42-B42A3ECCDE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35109" y="3018199"/>
            <a:ext cx="914400" cy="914400"/>
          </a:xfrm>
          <a:prstGeom prst="rect">
            <a:avLst/>
          </a:prstGeom>
        </p:spPr>
      </p:pic>
      <p:pic>
        <p:nvPicPr>
          <p:cNvPr id="21" name="Graphic 20" descr="Man">
            <a:extLst>
              <a:ext uri="{FF2B5EF4-FFF2-40B4-BE49-F238E27FC236}">
                <a16:creationId xmlns:a16="http://schemas.microsoft.com/office/drawing/2014/main" id="{42AA6A0D-041A-4A79-871E-8D02200389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18410" y="4010550"/>
            <a:ext cx="914400" cy="914400"/>
          </a:xfrm>
          <a:prstGeom prst="rect">
            <a:avLst/>
          </a:prstGeom>
        </p:spPr>
      </p:pic>
      <p:pic>
        <p:nvPicPr>
          <p:cNvPr id="22" name="Graphic 21" descr="Man">
            <a:extLst>
              <a:ext uri="{FF2B5EF4-FFF2-40B4-BE49-F238E27FC236}">
                <a16:creationId xmlns:a16="http://schemas.microsoft.com/office/drawing/2014/main" id="{AAD6BF69-C86C-4744-BC50-4A63362763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46855" y="4010550"/>
            <a:ext cx="914400" cy="914400"/>
          </a:xfrm>
          <a:prstGeom prst="rect">
            <a:avLst/>
          </a:prstGeom>
        </p:spPr>
      </p:pic>
      <p:pic>
        <p:nvPicPr>
          <p:cNvPr id="24" name="Graphic 23" descr="Man">
            <a:extLst>
              <a:ext uri="{FF2B5EF4-FFF2-40B4-BE49-F238E27FC236}">
                <a16:creationId xmlns:a16="http://schemas.microsoft.com/office/drawing/2014/main" id="{FD205935-B0F8-4A78-9AB8-0AFFEFB757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4860" y="4010550"/>
            <a:ext cx="914400" cy="914400"/>
          </a:xfrm>
          <a:prstGeom prst="rect">
            <a:avLst/>
          </a:prstGeom>
        </p:spPr>
      </p:pic>
      <p:pic>
        <p:nvPicPr>
          <p:cNvPr id="26" name="Graphic 25" descr="Man">
            <a:extLst>
              <a:ext uri="{FF2B5EF4-FFF2-40B4-BE49-F238E27FC236}">
                <a16:creationId xmlns:a16="http://schemas.microsoft.com/office/drawing/2014/main" id="{D15EBF60-8407-471E-8BC0-264D1EECD2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31109" y="4009770"/>
            <a:ext cx="914400" cy="914400"/>
          </a:xfrm>
          <a:prstGeom prst="rect">
            <a:avLst/>
          </a:prstGeom>
        </p:spPr>
      </p:pic>
      <p:pic>
        <p:nvPicPr>
          <p:cNvPr id="27" name="Graphic 26" descr="Man">
            <a:extLst>
              <a:ext uri="{FF2B5EF4-FFF2-40B4-BE49-F238E27FC236}">
                <a16:creationId xmlns:a16="http://schemas.microsoft.com/office/drawing/2014/main" id="{4E53F44C-6492-41D6-944F-ED3BA5BB5565}"/>
              </a:ext>
            </a:extLst>
          </p:cNvPr>
          <p:cNvPicPr>
            <a:picLocks noChangeAspect="1"/>
          </p:cNvPicPr>
          <p:nvPr/>
        </p:nvPicPr>
        <p:blipFill rotWithShape="1">
          <a:blip r:embed="rId4">
            <a:extLst>
              <a:ext uri="{96DAC541-7B7A-43D3-8B79-37D633B846F1}">
                <asvg:svgBlip xmlns:asvg="http://schemas.microsoft.com/office/drawing/2016/SVG/main" r:embed="rId8"/>
              </a:ext>
            </a:extLst>
          </a:blip>
          <a:srcRect r="51321"/>
          <a:stretch/>
        </p:blipFill>
        <p:spPr>
          <a:xfrm>
            <a:off x="3761255" y="4009770"/>
            <a:ext cx="445120" cy="914400"/>
          </a:xfrm>
          <a:prstGeom prst="rect">
            <a:avLst/>
          </a:prstGeom>
        </p:spPr>
      </p:pic>
      <p:sp>
        <p:nvSpPr>
          <p:cNvPr id="48" name="Flowchart: Off-page Connector 47">
            <a:extLst>
              <a:ext uri="{FF2B5EF4-FFF2-40B4-BE49-F238E27FC236}">
                <a16:creationId xmlns:a16="http://schemas.microsoft.com/office/drawing/2014/main" id="{BAD7FD05-E98A-49CB-A938-8988C9AFFA3F}"/>
              </a:ext>
            </a:extLst>
          </p:cNvPr>
          <p:cNvSpPr/>
          <p:nvPr/>
        </p:nvSpPr>
        <p:spPr>
          <a:xfrm rot="5400000">
            <a:off x="8811454" y="-2259834"/>
            <a:ext cx="544938" cy="5454171"/>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949"/>
              <a:gd name="connsiteX1" fmla="*/ 10000 w 10000"/>
              <a:gd name="connsiteY1" fmla="*/ 0 h 8949"/>
              <a:gd name="connsiteX2" fmla="*/ 10000 w 10000"/>
              <a:gd name="connsiteY2" fmla="*/ 8000 h 8949"/>
              <a:gd name="connsiteX3" fmla="*/ 5000 w 10000"/>
              <a:gd name="connsiteY3" fmla="*/ 8949 h 8949"/>
              <a:gd name="connsiteX4" fmla="*/ 0 w 10000"/>
              <a:gd name="connsiteY4" fmla="*/ 8000 h 8949"/>
              <a:gd name="connsiteX5" fmla="*/ 0 w 10000"/>
              <a:gd name="connsiteY5" fmla="*/ 0 h 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49">
                <a:moveTo>
                  <a:pt x="0" y="0"/>
                </a:moveTo>
                <a:lnTo>
                  <a:pt x="10000" y="0"/>
                </a:lnTo>
                <a:lnTo>
                  <a:pt x="10000" y="8000"/>
                </a:lnTo>
                <a:lnTo>
                  <a:pt x="5000" y="8949"/>
                </a:lnTo>
                <a:lnTo>
                  <a:pt x="0" y="8000"/>
                </a:lnTo>
                <a:lnTo>
                  <a:pt x="0" y="0"/>
                </a:lnTo>
                <a:close/>
              </a:path>
            </a:pathLst>
          </a:cu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066C0E5D-F0D8-4378-A944-A77C71CA7E94}"/>
              </a:ext>
            </a:extLst>
          </p:cNvPr>
          <p:cNvSpPr txBox="1"/>
          <p:nvPr/>
        </p:nvSpPr>
        <p:spPr>
          <a:xfrm>
            <a:off x="7090172" y="251807"/>
            <a:ext cx="4869656" cy="430887"/>
          </a:xfrm>
          <a:prstGeom prst="rect">
            <a:avLst/>
          </a:prstGeom>
          <a:noFill/>
        </p:spPr>
        <p:txBody>
          <a:bodyPr wrap="square" rtlCol="0">
            <a:spAutoFit/>
          </a:bodyPr>
          <a:lstStyle/>
          <a:p>
            <a:r>
              <a:rPr lang="en-US" sz="2200" b="1" dirty="0">
                <a:solidFill>
                  <a:schemeClr val="bg1"/>
                </a:solidFill>
                <a:latin typeface="Bahnschrift SemiLight" panose="020B0502040204020203" pitchFamily="34" charset="0"/>
              </a:rPr>
              <a:t>Those who did not make a decision</a:t>
            </a:r>
          </a:p>
        </p:txBody>
      </p:sp>
      <p:pic>
        <p:nvPicPr>
          <p:cNvPr id="50" name="Graphic 49" descr="Man">
            <a:extLst>
              <a:ext uri="{FF2B5EF4-FFF2-40B4-BE49-F238E27FC236}">
                <a16:creationId xmlns:a16="http://schemas.microsoft.com/office/drawing/2014/main" id="{335A7084-E96F-4974-B287-80ABCF374876}"/>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9803"/>
          <a:stretch/>
        </p:blipFill>
        <p:spPr>
          <a:xfrm>
            <a:off x="4206375" y="4009770"/>
            <a:ext cx="459000" cy="914400"/>
          </a:xfrm>
          <a:prstGeom prst="rect">
            <a:avLst/>
          </a:prstGeom>
        </p:spPr>
      </p:pic>
    </p:spTree>
    <p:extLst>
      <p:ext uri="{BB962C8B-B14F-4D97-AF65-F5344CB8AC3E}">
        <p14:creationId xmlns:p14="http://schemas.microsoft.com/office/powerpoint/2010/main" val="12824790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5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250" fill="hold"/>
                                        <p:tgtEl>
                                          <p:spTgt spid="48"/>
                                        </p:tgtEl>
                                        <p:attrNameLst>
                                          <p:attrName>ppt_x</p:attrName>
                                        </p:attrNameLst>
                                      </p:cBhvr>
                                      <p:tavLst>
                                        <p:tav tm="0">
                                          <p:val>
                                            <p:strVal val="1+#ppt_w/2"/>
                                          </p:val>
                                        </p:tav>
                                        <p:tav tm="100000">
                                          <p:val>
                                            <p:strVal val="#ppt_x"/>
                                          </p:val>
                                        </p:tav>
                                      </p:tavLst>
                                    </p:anim>
                                    <p:anim calcmode="lin" valueType="num">
                                      <p:cBhvr additive="base">
                                        <p:cTn id="8" dur="250" fill="hold"/>
                                        <p:tgtEl>
                                          <p:spTgt spid="4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250" fill="hold"/>
                                        <p:tgtEl>
                                          <p:spTgt spid="49"/>
                                        </p:tgtEl>
                                        <p:attrNameLst>
                                          <p:attrName>ppt_x</p:attrName>
                                        </p:attrNameLst>
                                      </p:cBhvr>
                                      <p:tavLst>
                                        <p:tav tm="0">
                                          <p:val>
                                            <p:strVal val="1+#ppt_w/2"/>
                                          </p:val>
                                        </p:tav>
                                        <p:tav tm="100000">
                                          <p:val>
                                            <p:strVal val="#ppt_x"/>
                                          </p:val>
                                        </p:tav>
                                      </p:tavLst>
                                    </p:anim>
                                    <p:anim calcmode="lin" valueType="num">
                                      <p:cBhvr additive="base">
                                        <p:cTn id="12" dur="250" fill="hold"/>
                                        <p:tgtEl>
                                          <p:spTgt spid="4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5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par>
                                <p:cTn id="48" presetID="10"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8" grpId="0" animBg="1"/>
      <p:bldP spid="49"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B231FB9C-F234-41D0-A4CE-8C29A5F2F553}"/>
              </a:ext>
              <a:ext uri="{C183D7F6-B498-43B3-948B-1728B52AA6E4}">
                <adec:decorative xmlns:adec="http://schemas.microsoft.com/office/drawing/2017/decorative" val="1"/>
              </a:ext>
            </a:extLst>
          </p:cNvPr>
          <p:cNvSpPr txBox="1">
            <a:spLocks/>
          </p:cNvSpPr>
          <p:nvPr/>
        </p:nvSpPr>
        <p:spPr>
          <a:xfrm>
            <a:off x="10983145" y="2815610"/>
            <a:ext cx="1208855" cy="3310869"/>
          </a:xfrm>
          <a:custGeom>
            <a:avLst/>
            <a:gdLst>
              <a:gd name="connsiteX0" fmla="*/ 99480 w 846997"/>
              <a:gd name="connsiteY0" fmla="*/ 0 h 2200275"/>
              <a:gd name="connsiteX1" fmla="*/ 846997 w 846997"/>
              <a:gd name="connsiteY1" fmla="*/ 0 h 2200275"/>
              <a:gd name="connsiteX2" fmla="*/ 846997 w 846997"/>
              <a:gd name="connsiteY2" fmla="*/ 2200275 h 2200275"/>
              <a:gd name="connsiteX3" fmla="*/ 99480 w 846997"/>
              <a:gd name="connsiteY3" fmla="*/ 2200275 h 2200275"/>
              <a:gd name="connsiteX4" fmla="*/ 0 w 846997"/>
              <a:gd name="connsiteY4" fmla="*/ 2099942 h 2200275"/>
              <a:gd name="connsiteX5" fmla="*/ 0 w 846997"/>
              <a:gd name="connsiteY5" fmla="*/ 100333 h 2200275"/>
              <a:gd name="connsiteX6" fmla="*/ 99480 w 846997"/>
              <a:gd name="connsiteY6" fmla="*/ 0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997" h="2200275">
                <a:moveTo>
                  <a:pt x="99480" y="0"/>
                </a:moveTo>
                <a:lnTo>
                  <a:pt x="846997" y="0"/>
                </a:lnTo>
                <a:lnTo>
                  <a:pt x="846997" y="2200275"/>
                </a:lnTo>
                <a:lnTo>
                  <a:pt x="99480" y="2200275"/>
                </a:lnTo>
                <a:cubicBezTo>
                  <a:pt x="44539" y="2200275"/>
                  <a:pt x="0" y="2155354"/>
                  <a:pt x="0" y="2099942"/>
                </a:cubicBezTo>
                <a:lnTo>
                  <a:pt x="0" y="100333"/>
                </a:lnTo>
                <a:cubicBezTo>
                  <a:pt x="0" y="44921"/>
                  <a:pt x="44539" y="0"/>
                  <a:pt x="99480"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pPr marL="0" marR="0" lvl="0" indent="0" algn="l" defTabSz="914400" rtl="0" eaLnBrk="1" fontAlgn="auto" latinLnBrk="0" hangingPunct="1">
              <a:lnSpc>
                <a:spcPts val="4000"/>
              </a:lnSpc>
              <a:spcBef>
                <a:spcPct val="0"/>
              </a:spcBef>
              <a:spcAft>
                <a:spcPts val="0"/>
              </a:spcAft>
              <a:buClrTx/>
              <a:buSzTx/>
              <a:buFontTx/>
              <a:buNone/>
              <a:tabLst/>
              <a:defRPr/>
            </a:pPr>
            <a:endParaRPr kumimoji="0" lang="en-US" sz="5000" b="1" i="0" u="none" strike="noStrike" kern="1200" cap="none" spc="-300" normalizeH="0" baseline="0" noProof="0" dirty="0">
              <a:ln>
                <a:noFill/>
              </a:ln>
              <a:solidFill>
                <a:srgbClr val="FFFFFF">
                  <a:lumMod val="95000"/>
                </a:srgbClr>
              </a:solidFill>
              <a:effectLst/>
              <a:uLnTx/>
              <a:uFillTx/>
              <a:latin typeface="Corbel"/>
              <a:ea typeface="+mj-ea"/>
              <a:cs typeface="+mj-cs"/>
            </a:endParaRPr>
          </a:p>
        </p:txBody>
      </p:sp>
      <p:sp>
        <p:nvSpPr>
          <p:cNvPr id="35" name="Isosceles Triangle 34">
            <a:extLst>
              <a:ext uri="{FF2B5EF4-FFF2-40B4-BE49-F238E27FC236}">
                <a16:creationId xmlns:a16="http://schemas.microsoft.com/office/drawing/2014/main" id="{FE193317-B8BD-46CA-B0A6-8A7511B086D9}"/>
              </a:ext>
              <a:ext uri="{C183D7F6-B498-43B3-948B-1728B52AA6E4}">
                <adec:decorative xmlns:adec="http://schemas.microsoft.com/office/drawing/2017/decorative" val="1"/>
              </a:ext>
            </a:extLst>
          </p:cNvPr>
          <p:cNvSpPr/>
          <p:nvPr/>
        </p:nvSpPr>
        <p:spPr>
          <a:xfrm rot="10800000">
            <a:off x="10983145" y="5556893"/>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32" name="Freeform 5">
            <a:extLst>
              <a:ext uri="{FF2B5EF4-FFF2-40B4-BE49-F238E27FC236}">
                <a16:creationId xmlns:a16="http://schemas.microsoft.com/office/drawing/2014/main" id="{85E0D4E1-E389-4671-B0E7-165A10A05425}"/>
              </a:ext>
              <a:ext uri="{C183D7F6-B498-43B3-948B-1728B52AA6E4}">
                <adec:decorative xmlns:adec="http://schemas.microsoft.com/office/drawing/2017/decorative" val="1"/>
              </a:ext>
            </a:extLst>
          </p:cNvPr>
          <p:cNvSpPr>
            <a:spLocks noChangeAspect="1"/>
          </p:cNvSpPr>
          <p:nvPr/>
        </p:nvSpPr>
        <p:spPr bwMode="auto">
          <a:xfrm>
            <a:off x="4257349" y="2355010"/>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33" name="Freeform 5">
            <a:extLst>
              <a:ext uri="{FF2B5EF4-FFF2-40B4-BE49-F238E27FC236}">
                <a16:creationId xmlns:a16="http://schemas.microsoft.com/office/drawing/2014/main" id="{8186FEAF-6E1E-4258-94C3-5C589D4B5ADE}"/>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lumMod val="9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pic>
        <p:nvPicPr>
          <p:cNvPr id="8" name="Graphic 7" descr="User" title="Icon - Presenter Name">
            <a:extLst>
              <a:ext uri="{FF2B5EF4-FFF2-40B4-BE49-F238E27FC236}">
                <a16:creationId xmlns:a16="http://schemas.microsoft.com/office/drawing/2014/main" id="{111541C4-DB03-4E53-994D-499C7D73C4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78512" y="3859066"/>
            <a:ext cx="218900" cy="218900"/>
          </a:xfrm>
          <a:prstGeom prst="rect">
            <a:avLst/>
          </a:prstGeom>
        </p:spPr>
      </p:pic>
      <p:sp>
        <p:nvSpPr>
          <p:cNvPr id="20" name="Title 19">
            <a:extLst>
              <a:ext uri="{FF2B5EF4-FFF2-40B4-BE49-F238E27FC236}">
                <a16:creationId xmlns:a16="http://schemas.microsoft.com/office/drawing/2014/main" id="{7C11A64B-7EA5-442C-8405-73273A5331D1}"/>
              </a:ext>
            </a:extLst>
          </p:cNvPr>
          <p:cNvSpPr>
            <a:spLocks noGrp="1"/>
          </p:cNvSpPr>
          <p:nvPr>
            <p:ph type="ctrTitle"/>
          </p:nvPr>
        </p:nvSpPr>
        <p:spPr>
          <a:xfrm>
            <a:off x="1727200" y="477520"/>
            <a:ext cx="9829163" cy="5079373"/>
          </a:xfrm>
          <a:prstGeom prst="roundRect">
            <a:avLst>
              <a:gd name="adj" fmla="val 1950"/>
            </a:avLst>
          </a:prstGeom>
        </p:spPr>
        <p:txBody>
          <a:bodyPr/>
          <a:lstStyle/>
          <a:p>
            <a:pPr>
              <a:lnSpc>
                <a:spcPct val="100000"/>
              </a:lnSpc>
            </a:pPr>
            <a:r>
              <a:rPr lang="en-US" dirty="0"/>
              <a:t>Pastor David M. Klinedinst</a:t>
            </a:r>
            <a:br>
              <a:rPr lang="en-US" dirty="0"/>
            </a:br>
            <a:r>
              <a:rPr lang="en-US" sz="3200" b="0" dirty="0">
                <a:solidFill>
                  <a:schemeClr val="bg1">
                    <a:lumMod val="75000"/>
                  </a:schemeClr>
                </a:solidFill>
              </a:rPr>
              <a:t>Church Growth &amp; Evangelism Director</a:t>
            </a:r>
            <a:br>
              <a:rPr lang="en-US" sz="3200" b="0" dirty="0">
                <a:solidFill>
                  <a:schemeClr val="bg1">
                    <a:lumMod val="75000"/>
                  </a:schemeClr>
                </a:solidFill>
              </a:rPr>
            </a:br>
            <a:r>
              <a:rPr lang="en-US" sz="3200" b="0" dirty="0">
                <a:solidFill>
                  <a:schemeClr val="bg1">
                    <a:lumMod val="75000"/>
                  </a:schemeClr>
                </a:solidFill>
              </a:rPr>
              <a:t>Chesapeake Conference of SDA</a:t>
            </a:r>
            <a:br>
              <a:rPr lang="en-US" sz="3200" b="0" dirty="0">
                <a:solidFill>
                  <a:schemeClr val="bg1">
                    <a:lumMod val="75000"/>
                  </a:schemeClr>
                </a:solidFill>
              </a:rPr>
            </a:br>
            <a:br>
              <a:rPr lang="en-US" sz="3200" b="0" dirty="0">
                <a:solidFill>
                  <a:schemeClr val="bg1">
                    <a:lumMod val="75000"/>
                  </a:schemeClr>
                </a:solidFill>
              </a:rPr>
            </a:br>
            <a:r>
              <a:rPr lang="en-US" sz="2400" spc="0" dirty="0">
                <a:solidFill>
                  <a:schemeClr val="bg1"/>
                </a:solidFill>
                <a:hlinkClick r:id="rId5">
                  <a:extLst>
                    <a:ext uri="{A12FA001-AC4F-418D-AE19-62706E023703}">
                      <ahyp:hlinkClr xmlns:ahyp="http://schemas.microsoft.com/office/drawing/2018/hyperlinkcolor" val="tx"/>
                    </a:ext>
                  </a:extLst>
                </a:hlinkClick>
              </a:rPr>
              <a:t>dklinedinst@ccosda.org</a:t>
            </a:r>
            <a:r>
              <a:rPr lang="en-US" sz="2400" spc="0" dirty="0">
                <a:solidFill>
                  <a:schemeClr val="bg1"/>
                </a:solidFill>
              </a:rPr>
              <a:t> </a:t>
            </a:r>
            <a:r>
              <a:rPr lang="en-US" sz="2400" spc="0" dirty="0"/>
              <a:t>			DiscoverBibleProphecy.org</a:t>
            </a:r>
            <a:br>
              <a:rPr lang="en-US" sz="2400" spc="0" dirty="0"/>
            </a:br>
            <a:r>
              <a:rPr lang="en-US" sz="3200" spc="0" dirty="0"/>
              <a:t>402-304-5603				 855-744-HOPE</a:t>
            </a:r>
            <a:br>
              <a:rPr lang="en-US" sz="4000" spc="0" dirty="0"/>
            </a:br>
            <a:r>
              <a:rPr lang="en-US" sz="2400" u="sng" spc="0" dirty="0"/>
              <a:t>davidklinedinst.org</a:t>
            </a:r>
            <a:br>
              <a:rPr lang="en-US" sz="4000" spc="0" dirty="0"/>
            </a:br>
            <a:r>
              <a:rPr lang="en-US" sz="4000" spc="0" dirty="0"/>
              <a:t>					</a:t>
            </a:r>
            <a:br>
              <a:rPr lang="en-US" sz="4000" spc="0" dirty="0"/>
            </a:br>
            <a:r>
              <a:rPr lang="en-US" sz="4000" spc="0" dirty="0"/>
              <a:t>						</a:t>
            </a:r>
            <a:endParaRPr lang="en-US" spc="0" dirty="0"/>
          </a:p>
        </p:txBody>
      </p:sp>
      <p:cxnSp>
        <p:nvCxnSpPr>
          <p:cNvPr id="19" name="Straight Connector 18">
            <a:extLst>
              <a:ext uri="{FF2B5EF4-FFF2-40B4-BE49-F238E27FC236}">
                <a16:creationId xmlns:a16="http://schemas.microsoft.com/office/drawing/2014/main" id="{B0779446-E896-4C46-B729-F7FE5ED8B97C}"/>
              </a:ext>
            </a:extLst>
          </p:cNvPr>
          <p:cNvCxnSpPr>
            <a:cxnSpLocks/>
          </p:cNvCxnSpPr>
          <p:nvPr/>
        </p:nvCxnSpPr>
        <p:spPr>
          <a:xfrm>
            <a:off x="1727200" y="2672080"/>
            <a:ext cx="6602178"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5793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B7CD5FAD-0F9C-4DDB-9A71-FFF53B0C2FF8}"/>
              </a:ext>
            </a:extLst>
          </p:cNvPr>
          <p:cNvPicPr>
            <a:picLocks noGrp="1" noChangeAspect="1"/>
          </p:cNvPicPr>
          <p:nvPr>
            <p:ph type="pic" sz="quarter" idx="13"/>
          </p:nvPr>
        </p:nvPicPr>
        <p:blipFill>
          <a:blip r:embed="rId3"/>
          <a:srcRect l="1628" r="1628"/>
          <a:stretch>
            <a:fillRect/>
          </a:stretch>
        </p:blipFill>
        <p:spPr/>
      </p:pic>
      <p:sp>
        <p:nvSpPr>
          <p:cNvPr id="7" name="TextBox 6">
            <a:extLst>
              <a:ext uri="{FF2B5EF4-FFF2-40B4-BE49-F238E27FC236}">
                <a16:creationId xmlns:a16="http://schemas.microsoft.com/office/drawing/2014/main" id="{E8A2E8A8-03B5-459A-8866-08A32BAB79D5}"/>
              </a:ext>
              <a:ext uri="{C183D7F6-B498-43B3-948B-1728B52AA6E4}">
                <adec:decorative xmlns:adec="http://schemas.microsoft.com/office/drawing/2017/decorative" val="1"/>
              </a:ext>
            </a:extLst>
          </p:cNvPr>
          <p:cNvSpPr txBox="1">
            <a:spLocks/>
          </p:cNvSpPr>
          <p:nvPr/>
        </p:nvSpPr>
        <p:spPr>
          <a:xfrm flipH="1">
            <a:off x="1897242" y="2364840"/>
            <a:ext cx="2494930" cy="3139768"/>
          </a:xfrm>
          <a:custGeom>
            <a:avLst/>
            <a:gdLst>
              <a:gd name="connsiteX0" fmla="*/ 2000924 w 2494930"/>
              <a:gd name="connsiteY0" fmla="*/ 1087415 h 3139768"/>
              <a:gd name="connsiteX1" fmla="*/ 2072963 w 2494930"/>
              <a:gd name="connsiteY1" fmla="*/ 1129282 h 3139768"/>
              <a:gd name="connsiteX2" fmla="*/ 2304085 w 2494930"/>
              <a:gd name="connsiteY2" fmla="*/ 1529014 h 3139768"/>
              <a:gd name="connsiteX3" fmla="*/ 2304085 w 2494930"/>
              <a:gd name="connsiteY3" fmla="*/ 1610754 h 3139768"/>
              <a:gd name="connsiteX4" fmla="*/ 2072963 w 2494930"/>
              <a:gd name="connsiteY4" fmla="*/ 2010486 h 3139768"/>
              <a:gd name="connsiteX5" fmla="*/ 2000924 w 2494930"/>
              <a:gd name="connsiteY5" fmla="*/ 2052353 h 3139768"/>
              <a:gd name="connsiteX6" fmla="*/ 1537679 w 2494930"/>
              <a:gd name="connsiteY6" fmla="*/ 2052353 h 3139768"/>
              <a:gd name="connsiteX7" fmla="*/ 1466641 w 2494930"/>
              <a:gd name="connsiteY7" fmla="*/ 2010486 h 3139768"/>
              <a:gd name="connsiteX8" fmla="*/ 1234518 w 2494930"/>
              <a:gd name="connsiteY8" fmla="*/ 1610754 h 3139768"/>
              <a:gd name="connsiteX9" fmla="*/ 1234518 w 2494930"/>
              <a:gd name="connsiteY9" fmla="*/ 1529014 h 3139768"/>
              <a:gd name="connsiteX10" fmla="*/ 1466641 w 2494930"/>
              <a:gd name="connsiteY10" fmla="*/ 1129282 h 3139768"/>
              <a:gd name="connsiteX11" fmla="*/ 1537679 w 2494930"/>
              <a:gd name="connsiteY11" fmla="*/ 1087415 h 3139768"/>
              <a:gd name="connsiteX12" fmla="*/ 2000924 w 2494930"/>
              <a:gd name="connsiteY12" fmla="*/ 1087415 h 3139768"/>
              <a:gd name="connsiteX13" fmla="*/ 1516872 w 2494930"/>
              <a:gd name="connsiteY13" fmla="*/ 0 h 3139768"/>
              <a:gd name="connsiteX14" fmla="*/ 1481849 w 2494930"/>
              <a:gd name="connsiteY14" fmla="*/ 0 h 3139768"/>
              <a:gd name="connsiteX15" fmla="*/ 1237282 w 2494930"/>
              <a:gd name="connsiteY15" fmla="*/ 0 h 3139768"/>
              <a:gd name="connsiteX16" fmla="*/ 99481 w 2494930"/>
              <a:gd name="connsiteY16" fmla="*/ 0 h 3139768"/>
              <a:gd name="connsiteX17" fmla="*/ 0 w 2494930"/>
              <a:gd name="connsiteY17" fmla="*/ 100333 h 3139768"/>
              <a:gd name="connsiteX18" fmla="*/ 0 w 2494930"/>
              <a:gd name="connsiteY18" fmla="*/ 1039826 h 3139768"/>
              <a:gd name="connsiteX19" fmla="*/ 0 w 2494930"/>
              <a:gd name="connsiteY19" fmla="*/ 2099942 h 3139768"/>
              <a:gd name="connsiteX20" fmla="*/ 0 w 2494930"/>
              <a:gd name="connsiteY20" fmla="*/ 3039435 h 3139768"/>
              <a:gd name="connsiteX21" fmla="*/ 99481 w 2494930"/>
              <a:gd name="connsiteY21" fmla="*/ 3139768 h 3139768"/>
              <a:gd name="connsiteX22" fmla="*/ 1237282 w 2494930"/>
              <a:gd name="connsiteY22" fmla="*/ 3139768 h 3139768"/>
              <a:gd name="connsiteX23" fmla="*/ 1481849 w 2494930"/>
              <a:gd name="connsiteY23" fmla="*/ 3139768 h 3139768"/>
              <a:gd name="connsiteX24" fmla="*/ 1556045 w 2494930"/>
              <a:gd name="connsiteY24" fmla="*/ 3139768 h 3139768"/>
              <a:gd name="connsiteX25" fmla="*/ 1600213 w 2494930"/>
              <a:gd name="connsiteY25" fmla="*/ 3121251 h 3139768"/>
              <a:gd name="connsiteX26" fmla="*/ 1699900 w 2494930"/>
              <a:gd name="connsiteY26" fmla="*/ 3020706 h 3139768"/>
              <a:gd name="connsiteX27" fmla="*/ 2458009 w 2494930"/>
              <a:gd name="connsiteY27" fmla="*/ 1709539 h 3139768"/>
              <a:gd name="connsiteX28" fmla="*/ 2458009 w 2494930"/>
              <a:gd name="connsiteY28" fmla="*/ 1441420 h 3139768"/>
              <a:gd name="connsiteX29" fmla="*/ 1699900 w 2494930"/>
              <a:gd name="connsiteY29" fmla="*/ 130253 h 3139768"/>
              <a:gd name="connsiteX30" fmla="*/ 1535140 w 2494930"/>
              <a:gd name="connsiteY30" fmla="*/ 2427 h 313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94930" h="3139768">
                <a:moveTo>
                  <a:pt x="2000924" y="1087415"/>
                </a:moveTo>
                <a:cubicBezTo>
                  <a:pt x="2030940" y="1087415"/>
                  <a:pt x="2057955" y="1103365"/>
                  <a:pt x="2072963" y="1129282"/>
                </a:cubicBezTo>
                <a:cubicBezTo>
                  <a:pt x="2304085" y="1529014"/>
                  <a:pt x="2304085" y="1529014"/>
                  <a:pt x="2304085" y="1529014"/>
                </a:cubicBezTo>
                <a:cubicBezTo>
                  <a:pt x="2319093" y="1553935"/>
                  <a:pt x="2319093" y="1585834"/>
                  <a:pt x="2304085" y="1610754"/>
                </a:cubicBezTo>
                <a:cubicBezTo>
                  <a:pt x="2072963" y="2010486"/>
                  <a:pt x="2072963" y="2010486"/>
                  <a:pt x="2072963" y="2010486"/>
                </a:cubicBezTo>
                <a:cubicBezTo>
                  <a:pt x="2057955" y="2036404"/>
                  <a:pt x="2030940" y="2052353"/>
                  <a:pt x="2000924" y="2052353"/>
                </a:cubicBezTo>
                <a:cubicBezTo>
                  <a:pt x="1537679" y="2052353"/>
                  <a:pt x="1537679" y="2052353"/>
                  <a:pt x="1537679" y="2052353"/>
                </a:cubicBezTo>
                <a:cubicBezTo>
                  <a:pt x="1508663" y="2052353"/>
                  <a:pt x="1480649" y="2036404"/>
                  <a:pt x="1466641" y="2010486"/>
                </a:cubicBezTo>
                <a:cubicBezTo>
                  <a:pt x="1234518" y="1610754"/>
                  <a:pt x="1234518" y="1610754"/>
                  <a:pt x="1234518" y="1610754"/>
                </a:cubicBezTo>
                <a:cubicBezTo>
                  <a:pt x="1219510" y="1585834"/>
                  <a:pt x="1219510" y="1553935"/>
                  <a:pt x="1234518" y="1529014"/>
                </a:cubicBezTo>
                <a:cubicBezTo>
                  <a:pt x="1466641" y="1129282"/>
                  <a:pt x="1466641" y="1129282"/>
                  <a:pt x="1466641" y="1129282"/>
                </a:cubicBezTo>
                <a:cubicBezTo>
                  <a:pt x="1480649" y="1103365"/>
                  <a:pt x="1508663" y="1087415"/>
                  <a:pt x="1537679" y="1087415"/>
                </a:cubicBezTo>
                <a:cubicBezTo>
                  <a:pt x="2000924" y="1087415"/>
                  <a:pt x="2000924" y="1087415"/>
                  <a:pt x="2000924" y="1087415"/>
                </a:cubicBezTo>
                <a:close/>
                <a:moveTo>
                  <a:pt x="1516872" y="0"/>
                </a:moveTo>
                <a:lnTo>
                  <a:pt x="1481849" y="0"/>
                </a:lnTo>
                <a:lnTo>
                  <a:pt x="1237282" y="0"/>
                </a:lnTo>
                <a:lnTo>
                  <a:pt x="99481" y="0"/>
                </a:lnTo>
                <a:cubicBezTo>
                  <a:pt x="44540" y="0"/>
                  <a:pt x="0" y="44921"/>
                  <a:pt x="0" y="100333"/>
                </a:cubicBezTo>
                <a:lnTo>
                  <a:pt x="0" y="1039826"/>
                </a:lnTo>
                <a:lnTo>
                  <a:pt x="0" y="2099942"/>
                </a:lnTo>
                <a:lnTo>
                  <a:pt x="0" y="3039435"/>
                </a:lnTo>
                <a:cubicBezTo>
                  <a:pt x="0" y="3094847"/>
                  <a:pt x="44540" y="3139768"/>
                  <a:pt x="99481" y="3139768"/>
                </a:cubicBezTo>
                <a:lnTo>
                  <a:pt x="1237282" y="3139768"/>
                </a:lnTo>
                <a:lnTo>
                  <a:pt x="1481849" y="3139768"/>
                </a:lnTo>
                <a:lnTo>
                  <a:pt x="1556045" y="3139768"/>
                </a:lnTo>
                <a:lnTo>
                  <a:pt x="1600213" y="3121251"/>
                </a:lnTo>
                <a:cubicBezTo>
                  <a:pt x="1640826" y="3097545"/>
                  <a:pt x="1675286" y="3063213"/>
                  <a:pt x="1699900" y="3020706"/>
                </a:cubicBezTo>
                <a:cubicBezTo>
                  <a:pt x="1699900" y="3020706"/>
                  <a:pt x="1699900" y="3020706"/>
                  <a:pt x="2458009" y="1709539"/>
                </a:cubicBezTo>
                <a:cubicBezTo>
                  <a:pt x="2507237" y="1627796"/>
                  <a:pt x="2507237" y="1523164"/>
                  <a:pt x="2458009" y="1441420"/>
                </a:cubicBezTo>
                <a:cubicBezTo>
                  <a:pt x="2458009" y="1441420"/>
                  <a:pt x="2458009" y="1441420"/>
                  <a:pt x="1699900" y="130253"/>
                </a:cubicBezTo>
                <a:cubicBezTo>
                  <a:pt x="1662979" y="66493"/>
                  <a:pt x="1603905" y="21126"/>
                  <a:pt x="1535140" y="2427"/>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3" name="Title 2">
            <a:extLst>
              <a:ext uri="{FF2B5EF4-FFF2-40B4-BE49-F238E27FC236}">
                <a16:creationId xmlns:a16="http://schemas.microsoft.com/office/drawing/2014/main" id="{29D2DD9D-E700-4621-95FA-336FB4344406}"/>
              </a:ext>
            </a:extLst>
          </p:cNvPr>
          <p:cNvSpPr>
            <a:spLocks noGrp="1"/>
          </p:cNvSpPr>
          <p:nvPr>
            <p:ph type="ctrTitle"/>
          </p:nvPr>
        </p:nvSpPr>
        <p:spPr/>
        <p:txBody>
          <a:bodyPr/>
          <a:lstStyle/>
          <a:p>
            <a:r>
              <a:rPr lang="en-US" sz="3600" spc="0" dirty="0">
                <a:solidFill>
                  <a:srgbClr val="3494BA"/>
                </a:solidFill>
                <a:latin typeface="Abadi Extra Light" panose="020B0204020104020204" pitchFamily="34" charset="0"/>
              </a:rPr>
              <a:t>Session</a:t>
            </a:r>
            <a:r>
              <a:rPr lang="en-US" sz="3600" spc="0" dirty="0">
                <a:solidFill>
                  <a:schemeClr val="accent1"/>
                </a:solidFill>
                <a:latin typeface="Abadi Extra Light" panose="020B0204020104020204" pitchFamily="34" charset="0"/>
              </a:rPr>
              <a:t> 5:</a:t>
            </a:r>
            <a:br>
              <a:rPr lang="en-US" dirty="0"/>
            </a:br>
            <a:br>
              <a:rPr lang="en-US" dirty="0"/>
            </a:br>
            <a:r>
              <a:rPr lang="en-US" dirty="0"/>
              <a:t>Having a Daily Devotional Life</a:t>
            </a:r>
          </a:p>
        </p:txBody>
      </p:sp>
      <p:sp>
        <p:nvSpPr>
          <p:cNvPr id="5" name="Slide Number Placeholder 4">
            <a:extLst>
              <a:ext uri="{FF2B5EF4-FFF2-40B4-BE49-F238E27FC236}">
                <a16:creationId xmlns:a16="http://schemas.microsoft.com/office/drawing/2014/main" id="{23BB13A8-080B-4CA5-92EC-D29A17511CB0}"/>
              </a:ext>
            </a:extLst>
          </p:cNvPr>
          <p:cNvSpPr>
            <a:spLocks noGrp="1"/>
          </p:cNvSpPr>
          <p:nvPr>
            <p:ph type="sldNum" sz="quarter" idx="12"/>
          </p:nvPr>
        </p:nvSpPr>
        <p:spPr/>
        <p:txBody>
          <a:bodyPr/>
          <a:lstStyle/>
          <a:p>
            <a:fld id="{19B51A1E-902D-48AF-9020-955120F399B6}" type="slidenum">
              <a:rPr lang="en-US" noProof="0" smtClean="0"/>
              <a:pPr/>
              <a:t>131</a:t>
            </a:fld>
            <a:endParaRPr lang="en-US" noProof="0" dirty="0"/>
          </a:p>
        </p:txBody>
      </p:sp>
      <p:sp>
        <p:nvSpPr>
          <p:cNvPr id="6" name="Isosceles Triangle 5">
            <a:extLst>
              <a:ext uri="{FF2B5EF4-FFF2-40B4-BE49-F238E27FC236}">
                <a16:creationId xmlns:a16="http://schemas.microsoft.com/office/drawing/2014/main" id="{93853ACF-646A-4C99-BD97-81972C0C6C23}"/>
              </a:ext>
              <a:ext uri="{C183D7F6-B498-43B3-948B-1728B52AA6E4}">
                <adec:decorative xmlns:adec="http://schemas.microsoft.com/office/drawing/2017/decorative" val="1"/>
              </a:ext>
            </a:extLst>
          </p:cNvPr>
          <p:cNvSpPr/>
          <p:nvPr/>
        </p:nvSpPr>
        <p:spPr>
          <a:xfrm rot="10800000" flipH="1">
            <a:off x="3915924" y="4962520"/>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23406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EB0BE-E8DB-40A5-BA75-B4DCE5C78484}"/>
              </a:ext>
            </a:extLst>
          </p:cNvPr>
          <p:cNvSpPr>
            <a:spLocks noGrp="1"/>
          </p:cNvSpPr>
          <p:nvPr>
            <p:ph idx="1"/>
          </p:nvPr>
        </p:nvSpPr>
        <p:spPr>
          <a:xfrm>
            <a:off x="266700" y="584200"/>
            <a:ext cx="9037556" cy="4534555"/>
          </a:xfrm>
        </p:spPr>
        <p:txBody>
          <a:bodyPr/>
          <a:lstStyle/>
          <a:p>
            <a:pPr>
              <a:lnSpc>
                <a:spcPct val="120000"/>
              </a:lnSpc>
              <a:buFont typeface="Wingdings" panose="05000000000000000000" pitchFamily="2" charset="2"/>
              <a:buNone/>
              <a:defRPr/>
            </a:pPr>
            <a:r>
              <a:rPr lang="en-US" sz="4000" dirty="0">
                <a:latin typeface="+mj-lt"/>
              </a:rPr>
              <a:t>“Then He came to the disciples and found them sleeping, and said to Peter, “What! Could you not watch with Me one hour? Watch and pray, lest you enter into temptation. The spirit indeed is willing, but the flesh is weak.”</a:t>
            </a:r>
            <a:endParaRPr lang="en-US" sz="4000" b="1" dirty="0">
              <a:solidFill>
                <a:schemeClr val="accent2">
                  <a:lumMod val="75000"/>
                </a:schemeClr>
              </a:solidFill>
              <a:latin typeface="+mj-lt"/>
            </a:endParaRPr>
          </a:p>
          <a:p>
            <a:pPr>
              <a:lnSpc>
                <a:spcPct val="120000"/>
              </a:lnSpc>
              <a:buFont typeface="Wingdings" panose="05000000000000000000" pitchFamily="2" charset="2"/>
              <a:buNone/>
              <a:defRPr/>
            </a:pPr>
            <a:endParaRPr lang="en-US" sz="4000" dirty="0"/>
          </a:p>
          <a:p>
            <a:pPr marL="0" indent="0">
              <a:lnSpc>
                <a:spcPct val="120000"/>
              </a:lnSpc>
              <a:buNone/>
            </a:pPr>
            <a:endParaRPr lang="en-US" sz="4000" dirty="0"/>
          </a:p>
        </p:txBody>
      </p:sp>
      <p:sp>
        <p:nvSpPr>
          <p:cNvPr id="4" name="Slide Number Placeholder 3">
            <a:extLst>
              <a:ext uri="{FF2B5EF4-FFF2-40B4-BE49-F238E27FC236}">
                <a16:creationId xmlns:a16="http://schemas.microsoft.com/office/drawing/2014/main" id="{1EFC52DA-565D-4423-8577-67C7C2517858}"/>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132</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Flowchart: Off-page Connector 6">
            <a:extLst>
              <a:ext uri="{FF2B5EF4-FFF2-40B4-BE49-F238E27FC236}">
                <a16:creationId xmlns:a16="http://schemas.microsoft.com/office/drawing/2014/main" id="{08DBC274-6943-4AD0-970C-31420BE902EF}"/>
              </a:ext>
            </a:extLst>
          </p:cNvPr>
          <p:cNvSpPr/>
          <p:nvPr/>
        </p:nvSpPr>
        <p:spPr>
          <a:xfrm rot="5400000">
            <a:off x="8064350" y="1784411"/>
            <a:ext cx="644726" cy="7610573"/>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2229"/>
              <a:gd name="connsiteX1" fmla="*/ 10000 w 10000"/>
              <a:gd name="connsiteY1" fmla="*/ 0 h 12229"/>
              <a:gd name="connsiteX2" fmla="*/ 10000 w 10000"/>
              <a:gd name="connsiteY2" fmla="*/ 8000 h 12229"/>
              <a:gd name="connsiteX3" fmla="*/ 4797 w 10000"/>
              <a:gd name="connsiteY3" fmla="*/ 12229 h 12229"/>
              <a:gd name="connsiteX4" fmla="*/ 0 w 10000"/>
              <a:gd name="connsiteY4" fmla="*/ 8000 h 12229"/>
              <a:gd name="connsiteX5" fmla="*/ 0 w 10000"/>
              <a:gd name="connsiteY5" fmla="*/ 0 h 12229"/>
              <a:gd name="connsiteX0" fmla="*/ 0 w 10000"/>
              <a:gd name="connsiteY0" fmla="*/ 0 h 10503"/>
              <a:gd name="connsiteX1" fmla="*/ 10000 w 10000"/>
              <a:gd name="connsiteY1" fmla="*/ 0 h 10503"/>
              <a:gd name="connsiteX2" fmla="*/ 10000 w 10000"/>
              <a:gd name="connsiteY2" fmla="*/ 8000 h 10503"/>
              <a:gd name="connsiteX3" fmla="*/ 4391 w 10000"/>
              <a:gd name="connsiteY3" fmla="*/ 10503 h 10503"/>
              <a:gd name="connsiteX4" fmla="*/ 0 w 10000"/>
              <a:gd name="connsiteY4" fmla="*/ 8000 h 10503"/>
              <a:gd name="connsiteX5" fmla="*/ 0 w 10000"/>
              <a:gd name="connsiteY5" fmla="*/ 0 h 10503"/>
              <a:gd name="connsiteX0" fmla="*/ 0 w 10000"/>
              <a:gd name="connsiteY0" fmla="*/ 0 h 8932"/>
              <a:gd name="connsiteX1" fmla="*/ 10000 w 10000"/>
              <a:gd name="connsiteY1" fmla="*/ 0 h 8932"/>
              <a:gd name="connsiteX2" fmla="*/ 10000 w 10000"/>
              <a:gd name="connsiteY2" fmla="*/ 8000 h 8932"/>
              <a:gd name="connsiteX3" fmla="*/ 4391 w 10000"/>
              <a:gd name="connsiteY3" fmla="*/ 8932 h 8932"/>
              <a:gd name="connsiteX4" fmla="*/ 0 w 10000"/>
              <a:gd name="connsiteY4" fmla="*/ 8000 h 8932"/>
              <a:gd name="connsiteX5" fmla="*/ 0 w 10000"/>
              <a:gd name="connsiteY5" fmla="*/ 0 h 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32">
                <a:moveTo>
                  <a:pt x="0" y="0"/>
                </a:moveTo>
                <a:lnTo>
                  <a:pt x="10000" y="0"/>
                </a:lnTo>
                <a:lnTo>
                  <a:pt x="10000" y="8000"/>
                </a:lnTo>
                <a:lnTo>
                  <a:pt x="4391" y="8932"/>
                </a:lnTo>
                <a:lnTo>
                  <a:pt x="0" y="8000"/>
                </a:lnTo>
                <a:lnTo>
                  <a:pt x="0" y="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TextBox 7">
            <a:extLst>
              <a:ext uri="{FF2B5EF4-FFF2-40B4-BE49-F238E27FC236}">
                <a16:creationId xmlns:a16="http://schemas.microsoft.com/office/drawing/2014/main" id="{8FEC9EAE-DDAC-4E64-A51E-AFCD14E5E299}"/>
              </a:ext>
            </a:extLst>
          </p:cNvPr>
          <p:cNvSpPr txBox="1"/>
          <p:nvPr/>
        </p:nvSpPr>
        <p:spPr>
          <a:xfrm>
            <a:off x="5376128" y="5267334"/>
            <a:ext cx="4650557" cy="646331"/>
          </a:xfrm>
          <a:prstGeom prst="rect">
            <a:avLst/>
          </a:prstGeom>
          <a:noFill/>
        </p:spPr>
        <p:txBody>
          <a:bodyPr wrap="square"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Matthew 26:40-41</a:t>
            </a:r>
          </a:p>
        </p:txBody>
      </p:sp>
    </p:spTree>
    <p:extLst>
      <p:ext uri="{BB962C8B-B14F-4D97-AF65-F5344CB8AC3E}">
        <p14:creationId xmlns:p14="http://schemas.microsoft.com/office/powerpoint/2010/main" val="30569389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EB0BE-E8DB-40A5-BA75-B4DCE5C78484}"/>
              </a:ext>
            </a:extLst>
          </p:cNvPr>
          <p:cNvSpPr>
            <a:spLocks noGrp="1"/>
          </p:cNvSpPr>
          <p:nvPr>
            <p:ph idx="1"/>
          </p:nvPr>
        </p:nvSpPr>
        <p:spPr>
          <a:xfrm>
            <a:off x="266700" y="584200"/>
            <a:ext cx="9037556" cy="4534555"/>
          </a:xfrm>
        </p:spPr>
        <p:txBody>
          <a:bodyPr/>
          <a:lstStyle/>
          <a:p>
            <a:pPr>
              <a:lnSpc>
                <a:spcPct val="120000"/>
              </a:lnSpc>
              <a:buFont typeface="Wingdings" panose="05000000000000000000" pitchFamily="2" charset="2"/>
              <a:buNone/>
              <a:defRPr/>
            </a:pPr>
            <a:r>
              <a:rPr lang="en-US" sz="4000" dirty="0">
                <a:latin typeface="+mj-lt"/>
              </a:rPr>
              <a:t>“The creative energy that called the worlds into existence is in the Word of God. The Word imparts power; it begets life…It brings with it the life of the Infinite One. It transforms the nature and recreates the soul in the image of God.”</a:t>
            </a:r>
            <a:endParaRPr lang="en-US" sz="4000" b="1" dirty="0">
              <a:solidFill>
                <a:schemeClr val="accent2">
                  <a:lumMod val="75000"/>
                </a:schemeClr>
              </a:solidFill>
              <a:latin typeface="+mj-lt"/>
            </a:endParaRPr>
          </a:p>
          <a:p>
            <a:pPr>
              <a:lnSpc>
                <a:spcPct val="120000"/>
              </a:lnSpc>
              <a:buFont typeface="Wingdings" panose="05000000000000000000" pitchFamily="2" charset="2"/>
              <a:buNone/>
              <a:defRPr/>
            </a:pPr>
            <a:endParaRPr lang="en-US" sz="4000" dirty="0"/>
          </a:p>
          <a:p>
            <a:pPr marL="0" indent="0">
              <a:lnSpc>
                <a:spcPct val="120000"/>
              </a:lnSpc>
              <a:buNone/>
            </a:pPr>
            <a:endParaRPr lang="en-US" sz="4000" dirty="0"/>
          </a:p>
        </p:txBody>
      </p:sp>
      <p:sp>
        <p:nvSpPr>
          <p:cNvPr id="4" name="Slide Number Placeholder 3">
            <a:extLst>
              <a:ext uri="{FF2B5EF4-FFF2-40B4-BE49-F238E27FC236}">
                <a16:creationId xmlns:a16="http://schemas.microsoft.com/office/drawing/2014/main" id="{1EFC52DA-565D-4423-8577-67C7C2517858}"/>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133</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Flowchart: Off-page Connector 6">
            <a:extLst>
              <a:ext uri="{FF2B5EF4-FFF2-40B4-BE49-F238E27FC236}">
                <a16:creationId xmlns:a16="http://schemas.microsoft.com/office/drawing/2014/main" id="{08DBC274-6943-4AD0-970C-31420BE902EF}"/>
              </a:ext>
            </a:extLst>
          </p:cNvPr>
          <p:cNvSpPr/>
          <p:nvPr/>
        </p:nvSpPr>
        <p:spPr>
          <a:xfrm rot="5400000">
            <a:off x="8064350" y="1784411"/>
            <a:ext cx="644726" cy="7610573"/>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2229"/>
              <a:gd name="connsiteX1" fmla="*/ 10000 w 10000"/>
              <a:gd name="connsiteY1" fmla="*/ 0 h 12229"/>
              <a:gd name="connsiteX2" fmla="*/ 10000 w 10000"/>
              <a:gd name="connsiteY2" fmla="*/ 8000 h 12229"/>
              <a:gd name="connsiteX3" fmla="*/ 4797 w 10000"/>
              <a:gd name="connsiteY3" fmla="*/ 12229 h 12229"/>
              <a:gd name="connsiteX4" fmla="*/ 0 w 10000"/>
              <a:gd name="connsiteY4" fmla="*/ 8000 h 12229"/>
              <a:gd name="connsiteX5" fmla="*/ 0 w 10000"/>
              <a:gd name="connsiteY5" fmla="*/ 0 h 12229"/>
              <a:gd name="connsiteX0" fmla="*/ 0 w 10000"/>
              <a:gd name="connsiteY0" fmla="*/ 0 h 10503"/>
              <a:gd name="connsiteX1" fmla="*/ 10000 w 10000"/>
              <a:gd name="connsiteY1" fmla="*/ 0 h 10503"/>
              <a:gd name="connsiteX2" fmla="*/ 10000 w 10000"/>
              <a:gd name="connsiteY2" fmla="*/ 8000 h 10503"/>
              <a:gd name="connsiteX3" fmla="*/ 4391 w 10000"/>
              <a:gd name="connsiteY3" fmla="*/ 10503 h 10503"/>
              <a:gd name="connsiteX4" fmla="*/ 0 w 10000"/>
              <a:gd name="connsiteY4" fmla="*/ 8000 h 10503"/>
              <a:gd name="connsiteX5" fmla="*/ 0 w 10000"/>
              <a:gd name="connsiteY5" fmla="*/ 0 h 10503"/>
              <a:gd name="connsiteX0" fmla="*/ 0 w 10000"/>
              <a:gd name="connsiteY0" fmla="*/ 0 h 8932"/>
              <a:gd name="connsiteX1" fmla="*/ 10000 w 10000"/>
              <a:gd name="connsiteY1" fmla="*/ 0 h 8932"/>
              <a:gd name="connsiteX2" fmla="*/ 10000 w 10000"/>
              <a:gd name="connsiteY2" fmla="*/ 8000 h 8932"/>
              <a:gd name="connsiteX3" fmla="*/ 4391 w 10000"/>
              <a:gd name="connsiteY3" fmla="*/ 8932 h 8932"/>
              <a:gd name="connsiteX4" fmla="*/ 0 w 10000"/>
              <a:gd name="connsiteY4" fmla="*/ 8000 h 8932"/>
              <a:gd name="connsiteX5" fmla="*/ 0 w 10000"/>
              <a:gd name="connsiteY5" fmla="*/ 0 h 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32">
                <a:moveTo>
                  <a:pt x="0" y="0"/>
                </a:moveTo>
                <a:lnTo>
                  <a:pt x="10000" y="0"/>
                </a:lnTo>
                <a:lnTo>
                  <a:pt x="10000" y="8000"/>
                </a:lnTo>
                <a:lnTo>
                  <a:pt x="4391" y="8932"/>
                </a:lnTo>
                <a:lnTo>
                  <a:pt x="0" y="8000"/>
                </a:lnTo>
                <a:lnTo>
                  <a:pt x="0" y="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TextBox 7">
            <a:extLst>
              <a:ext uri="{FF2B5EF4-FFF2-40B4-BE49-F238E27FC236}">
                <a16:creationId xmlns:a16="http://schemas.microsoft.com/office/drawing/2014/main" id="{8FEC9EAE-DDAC-4E64-A51E-AFCD14E5E299}"/>
              </a:ext>
            </a:extLst>
          </p:cNvPr>
          <p:cNvSpPr txBox="1"/>
          <p:nvPr/>
        </p:nvSpPr>
        <p:spPr>
          <a:xfrm>
            <a:off x="5376128" y="5267334"/>
            <a:ext cx="4650557" cy="646331"/>
          </a:xfrm>
          <a:prstGeom prst="rect">
            <a:avLst/>
          </a:prstGeom>
          <a:noFill/>
        </p:spPr>
        <p:txBody>
          <a:bodyPr wrap="square"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Education</a:t>
            </a:r>
            <a:r>
              <a:rPr kumimoji="0" lang="en-US" sz="4000" b="1" i="0" u="none" strike="noStrike" kern="1200" cap="none" spc="0" normalizeH="0" noProof="0" dirty="0">
                <a:ln>
                  <a:noFill/>
                </a:ln>
                <a:solidFill>
                  <a:prstClr val="white"/>
                </a:solidFill>
                <a:effectLst/>
                <a:uLnTx/>
                <a:uFillTx/>
                <a:latin typeface="Abadi Extra Light" panose="020B0204020104020204" pitchFamily="34" charset="0"/>
                <a:ea typeface="+mn-ea"/>
                <a:cs typeface="+mn-cs"/>
              </a:rPr>
              <a:t> p.126</a:t>
            </a:r>
            <a:endParaRPr kumimoji="0" lang="en-US" sz="40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endParaRPr>
          </a:p>
        </p:txBody>
      </p:sp>
    </p:spTree>
    <p:extLst>
      <p:ext uri="{BB962C8B-B14F-4D97-AF65-F5344CB8AC3E}">
        <p14:creationId xmlns:p14="http://schemas.microsoft.com/office/powerpoint/2010/main" val="40107317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EB0BE-E8DB-40A5-BA75-B4DCE5C78484}"/>
              </a:ext>
            </a:extLst>
          </p:cNvPr>
          <p:cNvSpPr>
            <a:spLocks noGrp="1"/>
          </p:cNvSpPr>
          <p:nvPr>
            <p:ph idx="1"/>
          </p:nvPr>
        </p:nvSpPr>
        <p:spPr>
          <a:xfrm>
            <a:off x="241300" y="266700"/>
            <a:ext cx="9037556" cy="4534555"/>
          </a:xfrm>
        </p:spPr>
        <p:txBody>
          <a:bodyPr/>
          <a:lstStyle/>
          <a:p>
            <a:pPr>
              <a:lnSpc>
                <a:spcPct val="120000"/>
              </a:lnSpc>
              <a:buFont typeface="Wingdings" panose="05000000000000000000" pitchFamily="2" charset="2"/>
              <a:buNone/>
              <a:defRPr/>
            </a:pPr>
            <a:r>
              <a:rPr lang="en-US" sz="4000" dirty="0">
                <a:latin typeface="+mj-lt"/>
              </a:rPr>
              <a:t>“A revival in Bible study is needed throughout the world. Attention is to be called, not to the assertions of men, but to the Word of God. As this is done, a mighty work will be wrought. When God declared that His word should not return unto Him void, He meant all that He said.”</a:t>
            </a:r>
            <a:endParaRPr lang="en-US" sz="4000" b="1" dirty="0">
              <a:solidFill>
                <a:schemeClr val="accent2">
                  <a:lumMod val="75000"/>
                </a:schemeClr>
              </a:solidFill>
              <a:latin typeface="+mj-lt"/>
            </a:endParaRPr>
          </a:p>
          <a:p>
            <a:pPr>
              <a:lnSpc>
                <a:spcPct val="120000"/>
              </a:lnSpc>
              <a:buFont typeface="Wingdings" panose="05000000000000000000" pitchFamily="2" charset="2"/>
              <a:buNone/>
              <a:defRPr/>
            </a:pPr>
            <a:endParaRPr lang="en-US" sz="4000" dirty="0"/>
          </a:p>
          <a:p>
            <a:pPr marL="0" indent="0">
              <a:lnSpc>
                <a:spcPct val="120000"/>
              </a:lnSpc>
              <a:buNone/>
            </a:pPr>
            <a:endParaRPr lang="en-US" sz="4000" dirty="0"/>
          </a:p>
        </p:txBody>
      </p:sp>
      <p:sp>
        <p:nvSpPr>
          <p:cNvPr id="4" name="Slide Number Placeholder 3">
            <a:extLst>
              <a:ext uri="{FF2B5EF4-FFF2-40B4-BE49-F238E27FC236}">
                <a16:creationId xmlns:a16="http://schemas.microsoft.com/office/drawing/2014/main" id="{1EFC52DA-565D-4423-8577-67C7C2517858}"/>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134</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Flowchart: Off-page Connector 6">
            <a:extLst>
              <a:ext uri="{FF2B5EF4-FFF2-40B4-BE49-F238E27FC236}">
                <a16:creationId xmlns:a16="http://schemas.microsoft.com/office/drawing/2014/main" id="{08DBC274-6943-4AD0-970C-31420BE902EF}"/>
              </a:ext>
            </a:extLst>
          </p:cNvPr>
          <p:cNvSpPr/>
          <p:nvPr/>
        </p:nvSpPr>
        <p:spPr>
          <a:xfrm rot="5400000">
            <a:off x="8064350" y="2107576"/>
            <a:ext cx="644726" cy="7610573"/>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2229"/>
              <a:gd name="connsiteX1" fmla="*/ 10000 w 10000"/>
              <a:gd name="connsiteY1" fmla="*/ 0 h 12229"/>
              <a:gd name="connsiteX2" fmla="*/ 10000 w 10000"/>
              <a:gd name="connsiteY2" fmla="*/ 8000 h 12229"/>
              <a:gd name="connsiteX3" fmla="*/ 4797 w 10000"/>
              <a:gd name="connsiteY3" fmla="*/ 12229 h 12229"/>
              <a:gd name="connsiteX4" fmla="*/ 0 w 10000"/>
              <a:gd name="connsiteY4" fmla="*/ 8000 h 12229"/>
              <a:gd name="connsiteX5" fmla="*/ 0 w 10000"/>
              <a:gd name="connsiteY5" fmla="*/ 0 h 12229"/>
              <a:gd name="connsiteX0" fmla="*/ 0 w 10000"/>
              <a:gd name="connsiteY0" fmla="*/ 0 h 10503"/>
              <a:gd name="connsiteX1" fmla="*/ 10000 w 10000"/>
              <a:gd name="connsiteY1" fmla="*/ 0 h 10503"/>
              <a:gd name="connsiteX2" fmla="*/ 10000 w 10000"/>
              <a:gd name="connsiteY2" fmla="*/ 8000 h 10503"/>
              <a:gd name="connsiteX3" fmla="*/ 4391 w 10000"/>
              <a:gd name="connsiteY3" fmla="*/ 10503 h 10503"/>
              <a:gd name="connsiteX4" fmla="*/ 0 w 10000"/>
              <a:gd name="connsiteY4" fmla="*/ 8000 h 10503"/>
              <a:gd name="connsiteX5" fmla="*/ 0 w 10000"/>
              <a:gd name="connsiteY5" fmla="*/ 0 h 10503"/>
              <a:gd name="connsiteX0" fmla="*/ 0 w 10000"/>
              <a:gd name="connsiteY0" fmla="*/ 0 h 8932"/>
              <a:gd name="connsiteX1" fmla="*/ 10000 w 10000"/>
              <a:gd name="connsiteY1" fmla="*/ 0 h 8932"/>
              <a:gd name="connsiteX2" fmla="*/ 10000 w 10000"/>
              <a:gd name="connsiteY2" fmla="*/ 8000 h 8932"/>
              <a:gd name="connsiteX3" fmla="*/ 4391 w 10000"/>
              <a:gd name="connsiteY3" fmla="*/ 8932 h 8932"/>
              <a:gd name="connsiteX4" fmla="*/ 0 w 10000"/>
              <a:gd name="connsiteY4" fmla="*/ 8000 h 8932"/>
              <a:gd name="connsiteX5" fmla="*/ 0 w 10000"/>
              <a:gd name="connsiteY5" fmla="*/ 0 h 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32">
                <a:moveTo>
                  <a:pt x="0" y="0"/>
                </a:moveTo>
                <a:lnTo>
                  <a:pt x="10000" y="0"/>
                </a:lnTo>
                <a:lnTo>
                  <a:pt x="10000" y="8000"/>
                </a:lnTo>
                <a:lnTo>
                  <a:pt x="4391" y="8932"/>
                </a:lnTo>
                <a:lnTo>
                  <a:pt x="0" y="8000"/>
                </a:lnTo>
                <a:lnTo>
                  <a:pt x="0" y="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TextBox 7">
            <a:extLst>
              <a:ext uri="{FF2B5EF4-FFF2-40B4-BE49-F238E27FC236}">
                <a16:creationId xmlns:a16="http://schemas.microsoft.com/office/drawing/2014/main" id="{8FEC9EAE-DDAC-4E64-A51E-AFCD14E5E299}"/>
              </a:ext>
            </a:extLst>
          </p:cNvPr>
          <p:cNvSpPr txBox="1"/>
          <p:nvPr/>
        </p:nvSpPr>
        <p:spPr>
          <a:xfrm>
            <a:off x="5274528" y="5625574"/>
            <a:ext cx="5355372" cy="646331"/>
          </a:xfrm>
          <a:prstGeom prst="rect">
            <a:avLst/>
          </a:prstGeom>
          <a:noFill/>
        </p:spPr>
        <p:txBody>
          <a:bodyPr wrap="square"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Manuscript</a:t>
            </a:r>
            <a:r>
              <a:rPr lang="en-US" sz="4000" b="1" dirty="0">
                <a:solidFill>
                  <a:prstClr val="white"/>
                </a:solidFill>
                <a:latin typeface="Abadi Extra Light" panose="020B0204020104020204" pitchFamily="34" charset="0"/>
              </a:rPr>
              <a:t> 139, 1898</a:t>
            </a:r>
            <a:endParaRPr kumimoji="0" lang="en-US" sz="40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endParaRPr>
          </a:p>
        </p:txBody>
      </p:sp>
    </p:spTree>
    <p:extLst>
      <p:ext uri="{BB962C8B-B14F-4D97-AF65-F5344CB8AC3E}">
        <p14:creationId xmlns:p14="http://schemas.microsoft.com/office/powerpoint/2010/main" val="305881740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CEE517-80AC-4ABC-85EE-BE7B80B66373}"/>
              </a:ext>
            </a:extLst>
          </p:cNvPr>
          <p:cNvSpPr/>
          <p:nvPr/>
        </p:nvSpPr>
        <p:spPr>
          <a:xfrm>
            <a:off x="-64739" y="1246861"/>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AE31C528-C994-466D-9A9A-1760BBF6438D}"/>
              </a:ext>
            </a:extLst>
          </p:cNvPr>
          <p:cNvSpPr/>
          <p:nvPr/>
        </p:nvSpPr>
        <p:spPr>
          <a:xfrm rot="5400000" flipV="1">
            <a:off x="96681" y="1184140"/>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135</a:t>
            </a:fld>
            <a:endParaRPr lang="en-US" noProof="0" dirty="0"/>
          </a:p>
        </p:txBody>
      </p:sp>
      <p:sp>
        <p:nvSpPr>
          <p:cNvPr id="7" name="Freeform 5">
            <a:extLst>
              <a:ext uri="{FF2B5EF4-FFF2-40B4-BE49-F238E27FC236}">
                <a16:creationId xmlns:a16="http://schemas.microsoft.com/office/drawing/2014/main" id="{DC4360B0-0E79-4AF6-93B4-A238CD545C2D}"/>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Content Placeholder 3">
            <a:extLst>
              <a:ext uri="{FF2B5EF4-FFF2-40B4-BE49-F238E27FC236}">
                <a16:creationId xmlns:a16="http://schemas.microsoft.com/office/drawing/2014/main" id="{FADEE0FF-5590-431D-B719-07B904E8C32D}"/>
              </a:ext>
            </a:extLst>
          </p:cNvPr>
          <p:cNvSpPr txBox="1">
            <a:spLocks/>
          </p:cNvSpPr>
          <p:nvPr/>
        </p:nvSpPr>
        <p:spPr>
          <a:xfrm>
            <a:off x="806061" y="3054004"/>
            <a:ext cx="6171848" cy="3600000"/>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Morning</a:t>
            </a:r>
          </a:p>
          <a:p>
            <a:r>
              <a:rPr lang="en-US" sz="2400" dirty="0"/>
              <a:t>Afternoon </a:t>
            </a:r>
          </a:p>
          <a:p>
            <a:r>
              <a:rPr lang="en-US" sz="2400" dirty="0"/>
              <a:t>Evening</a:t>
            </a:r>
          </a:p>
        </p:txBody>
      </p:sp>
      <p:sp>
        <p:nvSpPr>
          <p:cNvPr id="11" name="Title 1">
            <a:extLst>
              <a:ext uri="{FF2B5EF4-FFF2-40B4-BE49-F238E27FC236}">
                <a16:creationId xmlns:a16="http://schemas.microsoft.com/office/drawing/2014/main" id="{85B9EDDA-C2D1-464E-9B8A-9EF8EA628D75}"/>
              </a:ext>
            </a:extLst>
          </p:cNvPr>
          <p:cNvSpPr>
            <a:spLocks noGrp="1"/>
          </p:cNvSpPr>
          <p:nvPr>
            <p:ph type="title"/>
          </p:nvPr>
        </p:nvSpPr>
        <p:spPr>
          <a:xfrm>
            <a:off x="318879" y="2111888"/>
            <a:ext cx="5472000" cy="432000"/>
          </a:xfrm>
        </p:spPr>
        <p:txBody>
          <a:bodyPr/>
          <a:lstStyle/>
          <a:p>
            <a:r>
              <a:rPr lang="en-US" dirty="0"/>
              <a:t>1. Choose the best time of the day and stick to it</a:t>
            </a:r>
          </a:p>
        </p:txBody>
      </p:sp>
      <p:sp>
        <p:nvSpPr>
          <p:cNvPr id="12" name="TextBox 11">
            <a:extLst>
              <a:ext uri="{FF2B5EF4-FFF2-40B4-BE49-F238E27FC236}">
                <a16:creationId xmlns:a16="http://schemas.microsoft.com/office/drawing/2014/main" id="{88610814-D9C6-4095-A6CE-F1B603C8C3E8}"/>
              </a:ext>
            </a:extLst>
          </p:cNvPr>
          <p:cNvSpPr txBox="1"/>
          <p:nvPr/>
        </p:nvSpPr>
        <p:spPr>
          <a:xfrm>
            <a:off x="159330" y="372229"/>
            <a:ext cx="7561930" cy="707886"/>
          </a:xfrm>
          <a:prstGeom prst="rect">
            <a:avLst/>
          </a:prstGeom>
          <a:noFill/>
        </p:spPr>
        <p:txBody>
          <a:bodyPr wrap="square" rtlCol="0">
            <a:spAutoFit/>
          </a:bodyPr>
          <a:lstStyle/>
          <a:p>
            <a:r>
              <a:rPr lang="en-US" sz="4000" b="1" dirty="0">
                <a:latin typeface="+mj-lt"/>
              </a:rPr>
              <a:t>Starting a Daily Devotional</a:t>
            </a:r>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92054" y="1137122"/>
            <a:ext cx="6398673"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Placeholder 19" descr="A close up of a clock&#10;&#10;Description automatically generated">
            <a:extLst>
              <a:ext uri="{FF2B5EF4-FFF2-40B4-BE49-F238E27FC236}">
                <a16:creationId xmlns:a16="http://schemas.microsoft.com/office/drawing/2014/main" id="{8C8B6D06-C9DC-4E66-8359-EA0359F50853}"/>
              </a:ext>
            </a:extLst>
          </p:cNvPr>
          <p:cNvPicPr>
            <a:picLocks noGrp="1" noChangeAspect="1"/>
          </p:cNvPicPr>
          <p:nvPr>
            <p:ph type="pic" sz="quarter" idx="14"/>
          </p:nvPr>
        </p:nvPicPr>
        <p:blipFill rotWithShape="1">
          <a:blip r:embed="rId3"/>
          <a:srcRect l="23352" t="-370" r="5930" b="370"/>
          <a:stretch/>
        </p:blipFill>
        <p:spPr>
          <a:xfrm>
            <a:off x="6481149" y="1684742"/>
            <a:ext cx="4904790" cy="4333769"/>
          </a:xfrm>
          <a:ln>
            <a:noFill/>
          </a:ln>
          <a:effectLst/>
          <a:scene3d>
            <a:camera prst="orthographicFront">
              <a:rot lat="0" lon="0" rev="0"/>
            </a:camera>
            <a:lightRig rig="contrasting" dir="t">
              <a:rot lat="0" lon="0" rev="7800000"/>
            </a:lightRig>
          </a:scene3d>
          <a:sp3d>
            <a:bevelT w="139700" h="139700"/>
          </a:sp3d>
        </p:spPr>
      </p:pic>
    </p:spTree>
    <p:extLst>
      <p:ext uri="{BB962C8B-B14F-4D97-AF65-F5344CB8AC3E}">
        <p14:creationId xmlns:p14="http://schemas.microsoft.com/office/powerpoint/2010/main" val="21438894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CEE517-80AC-4ABC-85EE-BE7B80B66373}"/>
              </a:ext>
            </a:extLst>
          </p:cNvPr>
          <p:cNvSpPr/>
          <p:nvPr/>
        </p:nvSpPr>
        <p:spPr>
          <a:xfrm>
            <a:off x="-64739" y="1246861"/>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AE31C528-C994-466D-9A9A-1760BBF6438D}"/>
              </a:ext>
            </a:extLst>
          </p:cNvPr>
          <p:cNvSpPr/>
          <p:nvPr/>
        </p:nvSpPr>
        <p:spPr>
          <a:xfrm rot="5400000" flipV="1">
            <a:off x="96681" y="1184140"/>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136</a:t>
            </a:fld>
            <a:endParaRPr lang="en-US" noProof="0" dirty="0"/>
          </a:p>
        </p:txBody>
      </p:sp>
      <p:sp>
        <p:nvSpPr>
          <p:cNvPr id="7" name="Freeform 5">
            <a:extLst>
              <a:ext uri="{FF2B5EF4-FFF2-40B4-BE49-F238E27FC236}">
                <a16:creationId xmlns:a16="http://schemas.microsoft.com/office/drawing/2014/main" id="{DC4360B0-0E79-4AF6-93B4-A238CD545C2D}"/>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extBox 11">
            <a:extLst>
              <a:ext uri="{FF2B5EF4-FFF2-40B4-BE49-F238E27FC236}">
                <a16:creationId xmlns:a16="http://schemas.microsoft.com/office/drawing/2014/main" id="{88610814-D9C6-4095-A6CE-F1B603C8C3E8}"/>
              </a:ext>
            </a:extLst>
          </p:cNvPr>
          <p:cNvSpPr txBox="1"/>
          <p:nvPr/>
        </p:nvSpPr>
        <p:spPr>
          <a:xfrm>
            <a:off x="159330" y="372229"/>
            <a:ext cx="7561930" cy="707886"/>
          </a:xfrm>
          <a:prstGeom prst="rect">
            <a:avLst/>
          </a:prstGeom>
          <a:noFill/>
        </p:spPr>
        <p:txBody>
          <a:bodyPr wrap="square" rtlCol="0">
            <a:spAutoFit/>
          </a:bodyPr>
          <a:lstStyle/>
          <a:p>
            <a:r>
              <a:rPr lang="en-US" sz="4000" b="1" dirty="0">
                <a:latin typeface="+mj-lt"/>
              </a:rPr>
              <a:t>Starting a Daily Devotional</a:t>
            </a:r>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92054" y="1137122"/>
            <a:ext cx="6398673"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EC5092AD-97B7-4B73-9055-6E356B5197B8}"/>
              </a:ext>
            </a:extLst>
          </p:cNvPr>
          <p:cNvSpPr txBox="1">
            <a:spLocks/>
          </p:cNvSpPr>
          <p:nvPr/>
        </p:nvSpPr>
        <p:spPr>
          <a:xfrm>
            <a:off x="432000" y="2193831"/>
            <a:ext cx="5472000"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dirty="0"/>
              <a:t>2. Try to give yourself at least 30 minutes </a:t>
            </a:r>
          </a:p>
        </p:txBody>
      </p:sp>
      <p:sp>
        <p:nvSpPr>
          <p:cNvPr id="19" name="Content Placeholder 3">
            <a:extLst>
              <a:ext uri="{FF2B5EF4-FFF2-40B4-BE49-F238E27FC236}">
                <a16:creationId xmlns:a16="http://schemas.microsoft.com/office/drawing/2014/main" id="{1D8DC9E4-957A-4CB6-8EBB-441754FC0765}"/>
              </a:ext>
            </a:extLst>
          </p:cNvPr>
          <p:cNvSpPr txBox="1">
            <a:spLocks/>
          </p:cNvSpPr>
          <p:nvPr/>
        </p:nvSpPr>
        <p:spPr>
          <a:xfrm>
            <a:off x="806061" y="3298248"/>
            <a:ext cx="6171848" cy="432000"/>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Unhurried and uninterrupted </a:t>
            </a:r>
          </a:p>
        </p:txBody>
      </p:sp>
      <p:pic>
        <p:nvPicPr>
          <p:cNvPr id="20" name="Picture Placeholder 19" descr="A close up of a clock&#10;&#10;Description automatically generated">
            <a:extLst>
              <a:ext uri="{FF2B5EF4-FFF2-40B4-BE49-F238E27FC236}">
                <a16:creationId xmlns:a16="http://schemas.microsoft.com/office/drawing/2014/main" id="{8C8B6D06-C9DC-4E66-8359-EA0359F50853}"/>
              </a:ext>
            </a:extLst>
          </p:cNvPr>
          <p:cNvPicPr>
            <a:picLocks noGrp="1" noChangeAspect="1"/>
          </p:cNvPicPr>
          <p:nvPr>
            <p:ph type="pic" sz="quarter" idx="14"/>
          </p:nvPr>
        </p:nvPicPr>
        <p:blipFill rotWithShape="1">
          <a:blip r:embed="rId3"/>
          <a:srcRect l="23352" t="-370" r="5930" b="370"/>
          <a:stretch/>
        </p:blipFill>
        <p:spPr>
          <a:xfrm>
            <a:off x="6481149" y="1684742"/>
            <a:ext cx="4904790" cy="4333769"/>
          </a:xfrm>
          <a:ln>
            <a:noFill/>
          </a:ln>
          <a:effectLst/>
          <a:scene3d>
            <a:camera prst="orthographicFront">
              <a:rot lat="0" lon="0" rev="0"/>
            </a:camera>
            <a:lightRig rig="contrasting" dir="t">
              <a:rot lat="0" lon="0" rev="7800000"/>
            </a:lightRig>
          </a:scene3d>
          <a:sp3d>
            <a:bevelT w="139700" h="139700"/>
          </a:sp3d>
        </p:spPr>
      </p:pic>
      <p:sp>
        <p:nvSpPr>
          <p:cNvPr id="3" name="Title 2">
            <a:extLst>
              <a:ext uri="{FF2B5EF4-FFF2-40B4-BE49-F238E27FC236}">
                <a16:creationId xmlns:a16="http://schemas.microsoft.com/office/drawing/2014/main" id="{46577744-E0A8-4E4A-BF57-167B6B35F72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4768904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CEE517-80AC-4ABC-85EE-BE7B80B66373}"/>
              </a:ext>
            </a:extLst>
          </p:cNvPr>
          <p:cNvSpPr/>
          <p:nvPr/>
        </p:nvSpPr>
        <p:spPr>
          <a:xfrm>
            <a:off x="-64739" y="1246861"/>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AE31C528-C994-466D-9A9A-1760BBF6438D}"/>
              </a:ext>
            </a:extLst>
          </p:cNvPr>
          <p:cNvSpPr/>
          <p:nvPr/>
        </p:nvSpPr>
        <p:spPr>
          <a:xfrm rot="5400000" flipV="1">
            <a:off x="96681" y="1184140"/>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137</a:t>
            </a:fld>
            <a:endParaRPr lang="en-US" noProof="0" dirty="0"/>
          </a:p>
        </p:txBody>
      </p:sp>
      <p:sp>
        <p:nvSpPr>
          <p:cNvPr id="7" name="Freeform 5">
            <a:extLst>
              <a:ext uri="{FF2B5EF4-FFF2-40B4-BE49-F238E27FC236}">
                <a16:creationId xmlns:a16="http://schemas.microsoft.com/office/drawing/2014/main" id="{DC4360B0-0E79-4AF6-93B4-A238CD545C2D}"/>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Content Placeholder 3">
            <a:extLst>
              <a:ext uri="{FF2B5EF4-FFF2-40B4-BE49-F238E27FC236}">
                <a16:creationId xmlns:a16="http://schemas.microsoft.com/office/drawing/2014/main" id="{FADEE0FF-5590-431D-B719-07B904E8C32D}"/>
              </a:ext>
            </a:extLst>
          </p:cNvPr>
          <p:cNvSpPr txBox="1">
            <a:spLocks/>
          </p:cNvSpPr>
          <p:nvPr/>
        </p:nvSpPr>
        <p:spPr>
          <a:xfrm>
            <a:off x="767989" y="3830583"/>
            <a:ext cx="6171848" cy="3600000"/>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Lifting up Jesus</a:t>
            </a:r>
          </a:p>
          <a:p>
            <a:pPr lvl="1"/>
            <a:r>
              <a:rPr lang="en-US" sz="2200" dirty="0">
                <a:hlinkClick r:id="rId3"/>
              </a:rPr>
              <a:t>www.liftingupjesus.net</a:t>
            </a:r>
            <a:endParaRPr lang="en-US" sz="2200" dirty="0"/>
          </a:p>
          <a:p>
            <a:r>
              <a:rPr lang="en-US" sz="2400" dirty="0"/>
              <a:t>Search for Certainty </a:t>
            </a:r>
          </a:p>
          <a:p>
            <a:r>
              <a:rPr lang="en-US" sz="2400" dirty="0"/>
              <a:t>Sabbath School Lessons</a:t>
            </a:r>
          </a:p>
          <a:p>
            <a:r>
              <a:rPr lang="en-US" sz="2400" dirty="0"/>
              <a:t>Fast Discipleship Lessons</a:t>
            </a:r>
          </a:p>
          <a:p>
            <a:pPr lvl="1"/>
            <a:r>
              <a:rPr lang="en-US" sz="2200" dirty="0"/>
              <a:t>www.fast.st</a:t>
            </a:r>
          </a:p>
        </p:txBody>
      </p:sp>
      <p:sp>
        <p:nvSpPr>
          <p:cNvPr id="11" name="Title 1">
            <a:extLst>
              <a:ext uri="{FF2B5EF4-FFF2-40B4-BE49-F238E27FC236}">
                <a16:creationId xmlns:a16="http://schemas.microsoft.com/office/drawing/2014/main" id="{85B9EDDA-C2D1-464E-9B8A-9EF8EA628D75}"/>
              </a:ext>
            </a:extLst>
          </p:cNvPr>
          <p:cNvSpPr>
            <a:spLocks noGrp="1"/>
          </p:cNvSpPr>
          <p:nvPr>
            <p:ph type="title"/>
          </p:nvPr>
        </p:nvSpPr>
        <p:spPr>
          <a:xfrm>
            <a:off x="-64739" y="2369694"/>
            <a:ext cx="5472000" cy="432000"/>
          </a:xfrm>
        </p:spPr>
        <p:txBody>
          <a:bodyPr/>
          <a:lstStyle/>
          <a:p>
            <a:pPr algn="ctr"/>
            <a:r>
              <a:rPr lang="en-US" dirty="0"/>
              <a:t>3. Choose a book of the Bible      that interests you</a:t>
            </a:r>
            <a:br>
              <a:rPr lang="en-US" dirty="0"/>
            </a:br>
            <a:r>
              <a:rPr lang="en-US" dirty="0"/>
              <a:t>OR</a:t>
            </a:r>
            <a:br>
              <a:rPr lang="en-US" dirty="0"/>
            </a:br>
            <a:r>
              <a:rPr lang="en-US" dirty="0"/>
              <a:t>   Find a suitable study guide</a:t>
            </a:r>
          </a:p>
        </p:txBody>
      </p:sp>
      <p:sp>
        <p:nvSpPr>
          <p:cNvPr id="12" name="TextBox 11">
            <a:extLst>
              <a:ext uri="{FF2B5EF4-FFF2-40B4-BE49-F238E27FC236}">
                <a16:creationId xmlns:a16="http://schemas.microsoft.com/office/drawing/2014/main" id="{88610814-D9C6-4095-A6CE-F1B603C8C3E8}"/>
              </a:ext>
            </a:extLst>
          </p:cNvPr>
          <p:cNvSpPr txBox="1"/>
          <p:nvPr/>
        </p:nvSpPr>
        <p:spPr>
          <a:xfrm>
            <a:off x="159330" y="372229"/>
            <a:ext cx="7561930" cy="707886"/>
          </a:xfrm>
          <a:prstGeom prst="rect">
            <a:avLst/>
          </a:prstGeom>
          <a:noFill/>
        </p:spPr>
        <p:txBody>
          <a:bodyPr wrap="square" rtlCol="0">
            <a:spAutoFit/>
          </a:bodyPr>
          <a:lstStyle/>
          <a:p>
            <a:r>
              <a:rPr lang="en-US" sz="4000" b="1" dirty="0">
                <a:latin typeface="+mj-lt"/>
              </a:rPr>
              <a:t>Starting a Daily Devotional</a:t>
            </a:r>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92054" y="1137122"/>
            <a:ext cx="6398673"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2" descr="A picture containing building&#10;&#10;Description automatically generated">
            <a:extLst>
              <a:ext uri="{FF2B5EF4-FFF2-40B4-BE49-F238E27FC236}">
                <a16:creationId xmlns:a16="http://schemas.microsoft.com/office/drawing/2014/main" id="{87145583-BDC6-45F0-9CAF-0A1DABC88139}"/>
              </a:ext>
            </a:extLst>
          </p:cNvPr>
          <p:cNvPicPr>
            <a:picLocks noGrp="1" noChangeAspect="1"/>
          </p:cNvPicPr>
          <p:nvPr>
            <p:ph type="pic" sz="quarter" idx="14"/>
          </p:nvPr>
        </p:nvPicPr>
        <p:blipFill rotWithShape="1">
          <a:blip r:embed="rId4"/>
          <a:srcRect l="3177" t="940" r="8121" b="627"/>
          <a:stretch/>
        </p:blipFill>
        <p:spPr>
          <a:xfrm>
            <a:off x="6278880" y="1752599"/>
            <a:ext cx="5107059" cy="4265912"/>
          </a:xfrm>
          <a:ln>
            <a:noFill/>
          </a:ln>
          <a:effectLst/>
          <a:scene3d>
            <a:camera prst="orthographicFront">
              <a:rot lat="0" lon="0" rev="0"/>
            </a:camera>
            <a:lightRig rig="contrasting" dir="t">
              <a:rot lat="0" lon="0" rev="7800000"/>
            </a:lightRig>
          </a:scene3d>
          <a:sp3d>
            <a:bevelT w="139700" h="139700"/>
          </a:sp3d>
        </p:spPr>
      </p:pic>
    </p:spTree>
    <p:extLst>
      <p:ext uri="{BB962C8B-B14F-4D97-AF65-F5344CB8AC3E}">
        <p14:creationId xmlns:p14="http://schemas.microsoft.com/office/powerpoint/2010/main" val="41456791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CEE517-80AC-4ABC-85EE-BE7B80B66373}"/>
              </a:ext>
            </a:extLst>
          </p:cNvPr>
          <p:cNvSpPr/>
          <p:nvPr/>
        </p:nvSpPr>
        <p:spPr>
          <a:xfrm>
            <a:off x="-64739" y="1246861"/>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AE31C528-C994-466D-9A9A-1760BBF6438D}"/>
              </a:ext>
            </a:extLst>
          </p:cNvPr>
          <p:cNvSpPr/>
          <p:nvPr/>
        </p:nvSpPr>
        <p:spPr>
          <a:xfrm rot="5400000" flipV="1">
            <a:off x="96681" y="1184140"/>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138</a:t>
            </a:fld>
            <a:endParaRPr lang="en-US" noProof="0" dirty="0"/>
          </a:p>
        </p:txBody>
      </p:sp>
      <p:sp>
        <p:nvSpPr>
          <p:cNvPr id="9" name="Content Placeholder 3">
            <a:extLst>
              <a:ext uri="{FF2B5EF4-FFF2-40B4-BE49-F238E27FC236}">
                <a16:creationId xmlns:a16="http://schemas.microsoft.com/office/drawing/2014/main" id="{FADEE0FF-5590-431D-B719-07B904E8C32D}"/>
              </a:ext>
            </a:extLst>
          </p:cNvPr>
          <p:cNvSpPr txBox="1">
            <a:spLocks/>
          </p:cNvSpPr>
          <p:nvPr/>
        </p:nvSpPr>
        <p:spPr>
          <a:xfrm>
            <a:off x="6122147" y="2633080"/>
            <a:ext cx="4807656" cy="3600000"/>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Tx/>
              <a:buChar char="-"/>
            </a:pPr>
            <a:r>
              <a:rPr lang="en-US" sz="2400" dirty="0"/>
              <a:t>What spiritual lessons are in this passage?</a:t>
            </a:r>
          </a:p>
          <a:p>
            <a:pPr>
              <a:lnSpc>
                <a:spcPct val="120000"/>
              </a:lnSpc>
              <a:buFontTx/>
              <a:buChar char="-"/>
            </a:pPr>
            <a:r>
              <a:rPr lang="en-US" sz="2400" dirty="0"/>
              <a:t>What is God saying to me personally?</a:t>
            </a:r>
          </a:p>
          <a:p>
            <a:pPr>
              <a:lnSpc>
                <a:spcPct val="120000"/>
              </a:lnSpc>
              <a:buFontTx/>
              <a:buChar char="-"/>
            </a:pPr>
            <a:r>
              <a:rPr lang="en-US" sz="2400" dirty="0"/>
              <a:t>What needs to change in my life?</a:t>
            </a:r>
          </a:p>
          <a:p>
            <a:pPr>
              <a:lnSpc>
                <a:spcPct val="120000"/>
              </a:lnSpc>
              <a:buFontTx/>
              <a:buChar char="-"/>
            </a:pPr>
            <a:r>
              <a:rPr lang="en-US" sz="2400" dirty="0"/>
              <a:t>What principle do I need to understand better?</a:t>
            </a:r>
          </a:p>
          <a:p>
            <a:pPr marL="0" indent="0">
              <a:buNone/>
            </a:pPr>
            <a:endParaRPr lang="en-US" sz="2200" dirty="0"/>
          </a:p>
        </p:txBody>
      </p:sp>
      <p:sp>
        <p:nvSpPr>
          <p:cNvPr id="11" name="Title 1">
            <a:extLst>
              <a:ext uri="{FF2B5EF4-FFF2-40B4-BE49-F238E27FC236}">
                <a16:creationId xmlns:a16="http://schemas.microsoft.com/office/drawing/2014/main" id="{85B9EDDA-C2D1-464E-9B8A-9EF8EA628D75}"/>
              </a:ext>
            </a:extLst>
          </p:cNvPr>
          <p:cNvSpPr>
            <a:spLocks noGrp="1"/>
          </p:cNvSpPr>
          <p:nvPr>
            <p:ph type="title"/>
          </p:nvPr>
        </p:nvSpPr>
        <p:spPr>
          <a:xfrm>
            <a:off x="364239" y="2213780"/>
            <a:ext cx="5472000" cy="432000"/>
          </a:xfrm>
        </p:spPr>
        <p:txBody>
          <a:bodyPr/>
          <a:lstStyle/>
          <a:p>
            <a:r>
              <a:rPr lang="en-US" dirty="0"/>
              <a:t>4. Read a passage each day and think about the lessons it teaches </a:t>
            </a:r>
          </a:p>
        </p:txBody>
      </p:sp>
      <p:sp>
        <p:nvSpPr>
          <p:cNvPr id="12" name="TextBox 11">
            <a:extLst>
              <a:ext uri="{FF2B5EF4-FFF2-40B4-BE49-F238E27FC236}">
                <a16:creationId xmlns:a16="http://schemas.microsoft.com/office/drawing/2014/main" id="{88610814-D9C6-4095-A6CE-F1B603C8C3E8}"/>
              </a:ext>
            </a:extLst>
          </p:cNvPr>
          <p:cNvSpPr txBox="1"/>
          <p:nvPr/>
        </p:nvSpPr>
        <p:spPr>
          <a:xfrm>
            <a:off x="159330" y="372229"/>
            <a:ext cx="7561930" cy="707886"/>
          </a:xfrm>
          <a:prstGeom prst="rect">
            <a:avLst/>
          </a:prstGeom>
          <a:noFill/>
        </p:spPr>
        <p:txBody>
          <a:bodyPr wrap="square" rtlCol="0">
            <a:spAutoFit/>
          </a:bodyPr>
          <a:lstStyle/>
          <a:p>
            <a:r>
              <a:rPr lang="en-US" sz="4000" b="1" dirty="0">
                <a:latin typeface="+mj-lt"/>
              </a:rPr>
              <a:t>Starting a Daily Devotional</a:t>
            </a:r>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92054" y="1137122"/>
            <a:ext cx="12000308"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AE6C491-D5B4-4FCE-908E-692F9CBFCE88}"/>
              </a:ext>
            </a:extLst>
          </p:cNvPr>
          <p:cNvSpPr/>
          <p:nvPr/>
        </p:nvSpPr>
        <p:spPr>
          <a:xfrm>
            <a:off x="6006180" y="1655769"/>
            <a:ext cx="4569071" cy="584775"/>
          </a:xfrm>
          <a:prstGeom prst="rect">
            <a:avLst/>
          </a:prstGeom>
        </p:spPr>
        <p:txBody>
          <a:bodyPr wrap="none">
            <a:spAutoFit/>
          </a:bodyPr>
          <a:lstStyle/>
          <a:p>
            <a:r>
              <a:rPr lang="en-US" sz="3200" dirty="0"/>
              <a:t>Personal Questions To Ask </a:t>
            </a:r>
          </a:p>
        </p:txBody>
      </p:sp>
      <p:cxnSp>
        <p:nvCxnSpPr>
          <p:cNvPr id="4" name="Straight Connector 3">
            <a:extLst>
              <a:ext uri="{FF2B5EF4-FFF2-40B4-BE49-F238E27FC236}">
                <a16:creationId xmlns:a16="http://schemas.microsoft.com/office/drawing/2014/main" id="{424C0DB9-F292-4DF7-84D1-1079022D71D5}"/>
              </a:ext>
            </a:extLst>
          </p:cNvPr>
          <p:cNvCxnSpPr>
            <a:cxnSpLocks/>
          </p:cNvCxnSpPr>
          <p:nvPr/>
        </p:nvCxnSpPr>
        <p:spPr>
          <a:xfrm flipH="1">
            <a:off x="5836239" y="1562100"/>
            <a:ext cx="11780" cy="511533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48DA036B-18AB-4E8E-B7AA-749B2C8D29EA}"/>
              </a:ext>
            </a:extLst>
          </p:cNvPr>
          <p:cNvSpPr txBox="1">
            <a:spLocks/>
          </p:cNvSpPr>
          <p:nvPr/>
        </p:nvSpPr>
        <p:spPr>
          <a:xfrm>
            <a:off x="492593" y="3258000"/>
            <a:ext cx="4807656" cy="3600000"/>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Use imagination </a:t>
            </a:r>
          </a:p>
          <a:p>
            <a:pPr>
              <a:lnSpc>
                <a:spcPct val="150000"/>
              </a:lnSpc>
            </a:pPr>
            <a:r>
              <a:rPr lang="en-US" sz="2400" dirty="0"/>
              <a:t>Put yourself in the characters’ shoes</a:t>
            </a:r>
          </a:p>
          <a:p>
            <a:pPr>
              <a:lnSpc>
                <a:spcPct val="150000"/>
              </a:lnSpc>
            </a:pPr>
            <a:r>
              <a:rPr lang="en-US" sz="2400" dirty="0"/>
              <a:t>Look for the lessons</a:t>
            </a:r>
          </a:p>
          <a:p>
            <a:endParaRPr lang="en-US" sz="2400" dirty="0"/>
          </a:p>
          <a:p>
            <a:pPr marL="0" indent="0">
              <a:buNone/>
            </a:pPr>
            <a:endParaRPr lang="en-US" sz="2200" dirty="0"/>
          </a:p>
        </p:txBody>
      </p:sp>
    </p:spTree>
    <p:extLst>
      <p:ext uri="{BB962C8B-B14F-4D97-AF65-F5344CB8AC3E}">
        <p14:creationId xmlns:p14="http://schemas.microsoft.com/office/powerpoint/2010/main" val="37027089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2" grpId="0"/>
      <p:bldP spid="18"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CEE517-80AC-4ABC-85EE-BE7B80B66373}"/>
              </a:ext>
            </a:extLst>
          </p:cNvPr>
          <p:cNvSpPr/>
          <p:nvPr/>
        </p:nvSpPr>
        <p:spPr>
          <a:xfrm>
            <a:off x="-64739" y="1246861"/>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AE31C528-C994-466D-9A9A-1760BBF6438D}"/>
              </a:ext>
            </a:extLst>
          </p:cNvPr>
          <p:cNvSpPr/>
          <p:nvPr/>
        </p:nvSpPr>
        <p:spPr>
          <a:xfrm rot="5400000" flipV="1">
            <a:off x="96681" y="1184140"/>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139</a:t>
            </a:fld>
            <a:endParaRPr lang="en-US" noProof="0" dirty="0"/>
          </a:p>
        </p:txBody>
      </p:sp>
      <p:sp>
        <p:nvSpPr>
          <p:cNvPr id="7" name="Freeform 5">
            <a:extLst>
              <a:ext uri="{FF2B5EF4-FFF2-40B4-BE49-F238E27FC236}">
                <a16:creationId xmlns:a16="http://schemas.microsoft.com/office/drawing/2014/main" id="{DC4360B0-0E79-4AF6-93B4-A238CD545C2D}"/>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Content Placeholder 3">
            <a:extLst>
              <a:ext uri="{FF2B5EF4-FFF2-40B4-BE49-F238E27FC236}">
                <a16:creationId xmlns:a16="http://schemas.microsoft.com/office/drawing/2014/main" id="{FADEE0FF-5590-431D-B719-07B904E8C32D}"/>
              </a:ext>
            </a:extLst>
          </p:cNvPr>
          <p:cNvSpPr txBox="1">
            <a:spLocks/>
          </p:cNvSpPr>
          <p:nvPr/>
        </p:nvSpPr>
        <p:spPr>
          <a:xfrm>
            <a:off x="599887" y="2810731"/>
            <a:ext cx="6171848" cy="1024669"/>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Praises and requests</a:t>
            </a:r>
          </a:p>
          <a:p>
            <a:r>
              <a:rPr lang="en-US" sz="2800" dirty="0"/>
              <a:t>Tell Him about your day</a:t>
            </a:r>
          </a:p>
        </p:txBody>
      </p:sp>
      <p:sp>
        <p:nvSpPr>
          <p:cNvPr id="11" name="Title 1">
            <a:extLst>
              <a:ext uri="{FF2B5EF4-FFF2-40B4-BE49-F238E27FC236}">
                <a16:creationId xmlns:a16="http://schemas.microsoft.com/office/drawing/2014/main" id="{85B9EDDA-C2D1-464E-9B8A-9EF8EA628D75}"/>
              </a:ext>
            </a:extLst>
          </p:cNvPr>
          <p:cNvSpPr>
            <a:spLocks noGrp="1"/>
          </p:cNvSpPr>
          <p:nvPr>
            <p:ph type="title"/>
          </p:nvPr>
        </p:nvSpPr>
        <p:spPr>
          <a:xfrm>
            <a:off x="238852" y="1859768"/>
            <a:ext cx="5472000" cy="432000"/>
          </a:xfrm>
        </p:spPr>
        <p:txBody>
          <a:bodyPr/>
          <a:lstStyle/>
          <a:p>
            <a:r>
              <a:rPr lang="en-US" dirty="0"/>
              <a:t>5. Then pray. Talk to God about the passage. </a:t>
            </a:r>
          </a:p>
        </p:txBody>
      </p:sp>
      <p:sp>
        <p:nvSpPr>
          <p:cNvPr id="12" name="TextBox 11">
            <a:extLst>
              <a:ext uri="{FF2B5EF4-FFF2-40B4-BE49-F238E27FC236}">
                <a16:creationId xmlns:a16="http://schemas.microsoft.com/office/drawing/2014/main" id="{88610814-D9C6-4095-A6CE-F1B603C8C3E8}"/>
              </a:ext>
            </a:extLst>
          </p:cNvPr>
          <p:cNvSpPr txBox="1"/>
          <p:nvPr/>
        </p:nvSpPr>
        <p:spPr>
          <a:xfrm>
            <a:off x="159330" y="372229"/>
            <a:ext cx="7561930" cy="707886"/>
          </a:xfrm>
          <a:prstGeom prst="rect">
            <a:avLst/>
          </a:prstGeom>
          <a:noFill/>
        </p:spPr>
        <p:txBody>
          <a:bodyPr wrap="square" rtlCol="0">
            <a:spAutoFit/>
          </a:bodyPr>
          <a:lstStyle/>
          <a:p>
            <a:r>
              <a:rPr lang="en-US" sz="4000" b="1" dirty="0">
                <a:latin typeface="+mj-lt"/>
              </a:rPr>
              <a:t>Starting a Daily Devotional</a:t>
            </a:r>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92054" y="1137122"/>
            <a:ext cx="6398673"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2" descr="A picture containing text, food, knife&#10;&#10;Description automatically generated">
            <a:extLst>
              <a:ext uri="{FF2B5EF4-FFF2-40B4-BE49-F238E27FC236}">
                <a16:creationId xmlns:a16="http://schemas.microsoft.com/office/drawing/2014/main" id="{2E4A60EA-26A2-45F5-9E12-EF71E2692E8C}"/>
              </a:ext>
            </a:extLst>
          </p:cNvPr>
          <p:cNvPicPr>
            <a:picLocks noGrp="1" noChangeAspect="1"/>
          </p:cNvPicPr>
          <p:nvPr>
            <p:ph type="pic" sz="quarter" idx="14"/>
          </p:nvPr>
        </p:nvPicPr>
        <p:blipFill rotWithShape="1">
          <a:blip r:embed="rId3"/>
          <a:srcRect l="24366" t="374" r="-110" b="-374"/>
          <a:stretch/>
        </p:blipFill>
        <p:spPr>
          <a:xfrm>
            <a:off x="6481149" y="1684742"/>
            <a:ext cx="4904790" cy="433376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3550534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0376F667-3F71-4A94-B3AF-3095CBA7F7B0}"/>
              </a:ext>
            </a:extLst>
          </p:cNvPr>
          <p:cNvSpPr/>
          <p:nvPr/>
        </p:nvSpPr>
        <p:spPr>
          <a:xfrm>
            <a:off x="-248575" y="2769834"/>
            <a:ext cx="2050745" cy="3611376"/>
          </a:xfrm>
          <a:prstGeom prst="roundRect">
            <a:avLst>
              <a:gd name="adj" fmla="val 7809"/>
            </a:avLst>
          </a:prstGeom>
          <a:solidFill>
            <a:schemeClr val="bg2">
              <a:lumMod val="90000"/>
            </a:schemeClr>
          </a:solidFill>
          <a:ln w="28575">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A63E387-ABAA-45EB-B8EC-850CC8F9AC06}"/>
              </a:ext>
            </a:extLst>
          </p:cNvPr>
          <p:cNvSpPr>
            <a:spLocks noGrp="1"/>
          </p:cNvSpPr>
          <p:nvPr>
            <p:ph type="sldNum" sz="quarter" idx="33"/>
          </p:nvPr>
        </p:nvSpPr>
        <p:spPr/>
        <p:txBody>
          <a:bodyPr/>
          <a:lstStyle/>
          <a:p>
            <a:fld id="{19B51A1E-902D-48AF-9020-955120F399B6}" type="slidenum">
              <a:rPr lang="en-US" noProof="0" smtClean="0"/>
              <a:pPr/>
              <a:t>14</a:t>
            </a:fld>
            <a:endParaRPr lang="en-US" noProof="0" dirty="0"/>
          </a:p>
        </p:txBody>
      </p:sp>
      <p:sp>
        <p:nvSpPr>
          <p:cNvPr id="13" name="Right Triangle 12">
            <a:extLst>
              <a:ext uri="{FF2B5EF4-FFF2-40B4-BE49-F238E27FC236}">
                <a16:creationId xmlns:a16="http://schemas.microsoft.com/office/drawing/2014/main" id="{6062F85E-C35B-446F-A0BE-717DFDBB3394}"/>
              </a:ext>
            </a:extLst>
          </p:cNvPr>
          <p:cNvSpPr/>
          <p:nvPr/>
        </p:nvSpPr>
        <p:spPr>
          <a:xfrm rot="16200000" flipH="1">
            <a:off x="965146" y="5440221"/>
            <a:ext cx="852983" cy="821064"/>
          </a:xfrm>
          <a:prstGeom prst="rtTriangle">
            <a:avLst/>
          </a:prstGeom>
          <a:solidFill>
            <a:schemeClr val="tx1"/>
          </a:solidFill>
          <a:ln>
            <a:solidFill>
              <a:schemeClr val="tx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E9B879E-E6D8-418A-BE77-96FB945CD7B0}"/>
              </a:ext>
            </a:extLst>
          </p:cNvPr>
          <p:cNvSpPr/>
          <p:nvPr/>
        </p:nvSpPr>
        <p:spPr>
          <a:xfrm>
            <a:off x="835826" y="1001711"/>
            <a:ext cx="4989250" cy="4527612"/>
          </a:xfrm>
          <a:prstGeom prst="roundRect">
            <a:avLst>
              <a:gd name="adj" fmla="val 6863"/>
            </a:avLst>
          </a:prstGeom>
          <a:solidFill>
            <a:schemeClr val="bg2">
              <a:lumMod val="90000"/>
            </a:schemeClr>
          </a:solidFill>
          <a:ln w="28575">
            <a:solidFill>
              <a:schemeClr val="tx1"/>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955FB34-9B0A-471A-8C51-4803C7108933}"/>
              </a:ext>
            </a:extLst>
          </p:cNvPr>
          <p:cNvSpPr txBox="1"/>
          <p:nvPr/>
        </p:nvSpPr>
        <p:spPr>
          <a:xfrm>
            <a:off x="1069162" y="1092240"/>
            <a:ext cx="4469785" cy="2308324"/>
          </a:xfrm>
          <a:prstGeom prst="rect">
            <a:avLst/>
          </a:prstGeom>
          <a:noFill/>
        </p:spPr>
        <p:txBody>
          <a:bodyPr wrap="square" rtlCol="0">
            <a:spAutoFit/>
          </a:bodyPr>
          <a:lstStyle/>
          <a:p>
            <a:pPr algn="ctr">
              <a:defRPr/>
            </a:pPr>
            <a:r>
              <a:rPr lang="en-US" sz="3200" b="1" dirty="0">
                <a:solidFill>
                  <a:schemeClr val="accent6">
                    <a:lumMod val="50000"/>
                  </a:schemeClr>
                </a:solidFill>
                <a:latin typeface="+mj-lt"/>
              </a:rPr>
              <a:t>94% </a:t>
            </a:r>
            <a:r>
              <a:rPr lang="en-US" sz="2800" b="1" dirty="0">
                <a:latin typeface="+mj-lt"/>
              </a:rPr>
              <a:t>were approached by someone who dialogued with them, showed an interest in them, and gave them friendship</a:t>
            </a:r>
          </a:p>
        </p:txBody>
      </p:sp>
      <p:pic>
        <p:nvPicPr>
          <p:cNvPr id="16" name="Graphic 15" descr="Man">
            <a:extLst>
              <a:ext uri="{FF2B5EF4-FFF2-40B4-BE49-F238E27FC236}">
                <a16:creationId xmlns:a16="http://schemas.microsoft.com/office/drawing/2014/main" id="{125C54FC-AF5E-47E7-9F96-F7B81473EB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9273" y="3423806"/>
            <a:ext cx="914400" cy="914400"/>
          </a:xfrm>
          <a:prstGeom prst="rect">
            <a:avLst/>
          </a:prstGeom>
        </p:spPr>
      </p:pic>
      <p:pic>
        <p:nvPicPr>
          <p:cNvPr id="17" name="Graphic 16" descr="Man">
            <a:extLst>
              <a:ext uri="{FF2B5EF4-FFF2-40B4-BE49-F238E27FC236}">
                <a16:creationId xmlns:a16="http://schemas.microsoft.com/office/drawing/2014/main" id="{E7BDE2A6-A058-4733-ADDF-F22B2DED7F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0857" y="3424544"/>
            <a:ext cx="914400" cy="914400"/>
          </a:xfrm>
          <a:prstGeom prst="rect">
            <a:avLst/>
          </a:prstGeom>
        </p:spPr>
      </p:pic>
      <p:pic>
        <p:nvPicPr>
          <p:cNvPr id="18" name="Graphic 17" descr="Man">
            <a:extLst>
              <a:ext uri="{FF2B5EF4-FFF2-40B4-BE49-F238E27FC236}">
                <a16:creationId xmlns:a16="http://schemas.microsoft.com/office/drawing/2014/main" id="{FBC3449E-8A46-42C0-AFAE-B43AC233DC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69559" y="3419909"/>
            <a:ext cx="914400" cy="914400"/>
          </a:xfrm>
          <a:prstGeom prst="rect">
            <a:avLst/>
          </a:prstGeom>
        </p:spPr>
      </p:pic>
      <p:pic>
        <p:nvPicPr>
          <p:cNvPr id="19" name="Graphic 18" descr="Man">
            <a:extLst>
              <a:ext uri="{FF2B5EF4-FFF2-40B4-BE49-F238E27FC236}">
                <a16:creationId xmlns:a16="http://schemas.microsoft.com/office/drawing/2014/main" id="{E6E2F172-C76A-4AC1-828E-9876A2BBEF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255" y="3410639"/>
            <a:ext cx="914400" cy="914400"/>
          </a:xfrm>
          <a:prstGeom prst="rect">
            <a:avLst/>
          </a:prstGeom>
        </p:spPr>
      </p:pic>
      <p:pic>
        <p:nvPicPr>
          <p:cNvPr id="20" name="Graphic 19" descr="Man">
            <a:extLst>
              <a:ext uri="{FF2B5EF4-FFF2-40B4-BE49-F238E27FC236}">
                <a16:creationId xmlns:a16="http://schemas.microsoft.com/office/drawing/2014/main" id="{94C17DDB-4749-4B48-BC42-B42A3ECCD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35108" y="3416843"/>
            <a:ext cx="914400" cy="914400"/>
          </a:xfrm>
          <a:prstGeom prst="rect">
            <a:avLst/>
          </a:prstGeom>
        </p:spPr>
      </p:pic>
      <p:pic>
        <p:nvPicPr>
          <p:cNvPr id="21" name="Graphic 20" descr="Man">
            <a:extLst>
              <a:ext uri="{FF2B5EF4-FFF2-40B4-BE49-F238E27FC236}">
                <a16:creationId xmlns:a16="http://schemas.microsoft.com/office/drawing/2014/main" id="{42AA6A0D-041A-4A79-871E-8D02200389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4898" y="4393781"/>
            <a:ext cx="914400" cy="914400"/>
          </a:xfrm>
          <a:prstGeom prst="rect">
            <a:avLst/>
          </a:prstGeom>
        </p:spPr>
      </p:pic>
      <p:pic>
        <p:nvPicPr>
          <p:cNvPr id="22" name="Graphic 21" descr="Man">
            <a:extLst>
              <a:ext uri="{FF2B5EF4-FFF2-40B4-BE49-F238E27FC236}">
                <a16:creationId xmlns:a16="http://schemas.microsoft.com/office/drawing/2014/main" id="{AAD6BF69-C86C-4744-BC50-4A63362763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6855" y="4393781"/>
            <a:ext cx="914400" cy="914400"/>
          </a:xfrm>
          <a:prstGeom prst="rect">
            <a:avLst/>
          </a:prstGeom>
        </p:spPr>
      </p:pic>
      <p:pic>
        <p:nvPicPr>
          <p:cNvPr id="24" name="Graphic 23" descr="Man">
            <a:extLst>
              <a:ext uri="{FF2B5EF4-FFF2-40B4-BE49-F238E27FC236}">
                <a16:creationId xmlns:a16="http://schemas.microsoft.com/office/drawing/2014/main" id="{FD205935-B0F8-4A78-9AB8-0AFFEFB757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4860" y="4384511"/>
            <a:ext cx="914400" cy="914400"/>
          </a:xfrm>
          <a:prstGeom prst="rect">
            <a:avLst/>
          </a:prstGeom>
        </p:spPr>
      </p:pic>
      <p:pic>
        <p:nvPicPr>
          <p:cNvPr id="27" name="Graphic 26" descr="Man">
            <a:extLst>
              <a:ext uri="{FF2B5EF4-FFF2-40B4-BE49-F238E27FC236}">
                <a16:creationId xmlns:a16="http://schemas.microsoft.com/office/drawing/2014/main" id="{4E53F44C-6492-41D6-944F-ED3BA5BB5565}"/>
              </a:ext>
            </a:extLst>
          </p:cNvPr>
          <p:cNvPicPr>
            <a:picLocks noChangeAspect="1"/>
          </p:cNvPicPr>
          <p:nvPr/>
        </p:nvPicPr>
        <p:blipFill rotWithShape="1">
          <a:blip r:embed="rId3">
            <a:extLst>
              <a:ext uri="{96DAC541-7B7A-43D3-8B79-37D633B846F1}">
                <asvg:svgBlip xmlns:asvg="http://schemas.microsoft.com/office/drawing/2016/SVG/main" r:embed="rId5"/>
              </a:ext>
            </a:extLst>
          </a:blip>
          <a:srcRect r="51321"/>
          <a:stretch/>
        </p:blipFill>
        <p:spPr>
          <a:xfrm>
            <a:off x="4623347" y="4418775"/>
            <a:ext cx="445120" cy="914400"/>
          </a:xfrm>
          <a:prstGeom prst="rect">
            <a:avLst/>
          </a:prstGeom>
        </p:spPr>
      </p:pic>
      <p:sp>
        <p:nvSpPr>
          <p:cNvPr id="48" name="Flowchart: Off-page Connector 47">
            <a:extLst>
              <a:ext uri="{FF2B5EF4-FFF2-40B4-BE49-F238E27FC236}">
                <a16:creationId xmlns:a16="http://schemas.microsoft.com/office/drawing/2014/main" id="{BAD7FD05-E98A-49CB-A938-8988C9AFFA3F}"/>
              </a:ext>
            </a:extLst>
          </p:cNvPr>
          <p:cNvSpPr/>
          <p:nvPr/>
        </p:nvSpPr>
        <p:spPr>
          <a:xfrm rot="5400000">
            <a:off x="8811454" y="-2259834"/>
            <a:ext cx="544938" cy="5454171"/>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949"/>
              <a:gd name="connsiteX1" fmla="*/ 10000 w 10000"/>
              <a:gd name="connsiteY1" fmla="*/ 0 h 8949"/>
              <a:gd name="connsiteX2" fmla="*/ 10000 w 10000"/>
              <a:gd name="connsiteY2" fmla="*/ 8000 h 8949"/>
              <a:gd name="connsiteX3" fmla="*/ 5000 w 10000"/>
              <a:gd name="connsiteY3" fmla="*/ 8949 h 8949"/>
              <a:gd name="connsiteX4" fmla="*/ 0 w 10000"/>
              <a:gd name="connsiteY4" fmla="*/ 8000 h 8949"/>
              <a:gd name="connsiteX5" fmla="*/ 0 w 10000"/>
              <a:gd name="connsiteY5" fmla="*/ 0 h 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49">
                <a:moveTo>
                  <a:pt x="0" y="0"/>
                </a:moveTo>
                <a:lnTo>
                  <a:pt x="10000" y="0"/>
                </a:lnTo>
                <a:lnTo>
                  <a:pt x="10000" y="8000"/>
                </a:lnTo>
                <a:lnTo>
                  <a:pt x="5000" y="8949"/>
                </a:lnTo>
                <a:lnTo>
                  <a:pt x="0" y="8000"/>
                </a:lnTo>
                <a:lnTo>
                  <a:pt x="0" y="0"/>
                </a:lnTo>
                <a:close/>
              </a:path>
            </a:pathLst>
          </a:cu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066C0E5D-F0D8-4378-A944-A77C71CA7E94}"/>
              </a:ext>
            </a:extLst>
          </p:cNvPr>
          <p:cNvSpPr txBox="1"/>
          <p:nvPr/>
        </p:nvSpPr>
        <p:spPr>
          <a:xfrm>
            <a:off x="7090172" y="251807"/>
            <a:ext cx="4869656" cy="430887"/>
          </a:xfrm>
          <a:prstGeom prst="rect">
            <a:avLst/>
          </a:prstGeom>
          <a:noFill/>
        </p:spPr>
        <p:txBody>
          <a:bodyPr wrap="square" rtlCol="0">
            <a:spAutoFit/>
          </a:bodyPr>
          <a:lstStyle/>
          <a:p>
            <a:r>
              <a:rPr lang="en-US" sz="2200" b="1" dirty="0">
                <a:solidFill>
                  <a:schemeClr val="bg1"/>
                </a:solidFill>
                <a:latin typeface="Bahnschrift SemiLight" panose="020B0502040204020203" pitchFamily="34" charset="0"/>
              </a:rPr>
              <a:t>Those who became active members</a:t>
            </a:r>
          </a:p>
        </p:txBody>
      </p:sp>
      <p:pic>
        <p:nvPicPr>
          <p:cNvPr id="50" name="Graphic 49" descr="Man">
            <a:extLst>
              <a:ext uri="{FF2B5EF4-FFF2-40B4-BE49-F238E27FC236}">
                <a16:creationId xmlns:a16="http://schemas.microsoft.com/office/drawing/2014/main" id="{335A7084-E96F-4974-B287-80ABCF374876}"/>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9803"/>
          <a:stretch/>
        </p:blipFill>
        <p:spPr>
          <a:xfrm>
            <a:off x="5068467" y="4418775"/>
            <a:ext cx="459000" cy="914400"/>
          </a:xfrm>
          <a:prstGeom prst="rect">
            <a:avLst/>
          </a:prstGeom>
        </p:spPr>
      </p:pic>
      <p:pic>
        <p:nvPicPr>
          <p:cNvPr id="5" name="Picture Placeholder 4" descr="A person sitting in a dark room&#10;&#10;Description automatically generated">
            <a:extLst>
              <a:ext uri="{FF2B5EF4-FFF2-40B4-BE49-F238E27FC236}">
                <a16:creationId xmlns:a16="http://schemas.microsoft.com/office/drawing/2014/main" id="{A034B3FA-9EEE-43D7-B20C-476FB028ABAF}"/>
              </a:ext>
            </a:extLst>
          </p:cNvPr>
          <p:cNvPicPr>
            <a:picLocks noGrp="1" noChangeAspect="1"/>
          </p:cNvPicPr>
          <p:nvPr>
            <p:ph type="pic" sz="quarter" idx="14"/>
          </p:nvPr>
        </p:nvPicPr>
        <p:blipFill>
          <a:blip r:embed="rId8"/>
          <a:srcRect l="7569" r="7569"/>
          <a:stretch>
            <a:fillRect/>
          </a:stretch>
        </p:blipFill>
        <p:spPr>
          <a:ln w="38100">
            <a:solidFill>
              <a:schemeClr val="accent4">
                <a:lumMod val="50000"/>
              </a:schemeClr>
            </a:solidFill>
          </a:ln>
          <a:effectLst>
            <a:outerShdw blurRad="50800" dist="38100" dir="2700000" algn="tl" rotWithShape="0">
              <a:prstClr val="black">
                <a:alpha val="40000"/>
              </a:prstClr>
            </a:outerShdw>
          </a:effectLst>
        </p:spPr>
      </p:pic>
      <p:sp>
        <p:nvSpPr>
          <p:cNvPr id="7" name="Freeform 5">
            <a:extLst>
              <a:ext uri="{FF2B5EF4-FFF2-40B4-BE49-F238E27FC236}">
                <a16:creationId xmlns:a16="http://schemas.microsoft.com/office/drawing/2014/main" id="{DB799F66-4B96-4B2F-ADAF-183CFD1A722E}"/>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23" name="Graphic 22" descr="Man">
            <a:extLst>
              <a:ext uri="{FF2B5EF4-FFF2-40B4-BE49-F238E27FC236}">
                <a16:creationId xmlns:a16="http://schemas.microsoft.com/office/drawing/2014/main" id="{C0625AF2-45A5-4749-92BF-90FA1A679A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280" y="4384511"/>
            <a:ext cx="914400" cy="914400"/>
          </a:xfrm>
          <a:prstGeom prst="rect">
            <a:avLst/>
          </a:prstGeom>
        </p:spPr>
      </p:pic>
    </p:spTree>
    <p:extLst>
      <p:ext uri="{BB962C8B-B14F-4D97-AF65-F5344CB8AC3E}">
        <p14:creationId xmlns:p14="http://schemas.microsoft.com/office/powerpoint/2010/main" val="10723142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5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250" fill="hold"/>
                                        <p:tgtEl>
                                          <p:spTgt spid="48"/>
                                        </p:tgtEl>
                                        <p:attrNameLst>
                                          <p:attrName>ppt_x</p:attrName>
                                        </p:attrNameLst>
                                      </p:cBhvr>
                                      <p:tavLst>
                                        <p:tav tm="0">
                                          <p:val>
                                            <p:strVal val="1+#ppt_w/2"/>
                                          </p:val>
                                        </p:tav>
                                        <p:tav tm="100000">
                                          <p:val>
                                            <p:strVal val="#ppt_x"/>
                                          </p:val>
                                        </p:tav>
                                      </p:tavLst>
                                    </p:anim>
                                    <p:anim calcmode="lin" valueType="num">
                                      <p:cBhvr additive="base">
                                        <p:cTn id="8" dur="250" fill="hold"/>
                                        <p:tgtEl>
                                          <p:spTgt spid="4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250" fill="hold"/>
                                        <p:tgtEl>
                                          <p:spTgt spid="49"/>
                                        </p:tgtEl>
                                        <p:attrNameLst>
                                          <p:attrName>ppt_x</p:attrName>
                                        </p:attrNameLst>
                                      </p:cBhvr>
                                      <p:tavLst>
                                        <p:tav tm="0">
                                          <p:val>
                                            <p:strVal val="1+#ppt_w/2"/>
                                          </p:val>
                                        </p:tav>
                                        <p:tav tm="100000">
                                          <p:val>
                                            <p:strVal val="#ppt_x"/>
                                          </p:val>
                                        </p:tav>
                                      </p:tavLst>
                                    </p:anim>
                                    <p:anim calcmode="lin" valueType="num">
                                      <p:cBhvr additive="base">
                                        <p:cTn id="12" dur="250" fill="hold"/>
                                        <p:tgtEl>
                                          <p:spTgt spid="4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5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8" grpId="0" animBg="1"/>
      <p:bldP spid="49"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CEE517-80AC-4ABC-85EE-BE7B80B66373}"/>
              </a:ext>
            </a:extLst>
          </p:cNvPr>
          <p:cNvSpPr/>
          <p:nvPr/>
        </p:nvSpPr>
        <p:spPr>
          <a:xfrm>
            <a:off x="-64739" y="1246861"/>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AE31C528-C994-466D-9A9A-1760BBF6438D}"/>
              </a:ext>
            </a:extLst>
          </p:cNvPr>
          <p:cNvSpPr/>
          <p:nvPr/>
        </p:nvSpPr>
        <p:spPr>
          <a:xfrm rot="5400000" flipV="1">
            <a:off x="96681" y="1184140"/>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140</a:t>
            </a:fld>
            <a:endParaRPr lang="en-US" noProof="0" dirty="0"/>
          </a:p>
        </p:txBody>
      </p:sp>
      <p:sp>
        <p:nvSpPr>
          <p:cNvPr id="7" name="Freeform 5">
            <a:extLst>
              <a:ext uri="{FF2B5EF4-FFF2-40B4-BE49-F238E27FC236}">
                <a16:creationId xmlns:a16="http://schemas.microsoft.com/office/drawing/2014/main" id="{DC4360B0-0E79-4AF6-93B4-A238CD545C2D}"/>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extBox 11">
            <a:extLst>
              <a:ext uri="{FF2B5EF4-FFF2-40B4-BE49-F238E27FC236}">
                <a16:creationId xmlns:a16="http://schemas.microsoft.com/office/drawing/2014/main" id="{88610814-D9C6-4095-A6CE-F1B603C8C3E8}"/>
              </a:ext>
            </a:extLst>
          </p:cNvPr>
          <p:cNvSpPr txBox="1"/>
          <p:nvPr/>
        </p:nvSpPr>
        <p:spPr>
          <a:xfrm>
            <a:off x="159330" y="372229"/>
            <a:ext cx="7561930" cy="707886"/>
          </a:xfrm>
          <a:prstGeom prst="rect">
            <a:avLst/>
          </a:prstGeom>
          <a:noFill/>
        </p:spPr>
        <p:txBody>
          <a:bodyPr wrap="square" rtlCol="0">
            <a:spAutoFit/>
          </a:bodyPr>
          <a:lstStyle/>
          <a:p>
            <a:r>
              <a:rPr lang="en-US" sz="4000" b="1" dirty="0">
                <a:latin typeface="+mj-lt"/>
              </a:rPr>
              <a:t>Starting a Daily Devotional</a:t>
            </a:r>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92054" y="1137122"/>
            <a:ext cx="6398673"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2" descr="A picture containing text, food, knife&#10;&#10;Description automatically generated">
            <a:extLst>
              <a:ext uri="{FF2B5EF4-FFF2-40B4-BE49-F238E27FC236}">
                <a16:creationId xmlns:a16="http://schemas.microsoft.com/office/drawing/2014/main" id="{2E4A60EA-26A2-45F5-9E12-EF71E2692E8C}"/>
              </a:ext>
            </a:extLst>
          </p:cNvPr>
          <p:cNvPicPr>
            <a:picLocks noGrp="1" noChangeAspect="1"/>
          </p:cNvPicPr>
          <p:nvPr>
            <p:ph type="pic" sz="quarter" idx="14"/>
          </p:nvPr>
        </p:nvPicPr>
        <p:blipFill rotWithShape="1">
          <a:blip r:embed="rId3"/>
          <a:srcRect l="24366" t="374" r="-110" b="-374"/>
          <a:stretch/>
        </p:blipFill>
        <p:spPr>
          <a:xfrm>
            <a:off x="6481149" y="1684742"/>
            <a:ext cx="4904790" cy="433376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7" name="Title 1">
            <a:extLst>
              <a:ext uri="{FF2B5EF4-FFF2-40B4-BE49-F238E27FC236}">
                <a16:creationId xmlns:a16="http://schemas.microsoft.com/office/drawing/2014/main" id="{91CF1103-6C7A-48D7-8A3A-AC2D99C7FCF3}"/>
              </a:ext>
            </a:extLst>
          </p:cNvPr>
          <p:cNvSpPr txBox="1">
            <a:spLocks/>
          </p:cNvSpPr>
          <p:nvPr/>
        </p:nvSpPr>
        <p:spPr>
          <a:xfrm>
            <a:off x="432000" y="2417880"/>
            <a:ext cx="5472000"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dirty="0"/>
              <a:t>6. Use a spiritual journal to record your thoughts. (Optional)</a:t>
            </a:r>
          </a:p>
        </p:txBody>
      </p:sp>
      <p:sp>
        <p:nvSpPr>
          <p:cNvPr id="4" name="Title 3">
            <a:extLst>
              <a:ext uri="{FF2B5EF4-FFF2-40B4-BE49-F238E27FC236}">
                <a16:creationId xmlns:a16="http://schemas.microsoft.com/office/drawing/2014/main" id="{D6F73AED-AF77-4B0F-ADDC-692C455F5DA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0616165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96762A-174E-4246-8E36-2065B8CAD015}"/>
              </a:ext>
            </a:extLst>
          </p:cNvPr>
          <p:cNvSpPr/>
          <p:nvPr/>
        </p:nvSpPr>
        <p:spPr>
          <a:xfrm>
            <a:off x="9372600" y="228600"/>
            <a:ext cx="2146300" cy="224177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2FFDED0-18E5-48CF-AFB3-BE79A41334EB}"/>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anchor="ctr">
            <a:normAutofit/>
          </a:bodyPr>
          <a:lstStyle/>
          <a:p>
            <a:pPr>
              <a:spcAft>
                <a:spcPts val="600"/>
              </a:spcAft>
            </a:pPr>
            <a:fld id="{19B51A1E-902D-48AF-9020-955120F399B6}" type="slidenum">
              <a:rPr lang="en-US" noProof="0" smtClean="0"/>
              <a:pPr>
                <a:spcAft>
                  <a:spcPts val="600"/>
                </a:spcAft>
              </a:pPr>
              <a:t>141</a:t>
            </a:fld>
            <a:endParaRPr lang="en-US" noProof="0"/>
          </a:p>
        </p:txBody>
      </p:sp>
      <p:sp>
        <p:nvSpPr>
          <p:cNvPr id="15" name="Text Placeholder 3">
            <a:extLst>
              <a:ext uri="{FF2B5EF4-FFF2-40B4-BE49-F238E27FC236}">
                <a16:creationId xmlns:a16="http://schemas.microsoft.com/office/drawing/2014/main" id="{9560F0EA-4012-44F5-8C64-31BAED0F48E6}"/>
              </a:ext>
            </a:extLst>
          </p:cNvPr>
          <p:cNvSpPr>
            <a:spLocks noGrp="1"/>
          </p:cNvSpPr>
          <p:nvPr>
            <p:ph type="body" sz="half" idx="2"/>
          </p:nvPr>
        </p:nvSpPr>
        <p:spPr>
          <a:xfrm>
            <a:off x="6993399" y="1434005"/>
            <a:ext cx="4734257" cy="4492017"/>
          </a:xfrm>
        </p:spPr>
        <p:txBody>
          <a:bodyPr/>
          <a:lstStyle/>
          <a:p>
            <a:pPr marL="285750" indent="-285750">
              <a:lnSpc>
                <a:spcPct val="100000"/>
              </a:lnSpc>
              <a:buFont typeface="Arial" panose="020B0604020202020204" pitchFamily="34" charset="0"/>
              <a:buChar char="•"/>
            </a:pPr>
            <a:r>
              <a:rPr lang="en-US" sz="2400" dirty="0">
                <a:latin typeface="Abadi Extra Light" panose="020B0204020104020204" pitchFamily="34" charset="0"/>
              </a:rPr>
              <a:t>The devil will fight you on this</a:t>
            </a:r>
          </a:p>
          <a:p>
            <a:pPr marL="285750" indent="-285750">
              <a:lnSpc>
                <a:spcPct val="100000"/>
              </a:lnSpc>
              <a:buFont typeface="Arial" panose="020B0604020202020204" pitchFamily="34" charset="0"/>
              <a:buChar char="•"/>
            </a:pPr>
            <a:r>
              <a:rPr lang="en-US" sz="2400" dirty="0">
                <a:latin typeface="Abadi Extra Light" panose="020B0204020104020204" pitchFamily="34" charset="0"/>
              </a:rPr>
              <a:t>He will put obstacles in your way</a:t>
            </a:r>
          </a:p>
          <a:p>
            <a:pPr marL="285750" indent="-285750">
              <a:lnSpc>
                <a:spcPct val="100000"/>
              </a:lnSpc>
              <a:buFont typeface="Arial" panose="020B0604020202020204" pitchFamily="34" charset="0"/>
              <a:buChar char="•"/>
            </a:pPr>
            <a:r>
              <a:rPr lang="en-US" sz="2400" dirty="0">
                <a:latin typeface="Abadi Extra Light" panose="020B0204020104020204" pitchFamily="34" charset="0"/>
              </a:rPr>
              <a:t>Satan knows this is the key to being born again</a:t>
            </a:r>
          </a:p>
          <a:p>
            <a:pPr marL="285750" indent="-285750">
              <a:lnSpc>
                <a:spcPct val="100000"/>
              </a:lnSpc>
              <a:buFont typeface="Arial" panose="020B0604020202020204" pitchFamily="34" charset="0"/>
              <a:buChar char="•"/>
            </a:pPr>
            <a:r>
              <a:rPr lang="en-US" sz="2400" dirty="0">
                <a:latin typeface="Abadi Extra Light" panose="020B0204020104020204" pitchFamily="34" charset="0"/>
              </a:rPr>
              <a:t>This is where effort comes in the Christian life</a:t>
            </a:r>
          </a:p>
          <a:p>
            <a:pPr marL="285750" indent="-285750">
              <a:lnSpc>
                <a:spcPct val="100000"/>
              </a:lnSpc>
              <a:buFont typeface="Arial" panose="020B0604020202020204" pitchFamily="34" charset="0"/>
              <a:buChar char="•"/>
            </a:pPr>
            <a:r>
              <a:rPr lang="en-US" sz="2400" dirty="0">
                <a:latin typeface="Abadi Extra Light" panose="020B0204020104020204" pitchFamily="34" charset="0"/>
              </a:rPr>
              <a:t>Satan doesn’t care if you try hard to be good</a:t>
            </a:r>
          </a:p>
          <a:p>
            <a:pPr marL="285750" indent="-285750">
              <a:lnSpc>
                <a:spcPct val="100000"/>
              </a:lnSpc>
              <a:buFont typeface="Arial" panose="020B0604020202020204" pitchFamily="34" charset="0"/>
              <a:buChar char="•"/>
            </a:pPr>
            <a:r>
              <a:rPr lang="en-US" sz="2400" dirty="0">
                <a:latin typeface="Abadi Extra Light" panose="020B0204020104020204" pitchFamily="34" charset="0"/>
              </a:rPr>
              <a:t>Devotional life goes Jesus access to your life </a:t>
            </a:r>
          </a:p>
        </p:txBody>
      </p:sp>
      <p:pic>
        <p:nvPicPr>
          <p:cNvPr id="5" name="Picture Placeholder 4" descr="A person in a white shirt&#10;&#10;Description automatically generated">
            <a:extLst>
              <a:ext uri="{FF2B5EF4-FFF2-40B4-BE49-F238E27FC236}">
                <a16:creationId xmlns:a16="http://schemas.microsoft.com/office/drawing/2014/main" id="{4A6BBB38-385D-42D9-9C6F-2FAD8B1D6201}"/>
              </a:ext>
            </a:extLst>
          </p:cNvPr>
          <p:cNvPicPr>
            <a:picLocks noGrp="1" noChangeAspect="1"/>
          </p:cNvPicPr>
          <p:nvPr>
            <p:ph type="pic" idx="1"/>
          </p:nvPr>
        </p:nvPicPr>
        <p:blipFill>
          <a:blip r:embed="rId3"/>
          <a:srcRect l="14787" r="14787"/>
          <a:stretch>
            <a:fillRect/>
          </a:stretch>
        </p:blipFill>
        <p:spPr>
          <a:xfrm>
            <a:off x="387350" y="481013"/>
            <a:ext cx="5848350" cy="5513387"/>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Flowchart: Off-page Connector 9">
            <a:extLst>
              <a:ext uri="{FF2B5EF4-FFF2-40B4-BE49-F238E27FC236}">
                <a16:creationId xmlns:a16="http://schemas.microsoft.com/office/drawing/2014/main" id="{3C4FD772-186F-421D-9C35-A58C6C7B68FB}"/>
              </a:ext>
            </a:extLst>
          </p:cNvPr>
          <p:cNvSpPr/>
          <p:nvPr/>
        </p:nvSpPr>
        <p:spPr>
          <a:xfrm rot="5400000" flipH="1">
            <a:off x="9044578" y="-2064639"/>
            <a:ext cx="735291" cy="5559552"/>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929"/>
              <a:gd name="connsiteX1" fmla="*/ 10000 w 10000"/>
              <a:gd name="connsiteY1" fmla="*/ 0 h 8929"/>
              <a:gd name="connsiteX2" fmla="*/ 10000 w 10000"/>
              <a:gd name="connsiteY2" fmla="*/ 8000 h 8929"/>
              <a:gd name="connsiteX3" fmla="*/ 4615 w 10000"/>
              <a:gd name="connsiteY3" fmla="*/ 8929 h 8929"/>
              <a:gd name="connsiteX4" fmla="*/ 0 w 10000"/>
              <a:gd name="connsiteY4" fmla="*/ 8000 h 8929"/>
              <a:gd name="connsiteX5" fmla="*/ 0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0" y="0"/>
                </a:moveTo>
                <a:lnTo>
                  <a:pt x="10000" y="0"/>
                </a:lnTo>
                <a:lnTo>
                  <a:pt x="10000" y="8000"/>
                </a:lnTo>
                <a:lnTo>
                  <a:pt x="4615" y="8929"/>
                </a:lnTo>
                <a:lnTo>
                  <a:pt x="0" y="8000"/>
                </a:lnTo>
                <a:lnTo>
                  <a:pt x="0" y="0"/>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47845A3-B59E-41B4-8F4D-CB703BAFFEC0}"/>
              </a:ext>
            </a:extLst>
          </p:cNvPr>
          <p:cNvSpPr txBox="1"/>
          <p:nvPr/>
        </p:nvSpPr>
        <p:spPr>
          <a:xfrm>
            <a:off x="8715155" y="251786"/>
            <a:ext cx="4653839" cy="830997"/>
          </a:xfrm>
          <a:prstGeom prst="rect">
            <a:avLst/>
          </a:prstGeom>
          <a:noFill/>
        </p:spPr>
        <p:txBody>
          <a:bodyPr wrap="square" rtlCol="0">
            <a:spAutoFit/>
          </a:bodyPr>
          <a:lstStyle/>
          <a:p>
            <a:r>
              <a:rPr lang="en-US" sz="4800" b="1" dirty="0">
                <a:solidFill>
                  <a:schemeClr val="bg1"/>
                </a:solidFill>
                <a:effectLst>
                  <a:outerShdw blurRad="38100" dist="38100" dir="2700000" algn="tl">
                    <a:srgbClr val="000000">
                      <a:alpha val="43137"/>
                    </a:srgbClr>
                  </a:outerShdw>
                </a:effectLst>
                <a:latin typeface="Agency FB" panose="020B0503020202020204" pitchFamily="34" charset="0"/>
              </a:rPr>
              <a:t>Points</a:t>
            </a:r>
          </a:p>
        </p:txBody>
      </p:sp>
    </p:spTree>
    <p:extLst>
      <p:ext uri="{BB962C8B-B14F-4D97-AF65-F5344CB8AC3E}">
        <p14:creationId xmlns:p14="http://schemas.microsoft.com/office/powerpoint/2010/main" val="34171233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fade">
                                      <p:cBhvr>
                                        <p:cTn id="13" dur="500"/>
                                        <p:tgtEl>
                                          <p:spTgt spid="1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xEl>
                                              <p:pRg st="3" end="3"/>
                                            </p:txEl>
                                          </p:spTgt>
                                        </p:tgtEl>
                                        <p:attrNameLst>
                                          <p:attrName>style.visibility</p:attrName>
                                        </p:attrNameLst>
                                      </p:cBhvr>
                                      <p:to>
                                        <p:strVal val="visible"/>
                                      </p:to>
                                    </p:set>
                                    <p:animEffect transition="in" filter="fade">
                                      <p:cBhvr>
                                        <p:cTn id="16" dur="500"/>
                                        <p:tgtEl>
                                          <p:spTgt spid="15">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animEffect transition="in" filter="fade">
                                      <p:cBhvr>
                                        <p:cTn id="19" dur="500"/>
                                        <p:tgtEl>
                                          <p:spTgt spid="15">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xEl>
                                              <p:pRg st="5" end="5"/>
                                            </p:txEl>
                                          </p:spTgt>
                                        </p:tgtEl>
                                        <p:attrNameLst>
                                          <p:attrName>style.visibility</p:attrName>
                                        </p:attrNameLst>
                                      </p:cBhvr>
                                      <p:to>
                                        <p:strVal val="visible"/>
                                      </p:to>
                                    </p:set>
                                    <p:animEffect transition="in" filter="fade">
                                      <p:cBhvr>
                                        <p:cTn id="22"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87E87B-17D6-48A2-BF7C-AF793C57E1D9}"/>
              </a:ext>
            </a:extLst>
          </p:cNvPr>
          <p:cNvPicPr>
            <a:picLocks noChangeAspect="1"/>
          </p:cNvPicPr>
          <p:nvPr/>
        </p:nvPicPr>
        <p:blipFill>
          <a:blip r:embed="rId2"/>
          <a:stretch>
            <a:fillRect/>
          </a:stretch>
        </p:blipFill>
        <p:spPr>
          <a:xfrm>
            <a:off x="762000" y="839722"/>
            <a:ext cx="5180078" cy="5180078"/>
          </a:xfrm>
          <a:prstGeom prst="rect">
            <a:avLst/>
          </a:prstGeom>
          <a:noFill/>
        </p:spPr>
      </p:pic>
      <p:sp>
        <p:nvSpPr>
          <p:cNvPr id="14" name="Content Placeholder 13"/>
          <p:cNvSpPr>
            <a:spLocks noGrp="1"/>
          </p:cNvSpPr>
          <p:nvPr>
            <p:ph sz="half" idx="2"/>
          </p:nvPr>
        </p:nvSpPr>
        <p:spPr>
          <a:xfrm>
            <a:off x="6019801" y="1828800"/>
            <a:ext cx="5105401" cy="4191000"/>
          </a:xfrm>
          <a:prstGeom prst="rect">
            <a:avLst/>
          </a:prstGeom>
        </p:spPr>
        <p:txBody>
          <a:bodyPr>
            <a:normAutofit/>
          </a:bodyPr>
          <a:lstStyle/>
          <a:p>
            <a:pPr marL="0" indent="0" algn="ctr">
              <a:buNone/>
            </a:pPr>
            <a:r>
              <a:rPr lang="en-US" sz="3600"/>
              <a:t>Read this book in your devotional time and ask Christ to baptize you daily with the Holy Spirit.</a:t>
            </a:r>
          </a:p>
        </p:txBody>
      </p:sp>
    </p:spTree>
    <p:extLst>
      <p:ext uri="{BB962C8B-B14F-4D97-AF65-F5344CB8AC3E}">
        <p14:creationId xmlns:p14="http://schemas.microsoft.com/office/powerpoint/2010/main" val="2853139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3C0449B-D4AE-46E9-B157-CD92EFEDD4F0}"/>
              </a:ext>
            </a:extLst>
          </p:cNvPr>
          <p:cNvSpPr/>
          <p:nvPr/>
        </p:nvSpPr>
        <p:spPr>
          <a:xfrm>
            <a:off x="181542" y="2570753"/>
            <a:ext cx="6426200" cy="1146839"/>
          </a:xfrm>
          <a:prstGeom prst="roundRect">
            <a:avLst>
              <a:gd name="adj" fmla="val 3992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73CC6FE-D986-40AE-9BB6-163491D5C728}"/>
              </a:ext>
            </a:extLst>
          </p:cNvPr>
          <p:cNvSpPr>
            <a:spLocks noGrp="1"/>
          </p:cNvSpPr>
          <p:nvPr>
            <p:ph type="sldNum" sz="quarter" idx="33"/>
          </p:nvPr>
        </p:nvSpPr>
        <p:spPr/>
        <p:txBody>
          <a:bodyPr/>
          <a:lstStyle/>
          <a:p>
            <a:fld id="{19B51A1E-902D-48AF-9020-955120F399B6}" type="slidenum">
              <a:rPr lang="en-US" noProof="0" smtClean="0"/>
              <a:pPr/>
              <a:t>143</a:t>
            </a:fld>
            <a:endParaRPr lang="en-US" noProof="0" dirty="0"/>
          </a:p>
        </p:txBody>
      </p:sp>
      <p:sp>
        <p:nvSpPr>
          <p:cNvPr id="14" name="Rectangle 13">
            <a:extLst>
              <a:ext uri="{FF2B5EF4-FFF2-40B4-BE49-F238E27FC236}">
                <a16:creationId xmlns:a16="http://schemas.microsoft.com/office/drawing/2014/main" id="{C6EE539B-7777-4912-A653-28BC769E2F2E}"/>
              </a:ext>
            </a:extLst>
          </p:cNvPr>
          <p:cNvSpPr/>
          <p:nvPr/>
        </p:nvSpPr>
        <p:spPr>
          <a:xfrm>
            <a:off x="428926" y="2759451"/>
            <a:ext cx="5931432" cy="769441"/>
          </a:xfrm>
          <a:prstGeom prst="rect">
            <a:avLst/>
          </a:prstGeom>
        </p:spPr>
        <p:txBody>
          <a:bodyPr wrap="none">
            <a:spAutoFit/>
          </a:bodyPr>
          <a:lstStyle/>
          <a:p>
            <a:r>
              <a:rPr lang="en-US" sz="4400" dirty="0">
                <a:latin typeface="Agency FB" panose="020B0503020202020204" pitchFamily="34" charset="0"/>
              </a:rPr>
              <a:t>A Godly family = Family Worship!</a:t>
            </a:r>
          </a:p>
        </p:txBody>
      </p:sp>
      <p:sp>
        <p:nvSpPr>
          <p:cNvPr id="15" name="Arrow: Right 14">
            <a:extLst>
              <a:ext uri="{FF2B5EF4-FFF2-40B4-BE49-F238E27FC236}">
                <a16:creationId xmlns:a16="http://schemas.microsoft.com/office/drawing/2014/main" id="{1329FC41-6EE2-40A9-BE31-1E31000742C8}"/>
              </a:ext>
            </a:extLst>
          </p:cNvPr>
          <p:cNvSpPr/>
          <p:nvPr/>
        </p:nvSpPr>
        <p:spPr>
          <a:xfrm rot="5400000">
            <a:off x="2650093" y="1477363"/>
            <a:ext cx="1312094" cy="445973"/>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400" dirty="0">
              <a:ln w="0"/>
              <a:solidFill>
                <a:schemeClr val="tx1"/>
              </a:solidFill>
              <a:effectLst>
                <a:outerShdw blurRad="38100" dist="19050" dir="2700000" algn="tl" rotWithShape="0">
                  <a:schemeClr val="dk1">
                    <a:alpha val="40000"/>
                  </a:schemeClr>
                </a:outerShdw>
              </a:effectLst>
            </a:endParaRPr>
          </a:p>
        </p:txBody>
      </p:sp>
      <p:sp>
        <p:nvSpPr>
          <p:cNvPr id="9" name="Title 1">
            <a:extLst>
              <a:ext uri="{FF2B5EF4-FFF2-40B4-BE49-F238E27FC236}">
                <a16:creationId xmlns:a16="http://schemas.microsoft.com/office/drawing/2014/main" id="{32425BEF-D6E4-4D19-984D-675EB4B79784}"/>
              </a:ext>
            </a:extLst>
          </p:cNvPr>
          <p:cNvSpPr>
            <a:spLocks noGrp="1"/>
          </p:cNvSpPr>
          <p:nvPr>
            <p:ph type="title"/>
          </p:nvPr>
        </p:nvSpPr>
        <p:spPr>
          <a:xfrm>
            <a:off x="181542" y="397946"/>
            <a:ext cx="8532900" cy="432000"/>
          </a:xfrm>
        </p:spPr>
        <p:txBody>
          <a:bodyPr/>
          <a:lstStyle/>
          <a:p>
            <a:r>
              <a:rPr lang="en-US" sz="4800" dirty="0"/>
              <a:t>The Most Important Witness</a:t>
            </a:r>
          </a:p>
        </p:txBody>
      </p:sp>
      <p:sp>
        <p:nvSpPr>
          <p:cNvPr id="11" name="Arrow: Right 10">
            <a:extLst>
              <a:ext uri="{FF2B5EF4-FFF2-40B4-BE49-F238E27FC236}">
                <a16:creationId xmlns:a16="http://schemas.microsoft.com/office/drawing/2014/main" id="{B8B5DEF3-B25B-4326-9E84-7BB093F0B7A2}"/>
              </a:ext>
            </a:extLst>
          </p:cNvPr>
          <p:cNvSpPr/>
          <p:nvPr/>
        </p:nvSpPr>
        <p:spPr>
          <a:xfrm>
            <a:off x="6673584" y="3037032"/>
            <a:ext cx="433536" cy="431999"/>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400" dirty="0">
              <a:ln w="0"/>
              <a:solidFill>
                <a:schemeClr val="tx1"/>
              </a:solidFill>
              <a:effectLst>
                <a:outerShdw blurRad="38100" dist="19050" dir="2700000" algn="tl" rotWithShape="0">
                  <a:schemeClr val="dk1">
                    <a:alpha val="40000"/>
                  </a:schemeClr>
                </a:outerShdw>
              </a:effectLst>
            </a:endParaRPr>
          </a:p>
        </p:txBody>
      </p:sp>
      <p:sp>
        <p:nvSpPr>
          <p:cNvPr id="13" name="Content Placeholder 3">
            <a:extLst>
              <a:ext uri="{FF2B5EF4-FFF2-40B4-BE49-F238E27FC236}">
                <a16:creationId xmlns:a16="http://schemas.microsoft.com/office/drawing/2014/main" id="{2A55DB19-3FBF-4F0E-87A9-28E507D74760}"/>
              </a:ext>
            </a:extLst>
          </p:cNvPr>
          <p:cNvSpPr txBox="1">
            <a:spLocks/>
          </p:cNvSpPr>
          <p:nvPr/>
        </p:nvSpPr>
        <p:spPr>
          <a:xfrm>
            <a:off x="7246628" y="2877337"/>
            <a:ext cx="4481028" cy="3600000"/>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buAutoNum type="arabicPeriod"/>
            </a:pPr>
            <a:r>
              <a:rPr lang="en-US" sz="2800" b="1" dirty="0"/>
              <a:t>Read a Bible Passage, story book, or devotional </a:t>
            </a:r>
          </a:p>
          <a:p>
            <a:pPr marL="457200" indent="-457200">
              <a:lnSpc>
                <a:spcPct val="120000"/>
              </a:lnSpc>
              <a:buAutoNum type="arabicPeriod"/>
            </a:pPr>
            <a:r>
              <a:rPr lang="en-US" sz="2800" b="1" dirty="0"/>
              <a:t>Discuss it together </a:t>
            </a:r>
          </a:p>
          <a:p>
            <a:pPr marL="457200" indent="-457200">
              <a:lnSpc>
                <a:spcPct val="120000"/>
              </a:lnSpc>
              <a:buAutoNum type="arabicPeriod"/>
            </a:pPr>
            <a:r>
              <a:rPr lang="en-US" sz="2800" b="1" dirty="0"/>
              <a:t>Talk about your day</a:t>
            </a:r>
          </a:p>
          <a:p>
            <a:pPr marL="457200" indent="-457200">
              <a:lnSpc>
                <a:spcPct val="120000"/>
              </a:lnSpc>
              <a:buAutoNum type="arabicPeriod"/>
            </a:pPr>
            <a:r>
              <a:rPr lang="en-US" sz="2800" b="1" dirty="0"/>
              <a:t>Pray together </a:t>
            </a:r>
          </a:p>
          <a:p>
            <a:pPr marL="457200" indent="-457200">
              <a:lnSpc>
                <a:spcPct val="120000"/>
              </a:lnSpc>
              <a:buAutoNum type="arabicPeriod"/>
            </a:pPr>
            <a:r>
              <a:rPr lang="en-US" sz="2800" b="1" dirty="0"/>
              <a:t>Keep it brief and interesting</a:t>
            </a:r>
          </a:p>
        </p:txBody>
      </p:sp>
    </p:spTree>
    <p:extLst>
      <p:ext uri="{BB962C8B-B14F-4D97-AF65-F5344CB8AC3E}">
        <p14:creationId xmlns:p14="http://schemas.microsoft.com/office/powerpoint/2010/main" val="4880428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animBg="1"/>
      <p:bldP spid="11" grpId="0" animBg="1"/>
      <p:bldP spid="1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Process 8">
            <a:extLst>
              <a:ext uri="{FF2B5EF4-FFF2-40B4-BE49-F238E27FC236}">
                <a16:creationId xmlns:a16="http://schemas.microsoft.com/office/drawing/2014/main" id="{768D2572-0D26-4CC1-8EC4-15A76EFB0930}"/>
              </a:ext>
            </a:extLst>
          </p:cNvPr>
          <p:cNvSpPr/>
          <p:nvPr/>
        </p:nvSpPr>
        <p:spPr>
          <a:xfrm>
            <a:off x="126132" y="285330"/>
            <a:ext cx="8910588" cy="4534555"/>
          </a:xfrm>
          <a:prstGeom prst="flowChartProcess">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0CEB0BE-E8DB-40A5-BA75-B4DCE5C78484}"/>
              </a:ext>
            </a:extLst>
          </p:cNvPr>
          <p:cNvSpPr>
            <a:spLocks noGrp="1"/>
          </p:cNvSpPr>
          <p:nvPr>
            <p:ph idx="1"/>
          </p:nvPr>
        </p:nvSpPr>
        <p:spPr>
          <a:xfrm>
            <a:off x="126132" y="347872"/>
            <a:ext cx="9037556" cy="4534555"/>
          </a:xfrm>
        </p:spPr>
        <p:txBody>
          <a:bodyPr/>
          <a:lstStyle/>
          <a:p>
            <a:pPr>
              <a:lnSpc>
                <a:spcPct val="120000"/>
              </a:lnSpc>
              <a:buFont typeface="Wingdings" panose="05000000000000000000" pitchFamily="2" charset="2"/>
              <a:buNone/>
              <a:defRPr/>
            </a:pPr>
            <a:r>
              <a:rPr lang="en-US" sz="3400" dirty="0">
                <a:latin typeface="+mj-lt"/>
              </a:rPr>
              <a:t>“A reformation in this respect is needed – a reformation which shall be deep and broad…In too many households, prayer is neglected. Parents feel they have no time for morning and evening worship…They have no time to offer prayer for divine help and guidance and for the abiding presence of Jesus in the household.”</a:t>
            </a:r>
            <a:endParaRPr lang="en-US" sz="3400" b="1" dirty="0">
              <a:solidFill>
                <a:schemeClr val="accent2">
                  <a:lumMod val="75000"/>
                </a:schemeClr>
              </a:solidFill>
              <a:latin typeface="+mj-lt"/>
            </a:endParaRPr>
          </a:p>
          <a:p>
            <a:pPr>
              <a:lnSpc>
                <a:spcPct val="120000"/>
              </a:lnSpc>
              <a:buFont typeface="Wingdings" panose="05000000000000000000" pitchFamily="2" charset="2"/>
              <a:buNone/>
              <a:defRPr/>
            </a:pPr>
            <a:endParaRPr lang="en-US" sz="3400" dirty="0"/>
          </a:p>
          <a:p>
            <a:pPr marL="0" indent="0">
              <a:lnSpc>
                <a:spcPct val="120000"/>
              </a:lnSpc>
              <a:buNone/>
            </a:pPr>
            <a:endParaRPr lang="en-US" sz="3400" dirty="0"/>
          </a:p>
        </p:txBody>
      </p:sp>
      <p:sp>
        <p:nvSpPr>
          <p:cNvPr id="4" name="Slide Number Placeholder 3">
            <a:extLst>
              <a:ext uri="{FF2B5EF4-FFF2-40B4-BE49-F238E27FC236}">
                <a16:creationId xmlns:a16="http://schemas.microsoft.com/office/drawing/2014/main" id="{1EFC52DA-565D-4423-8577-67C7C2517858}"/>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144</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Flowchart: Off-page Connector 6">
            <a:extLst>
              <a:ext uri="{FF2B5EF4-FFF2-40B4-BE49-F238E27FC236}">
                <a16:creationId xmlns:a16="http://schemas.microsoft.com/office/drawing/2014/main" id="{08DBC274-6943-4AD0-970C-31420BE902EF}"/>
              </a:ext>
            </a:extLst>
          </p:cNvPr>
          <p:cNvSpPr/>
          <p:nvPr/>
        </p:nvSpPr>
        <p:spPr>
          <a:xfrm rot="5400000">
            <a:off x="8064349" y="1590728"/>
            <a:ext cx="644726" cy="7610573"/>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2229"/>
              <a:gd name="connsiteX1" fmla="*/ 10000 w 10000"/>
              <a:gd name="connsiteY1" fmla="*/ 0 h 12229"/>
              <a:gd name="connsiteX2" fmla="*/ 10000 w 10000"/>
              <a:gd name="connsiteY2" fmla="*/ 8000 h 12229"/>
              <a:gd name="connsiteX3" fmla="*/ 4797 w 10000"/>
              <a:gd name="connsiteY3" fmla="*/ 12229 h 12229"/>
              <a:gd name="connsiteX4" fmla="*/ 0 w 10000"/>
              <a:gd name="connsiteY4" fmla="*/ 8000 h 12229"/>
              <a:gd name="connsiteX5" fmla="*/ 0 w 10000"/>
              <a:gd name="connsiteY5" fmla="*/ 0 h 12229"/>
              <a:gd name="connsiteX0" fmla="*/ 0 w 10000"/>
              <a:gd name="connsiteY0" fmla="*/ 0 h 10503"/>
              <a:gd name="connsiteX1" fmla="*/ 10000 w 10000"/>
              <a:gd name="connsiteY1" fmla="*/ 0 h 10503"/>
              <a:gd name="connsiteX2" fmla="*/ 10000 w 10000"/>
              <a:gd name="connsiteY2" fmla="*/ 8000 h 10503"/>
              <a:gd name="connsiteX3" fmla="*/ 4391 w 10000"/>
              <a:gd name="connsiteY3" fmla="*/ 10503 h 10503"/>
              <a:gd name="connsiteX4" fmla="*/ 0 w 10000"/>
              <a:gd name="connsiteY4" fmla="*/ 8000 h 10503"/>
              <a:gd name="connsiteX5" fmla="*/ 0 w 10000"/>
              <a:gd name="connsiteY5" fmla="*/ 0 h 10503"/>
              <a:gd name="connsiteX0" fmla="*/ 0 w 10000"/>
              <a:gd name="connsiteY0" fmla="*/ 0 h 8932"/>
              <a:gd name="connsiteX1" fmla="*/ 10000 w 10000"/>
              <a:gd name="connsiteY1" fmla="*/ 0 h 8932"/>
              <a:gd name="connsiteX2" fmla="*/ 10000 w 10000"/>
              <a:gd name="connsiteY2" fmla="*/ 8000 h 8932"/>
              <a:gd name="connsiteX3" fmla="*/ 4391 w 10000"/>
              <a:gd name="connsiteY3" fmla="*/ 8932 h 8932"/>
              <a:gd name="connsiteX4" fmla="*/ 0 w 10000"/>
              <a:gd name="connsiteY4" fmla="*/ 8000 h 8932"/>
              <a:gd name="connsiteX5" fmla="*/ 0 w 10000"/>
              <a:gd name="connsiteY5" fmla="*/ 0 h 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32">
                <a:moveTo>
                  <a:pt x="0" y="0"/>
                </a:moveTo>
                <a:lnTo>
                  <a:pt x="10000" y="0"/>
                </a:lnTo>
                <a:lnTo>
                  <a:pt x="10000" y="8000"/>
                </a:lnTo>
                <a:lnTo>
                  <a:pt x="4391" y="8932"/>
                </a:lnTo>
                <a:lnTo>
                  <a:pt x="0" y="8000"/>
                </a:lnTo>
                <a:lnTo>
                  <a:pt x="0" y="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TextBox 7">
            <a:extLst>
              <a:ext uri="{FF2B5EF4-FFF2-40B4-BE49-F238E27FC236}">
                <a16:creationId xmlns:a16="http://schemas.microsoft.com/office/drawing/2014/main" id="{8FEC9EAE-DDAC-4E64-A51E-AFCD14E5E299}"/>
              </a:ext>
            </a:extLst>
          </p:cNvPr>
          <p:cNvSpPr txBox="1"/>
          <p:nvPr/>
        </p:nvSpPr>
        <p:spPr>
          <a:xfrm>
            <a:off x="5524088" y="5118126"/>
            <a:ext cx="6435740" cy="646331"/>
          </a:xfrm>
          <a:prstGeom prst="rect">
            <a:avLst/>
          </a:prstGeom>
          <a:noFill/>
        </p:spPr>
        <p:txBody>
          <a:bodyPr wrap="square"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badi Extra Light" panose="020B0204020104020204" pitchFamily="34" charset="0"/>
                <a:ea typeface="+mn-ea"/>
                <a:cs typeface="+mn-cs"/>
              </a:rPr>
              <a:t>Patriachs</a:t>
            </a:r>
            <a:r>
              <a:rPr kumimoji="0" lang="en-US" sz="40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rPr>
              <a:t> and Prophets p.143</a:t>
            </a:r>
          </a:p>
        </p:txBody>
      </p:sp>
    </p:spTree>
    <p:extLst>
      <p:ext uri="{BB962C8B-B14F-4D97-AF65-F5344CB8AC3E}">
        <p14:creationId xmlns:p14="http://schemas.microsoft.com/office/powerpoint/2010/main" val="13784760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Process 8">
            <a:extLst>
              <a:ext uri="{FF2B5EF4-FFF2-40B4-BE49-F238E27FC236}">
                <a16:creationId xmlns:a16="http://schemas.microsoft.com/office/drawing/2014/main" id="{768D2572-0D26-4CC1-8EC4-15A76EFB0930}"/>
              </a:ext>
            </a:extLst>
          </p:cNvPr>
          <p:cNvSpPr/>
          <p:nvPr/>
        </p:nvSpPr>
        <p:spPr>
          <a:xfrm>
            <a:off x="3583273" y="4537040"/>
            <a:ext cx="5605847" cy="1784488"/>
          </a:xfrm>
          <a:prstGeom prst="flowChartProcess">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gency FB" panose="020B0503020202020204" pitchFamily="34" charset="0"/>
              </a:rPr>
              <a:t>If the only souls you win is your family, then your life has not been in vain.</a:t>
            </a:r>
            <a:endParaRPr lang="en-US" dirty="0"/>
          </a:p>
        </p:txBody>
      </p:sp>
      <p:sp>
        <p:nvSpPr>
          <p:cNvPr id="3" name="Content Placeholder 2">
            <a:extLst>
              <a:ext uri="{FF2B5EF4-FFF2-40B4-BE49-F238E27FC236}">
                <a16:creationId xmlns:a16="http://schemas.microsoft.com/office/drawing/2014/main" id="{70CEB0BE-E8DB-40A5-BA75-B4DCE5C78484}"/>
              </a:ext>
            </a:extLst>
          </p:cNvPr>
          <p:cNvSpPr>
            <a:spLocks noGrp="1"/>
          </p:cNvSpPr>
          <p:nvPr>
            <p:ph idx="1"/>
          </p:nvPr>
        </p:nvSpPr>
        <p:spPr>
          <a:xfrm>
            <a:off x="278532" y="536472"/>
            <a:ext cx="8910588" cy="3792327"/>
          </a:xfrm>
        </p:spPr>
        <p:txBody>
          <a:bodyPr/>
          <a:lstStyle/>
          <a:p>
            <a:pPr>
              <a:lnSpc>
                <a:spcPct val="120000"/>
              </a:lnSpc>
              <a:buFont typeface="Wingdings" panose="05000000000000000000" pitchFamily="2" charset="2"/>
              <a:buNone/>
              <a:defRPr/>
            </a:pPr>
            <a:r>
              <a:rPr lang="en-US" sz="3400" dirty="0">
                <a:latin typeface="+mj-lt"/>
              </a:rPr>
              <a:t>“Fathers and mothers, however pressing your business, do not fail to gather your family around God’s altar.”</a:t>
            </a:r>
            <a:endParaRPr lang="en-US" sz="3400" b="1" dirty="0">
              <a:solidFill>
                <a:schemeClr val="accent2">
                  <a:lumMod val="75000"/>
                </a:schemeClr>
              </a:solidFill>
              <a:latin typeface="+mj-lt"/>
            </a:endParaRPr>
          </a:p>
          <a:p>
            <a:pPr algn="r">
              <a:lnSpc>
                <a:spcPct val="120000"/>
              </a:lnSpc>
              <a:buFont typeface="Wingdings" panose="05000000000000000000" pitchFamily="2" charset="2"/>
              <a:buNone/>
              <a:defRPr/>
            </a:pPr>
            <a:r>
              <a:rPr lang="en-US" sz="3400" dirty="0"/>
              <a:t>- Ministry of Healing p.393</a:t>
            </a:r>
            <a:endParaRPr lang="en-US" sz="3400" b="1" dirty="0">
              <a:solidFill>
                <a:schemeClr val="accent2">
                  <a:lumMod val="75000"/>
                </a:schemeClr>
              </a:solidFill>
              <a:latin typeface="+mj-lt"/>
            </a:endParaRPr>
          </a:p>
          <a:p>
            <a:pPr>
              <a:lnSpc>
                <a:spcPct val="120000"/>
              </a:lnSpc>
              <a:buFont typeface="Wingdings" panose="05000000000000000000" pitchFamily="2" charset="2"/>
              <a:buNone/>
              <a:defRPr/>
            </a:pPr>
            <a:endParaRPr lang="en-US" sz="3400" dirty="0"/>
          </a:p>
          <a:p>
            <a:pPr marL="0" indent="0">
              <a:lnSpc>
                <a:spcPct val="120000"/>
              </a:lnSpc>
              <a:buNone/>
            </a:pPr>
            <a:endParaRPr lang="en-US" sz="3400" dirty="0"/>
          </a:p>
        </p:txBody>
      </p:sp>
      <p:sp>
        <p:nvSpPr>
          <p:cNvPr id="4" name="Slide Number Placeholder 3">
            <a:extLst>
              <a:ext uri="{FF2B5EF4-FFF2-40B4-BE49-F238E27FC236}">
                <a16:creationId xmlns:a16="http://schemas.microsoft.com/office/drawing/2014/main" id="{1EFC52DA-565D-4423-8577-67C7C2517858}"/>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145</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199288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Process 8">
            <a:extLst>
              <a:ext uri="{FF2B5EF4-FFF2-40B4-BE49-F238E27FC236}">
                <a16:creationId xmlns:a16="http://schemas.microsoft.com/office/drawing/2014/main" id="{768D2572-0D26-4CC1-8EC4-15A76EFB0930}"/>
              </a:ext>
            </a:extLst>
          </p:cNvPr>
          <p:cNvSpPr/>
          <p:nvPr/>
        </p:nvSpPr>
        <p:spPr>
          <a:xfrm>
            <a:off x="126132" y="285331"/>
            <a:ext cx="8910588" cy="4320010"/>
          </a:xfrm>
          <a:prstGeom prst="flowChartProcess">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0CEB0BE-E8DB-40A5-BA75-B4DCE5C78484}"/>
              </a:ext>
            </a:extLst>
          </p:cNvPr>
          <p:cNvSpPr>
            <a:spLocks noGrp="1"/>
          </p:cNvSpPr>
          <p:nvPr>
            <p:ph idx="1"/>
          </p:nvPr>
        </p:nvSpPr>
        <p:spPr>
          <a:xfrm>
            <a:off x="126132" y="549172"/>
            <a:ext cx="8910588" cy="3792327"/>
          </a:xfrm>
        </p:spPr>
        <p:txBody>
          <a:bodyPr/>
          <a:lstStyle/>
          <a:p>
            <a:pPr>
              <a:lnSpc>
                <a:spcPct val="120000"/>
              </a:lnSpc>
              <a:buFont typeface="Wingdings" panose="05000000000000000000" pitchFamily="2" charset="2"/>
              <a:buNone/>
              <a:defRPr/>
            </a:pPr>
            <a:r>
              <a:rPr lang="en-US" sz="3400" dirty="0">
                <a:latin typeface="+mj-lt"/>
              </a:rPr>
              <a:t>“It should be the special object of the heads of the family to make the hour of worship intensely interesting. By a little thought and careful preparation for this season…family worship can be made pleasant and will be fraught with results that eternity alone will reveal.”</a:t>
            </a:r>
            <a:endParaRPr lang="en-US" sz="3400" b="1" dirty="0">
              <a:solidFill>
                <a:schemeClr val="accent2">
                  <a:lumMod val="75000"/>
                </a:schemeClr>
              </a:solidFill>
              <a:latin typeface="+mj-lt"/>
            </a:endParaRPr>
          </a:p>
          <a:p>
            <a:pPr>
              <a:lnSpc>
                <a:spcPct val="120000"/>
              </a:lnSpc>
              <a:buFont typeface="Wingdings" panose="05000000000000000000" pitchFamily="2" charset="2"/>
              <a:buNone/>
              <a:defRPr/>
            </a:pPr>
            <a:endParaRPr lang="en-US" sz="3400" dirty="0"/>
          </a:p>
          <a:p>
            <a:pPr marL="0" indent="0">
              <a:lnSpc>
                <a:spcPct val="120000"/>
              </a:lnSpc>
              <a:buNone/>
            </a:pPr>
            <a:endParaRPr lang="en-US" sz="3400" dirty="0"/>
          </a:p>
        </p:txBody>
      </p:sp>
      <p:sp>
        <p:nvSpPr>
          <p:cNvPr id="4" name="Slide Number Placeholder 3">
            <a:extLst>
              <a:ext uri="{FF2B5EF4-FFF2-40B4-BE49-F238E27FC236}">
                <a16:creationId xmlns:a16="http://schemas.microsoft.com/office/drawing/2014/main" id="{1EFC52DA-565D-4423-8577-67C7C2517858}"/>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146</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Flowchart: Off-page Connector 6">
            <a:extLst>
              <a:ext uri="{FF2B5EF4-FFF2-40B4-BE49-F238E27FC236}">
                <a16:creationId xmlns:a16="http://schemas.microsoft.com/office/drawing/2014/main" id="{08DBC274-6943-4AD0-970C-31420BE902EF}"/>
              </a:ext>
            </a:extLst>
          </p:cNvPr>
          <p:cNvSpPr/>
          <p:nvPr/>
        </p:nvSpPr>
        <p:spPr>
          <a:xfrm rot="5400000">
            <a:off x="8064349" y="1590728"/>
            <a:ext cx="644726" cy="7610573"/>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2229"/>
              <a:gd name="connsiteX1" fmla="*/ 10000 w 10000"/>
              <a:gd name="connsiteY1" fmla="*/ 0 h 12229"/>
              <a:gd name="connsiteX2" fmla="*/ 10000 w 10000"/>
              <a:gd name="connsiteY2" fmla="*/ 8000 h 12229"/>
              <a:gd name="connsiteX3" fmla="*/ 4797 w 10000"/>
              <a:gd name="connsiteY3" fmla="*/ 12229 h 12229"/>
              <a:gd name="connsiteX4" fmla="*/ 0 w 10000"/>
              <a:gd name="connsiteY4" fmla="*/ 8000 h 12229"/>
              <a:gd name="connsiteX5" fmla="*/ 0 w 10000"/>
              <a:gd name="connsiteY5" fmla="*/ 0 h 12229"/>
              <a:gd name="connsiteX0" fmla="*/ 0 w 10000"/>
              <a:gd name="connsiteY0" fmla="*/ 0 h 10503"/>
              <a:gd name="connsiteX1" fmla="*/ 10000 w 10000"/>
              <a:gd name="connsiteY1" fmla="*/ 0 h 10503"/>
              <a:gd name="connsiteX2" fmla="*/ 10000 w 10000"/>
              <a:gd name="connsiteY2" fmla="*/ 8000 h 10503"/>
              <a:gd name="connsiteX3" fmla="*/ 4391 w 10000"/>
              <a:gd name="connsiteY3" fmla="*/ 10503 h 10503"/>
              <a:gd name="connsiteX4" fmla="*/ 0 w 10000"/>
              <a:gd name="connsiteY4" fmla="*/ 8000 h 10503"/>
              <a:gd name="connsiteX5" fmla="*/ 0 w 10000"/>
              <a:gd name="connsiteY5" fmla="*/ 0 h 10503"/>
              <a:gd name="connsiteX0" fmla="*/ 0 w 10000"/>
              <a:gd name="connsiteY0" fmla="*/ 0 h 8932"/>
              <a:gd name="connsiteX1" fmla="*/ 10000 w 10000"/>
              <a:gd name="connsiteY1" fmla="*/ 0 h 8932"/>
              <a:gd name="connsiteX2" fmla="*/ 10000 w 10000"/>
              <a:gd name="connsiteY2" fmla="*/ 8000 h 8932"/>
              <a:gd name="connsiteX3" fmla="*/ 4391 w 10000"/>
              <a:gd name="connsiteY3" fmla="*/ 8932 h 8932"/>
              <a:gd name="connsiteX4" fmla="*/ 0 w 10000"/>
              <a:gd name="connsiteY4" fmla="*/ 8000 h 8932"/>
              <a:gd name="connsiteX5" fmla="*/ 0 w 10000"/>
              <a:gd name="connsiteY5" fmla="*/ 0 h 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32">
                <a:moveTo>
                  <a:pt x="0" y="0"/>
                </a:moveTo>
                <a:lnTo>
                  <a:pt x="10000" y="0"/>
                </a:lnTo>
                <a:lnTo>
                  <a:pt x="10000" y="8000"/>
                </a:lnTo>
                <a:lnTo>
                  <a:pt x="4391" y="8932"/>
                </a:lnTo>
                <a:lnTo>
                  <a:pt x="0" y="8000"/>
                </a:lnTo>
                <a:lnTo>
                  <a:pt x="0" y="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TextBox 7">
            <a:extLst>
              <a:ext uri="{FF2B5EF4-FFF2-40B4-BE49-F238E27FC236}">
                <a16:creationId xmlns:a16="http://schemas.microsoft.com/office/drawing/2014/main" id="{8FEC9EAE-DDAC-4E64-A51E-AFCD14E5E299}"/>
              </a:ext>
            </a:extLst>
          </p:cNvPr>
          <p:cNvSpPr txBox="1"/>
          <p:nvPr/>
        </p:nvSpPr>
        <p:spPr>
          <a:xfrm>
            <a:off x="4736688" y="5073651"/>
            <a:ext cx="6435740" cy="646331"/>
          </a:xfrm>
          <a:prstGeom prst="rect">
            <a:avLst/>
          </a:prstGeom>
          <a:noFill/>
        </p:spPr>
        <p:txBody>
          <a:bodyPr wrap="square"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lang="en-US" sz="4000" b="1" dirty="0">
                <a:solidFill>
                  <a:prstClr val="white"/>
                </a:solidFill>
                <a:latin typeface="Abadi Extra Light" panose="020B0204020104020204" pitchFamily="34" charset="0"/>
              </a:rPr>
              <a:t>Child Guidance p. 521</a:t>
            </a:r>
            <a:endParaRPr kumimoji="0" lang="en-US" sz="4000" b="1" i="0" u="none" strike="noStrike" kern="1200" cap="none" spc="0" normalizeH="0" baseline="0" noProof="0" dirty="0">
              <a:ln>
                <a:noFill/>
              </a:ln>
              <a:solidFill>
                <a:prstClr val="white"/>
              </a:solidFill>
              <a:effectLst/>
              <a:uLnTx/>
              <a:uFillTx/>
              <a:latin typeface="Abadi Extra Light" panose="020B0204020104020204" pitchFamily="34" charset="0"/>
              <a:ea typeface="+mn-ea"/>
              <a:cs typeface="+mn-cs"/>
            </a:endParaRPr>
          </a:p>
        </p:txBody>
      </p:sp>
    </p:spTree>
    <p:extLst>
      <p:ext uri="{BB962C8B-B14F-4D97-AF65-F5344CB8AC3E}">
        <p14:creationId xmlns:p14="http://schemas.microsoft.com/office/powerpoint/2010/main" val="37102140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newspaper&#10;&#10;Description automatically generated">
            <a:extLst>
              <a:ext uri="{FF2B5EF4-FFF2-40B4-BE49-F238E27FC236}">
                <a16:creationId xmlns:a16="http://schemas.microsoft.com/office/drawing/2014/main" id="{36CE1001-746C-49BD-B903-88C13B8CC4EC}"/>
              </a:ext>
            </a:extLst>
          </p:cNvPr>
          <p:cNvPicPr>
            <a:picLocks noGrp="1" noChangeAspect="1"/>
          </p:cNvPicPr>
          <p:nvPr>
            <p:ph type="pic" sz="quarter" idx="14"/>
          </p:nvPr>
        </p:nvPicPr>
        <p:blipFill rotWithShape="1">
          <a:blip r:embed="rId3"/>
          <a:srcRect l="1295" t="6490" b="5573"/>
          <a:stretch/>
        </p:blipFill>
        <p:spPr>
          <a:xfrm>
            <a:off x="-1" y="0"/>
            <a:ext cx="11727657" cy="6167120"/>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606F35C8-BA2F-4239-9ED5-3AE3BC676191}"/>
              </a:ext>
            </a:extLst>
          </p:cNvPr>
          <p:cNvSpPr>
            <a:spLocks noGrp="1"/>
          </p:cNvSpPr>
          <p:nvPr>
            <p:ph type="sldNum" sz="quarter" idx="15"/>
          </p:nvPr>
        </p:nvSpPr>
        <p:spPr/>
        <p:txBody>
          <a:bodyPr/>
          <a:lstStyle/>
          <a:p>
            <a:fld id="{19B51A1E-902D-48AF-9020-955120F399B6}" type="slidenum">
              <a:rPr lang="en-US" noProof="0" smtClean="0"/>
              <a:pPr/>
              <a:t>147</a:t>
            </a:fld>
            <a:endParaRPr lang="en-US" noProof="0" dirty="0"/>
          </a:p>
        </p:txBody>
      </p:sp>
      <p:sp>
        <p:nvSpPr>
          <p:cNvPr id="9" name="TextBox 8">
            <a:extLst>
              <a:ext uri="{FF2B5EF4-FFF2-40B4-BE49-F238E27FC236}">
                <a16:creationId xmlns:a16="http://schemas.microsoft.com/office/drawing/2014/main" id="{3E09F9BE-17A6-429E-AE15-F532A26FE739}"/>
              </a:ext>
              <a:ext uri="{C183D7F6-B498-43B3-948B-1728B52AA6E4}">
                <adec:decorative xmlns:adec="http://schemas.microsoft.com/office/drawing/2017/decorative" val="1"/>
              </a:ext>
            </a:extLst>
          </p:cNvPr>
          <p:cNvSpPr txBox="1">
            <a:spLocks/>
          </p:cNvSpPr>
          <p:nvPr/>
        </p:nvSpPr>
        <p:spPr>
          <a:xfrm flipH="1">
            <a:off x="-1" y="4813138"/>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4" name="Title 3">
            <a:extLst>
              <a:ext uri="{FF2B5EF4-FFF2-40B4-BE49-F238E27FC236}">
                <a16:creationId xmlns:a16="http://schemas.microsoft.com/office/drawing/2014/main" id="{BAEA1BC0-1C18-4410-A253-3FF3F9C67119}"/>
              </a:ext>
            </a:extLst>
          </p:cNvPr>
          <p:cNvSpPr>
            <a:spLocks noGrp="1"/>
          </p:cNvSpPr>
          <p:nvPr>
            <p:ph type="ctrTitle"/>
          </p:nvPr>
        </p:nvSpPr>
        <p:spPr/>
        <p:txBody>
          <a:bodyPr/>
          <a:lstStyle/>
          <a:p>
            <a:pPr algn="ctr"/>
            <a:r>
              <a:rPr lang="en-US" sz="2400" b="1" spc="100" dirty="0"/>
              <a:t>Seminar Info</a:t>
            </a:r>
          </a:p>
        </p:txBody>
      </p:sp>
      <p:sp>
        <p:nvSpPr>
          <p:cNvPr id="7" name="Isosceles Triangle 6">
            <a:extLst>
              <a:ext uri="{FF2B5EF4-FFF2-40B4-BE49-F238E27FC236}">
                <a16:creationId xmlns:a16="http://schemas.microsoft.com/office/drawing/2014/main" id="{9B2B94F7-C126-4562-90DD-18FF5B723136}"/>
              </a:ext>
              <a:ext uri="{C183D7F6-B498-43B3-948B-1728B52AA6E4}">
                <adec:decorative xmlns:adec="http://schemas.microsoft.com/office/drawing/2017/decorative" val="1"/>
              </a:ext>
            </a:extLst>
          </p:cNvPr>
          <p:cNvSpPr/>
          <p:nvPr/>
        </p:nvSpPr>
        <p:spPr>
          <a:xfrm rot="10800000" flipH="1">
            <a:off x="463958" y="561010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a:extLst>
              <a:ext uri="{FF2B5EF4-FFF2-40B4-BE49-F238E27FC236}">
                <a16:creationId xmlns:a16="http://schemas.microsoft.com/office/drawing/2014/main" id="{41EA89EC-5B8A-45FA-B86E-D6D9217AEFD6}"/>
              </a:ext>
              <a:ext uri="{C183D7F6-B498-43B3-948B-1728B52AA6E4}">
                <adec:decorative xmlns:adec="http://schemas.microsoft.com/office/drawing/2017/decorative" val="1"/>
              </a:ext>
            </a:extLst>
          </p:cNvPr>
          <p:cNvSpPr/>
          <p:nvPr/>
        </p:nvSpPr>
        <p:spPr>
          <a:xfrm rot="10800000" flipH="1" flipV="1">
            <a:off x="463958" y="486037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2920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B231FB9C-F234-41D0-A4CE-8C29A5F2F553}"/>
              </a:ext>
              <a:ext uri="{C183D7F6-B498-43B3-948B-1728B52AA6E4}">
                <adec:decorative xmlns:adec="http://schemas.microsoft.com/office/drawing/2017/decorative" val="1"/>
              </a:ext>
            </a:extLst>
          </p:cNvPr>
          <p:cNvSpPr txBox="1">
            <a:spLocks/>
          </p:cNvSpPr>
          <p:nvPr/>
        </p:nvSpPr>
        <p:spPr>
          <a:xfrm>
            <a:off x="10983145" y="2815610"/>
            <a:ext cx="1208855" cy="3310869"/>
          </a:xfrm>
          <a:custGeom>
            <a:avLst/>
            <a:gdLst>
              <a:gd name="connsiteX0" fmla="*/ 99480 w 846997"/>
              <a:gd name="connsiteY0" fmla="*/ 0 h 2200275"/>
              <a:gd name="connsiteX1" fmla="*/ 846997 w 846997"/>
              <a:gd name="connsiteY1" fmla="*/ 0 h 2200275"/>
              <a:gd name="connsiteX2" fmla="*/ 846997 w 846997"/>
              <a:gd name="connsiteY2" fmla="*/ 2200275 h 2200275"/>
              <a:gd name="connsiteX3" fmla="*/ 99480 w 846997"/>
              <a:gd name="connsiteY3" fmla="*/ 2200275 h 2200275"/>
              <a:gd name="connsiteX4" fmla="*/ 0 w 846997"/>
              <a:gd name="connsiteY4" fmla="*/ 2099942 h 2200275"/>
              <a:gd name="connsiteX5" fmla="*/ 0 w 846997"/>
              <a:gd name="connsiteY5" fmla="*/ 100333 h 2200275"/>
              <a:gd name="connsiteX6" fmla="*/ 99480 w 846997"/>
              <a:gd name="connsiteY6" fmla="*/ 0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997" h="2200275">
                <a:moveTo>
                  <a:pt x="99480" y="0"/>
                </a:moveTo>
                <a:lnTo>
                  <a:pt x="846997" y="0"/>
                </a:lnTo>
                <a:lnTo>
                  <a:pt x="846997" y="2200275"/>
                </a:lnTo>
                <a:lnTo>
                  <a:pt x="99480" y="2200275"/>
                </a:lnTo>
                <a:cubicBezTo>
                  <a:pt x="44539" y="2200275"/>
                  <a:pt x="0" y="2155354"/>
                  <a:pt x="0" y="2099942"/>
                </a:cubicBezTo>
                <a:lnTo>
                  <a:pt x="0" y="100333"/>
                </a:lnTo>
                <a:cubicBezTo>
                  <a:pt x="0" y="44921"/>
                  <a:pt x="44539" y="0"/>
                  <a:pt x="99480"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pPr marL="0" marR="0" lvl="0" indent="0" algn="l" defTabSz="914400" rtl="0" eaLnBrk="1" fontAlgn="auto" latinLnBrk="0" hangingPunct="1">
              <a:lnSpc>
                <a:spcPts val="4000"/>
              </a:lnSpc>
              <a:spcBef>
                <a:spcPct val="0"/>
              </a:spcBef>
              <a:spcAft>
                <a:spcPts val="0"/>
              </a:spcAft>
              <a:buClrTx/>
              <a:buSzTx/>
              <a:buFontTx/>
              <a:buNone/>
              <a:tabLst/>
              <a:defRPr/>
            </a:pPr>
            <a:endParaRPr kumimoji="0" lang="en-US" sz="5000" b="1" i="0" u="none" strike="noStrike" kern="1200" cap="none" spc="-300" normalizeH="0" baseline="0" noProof="0" dirty="0">
              <a:ln>
                <a:noFill/>
              </a:ln>
              <a:solidFill>
                <a:srgbClr val="FFFFFF">
                  <a:lumMod val="95000"/>
                </a:srgbClr>
              </a:solidFill>
              <a:effectLst/>
              <a:uLnTx/>
              <a:uFillTx/>
              <a:latin typeface="Corbel"/>
              <a:ea typeface="+mj-ea"/>
              <a:cs typeface="+mj-cs"/>
            </a:endParaRPr>
          </a:p>
        </p:txBody>
      </p:sp>
      <p:sp>
        <p:nvSpPr>
          <p:cNvPr id="35" name="Isosceles Triangle 34">
            <a:extLst>
              <a:ext uri="{FF2B5EF4-FFF2-40B4-BE49-F238E27FC236}">
                <a16:creationId xmlns:a16="http://schemas.microsoft.com/office/drawing/2014/main" id="{FE193317-B8BD-46CA-B0A6-8A7511B086D9}"/>
              </a:ext>
              <a:ext uri="{C183D7F6-B498-43B3-948B-1728B52AA6E4}">
                <adec:decorative xmlns:adec="http://schemas.microsoft.com/office/drawing/2017/decorative" val="1"/>
              </a:ext>
            </a:extLst>
          </p:cNvPr>
          <p:cNvSpPr/>
          <p:nvPr/>
        </p:nvSpPr>
        <p:spPr>
          <a:xfrm rot="10800000">
            <a:off x="10983145" y="5556893"/>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32" name="Freeform 5">
            <a:extLst>
              <a:ext uri="{FF2B5EF4-FFF2-40B4-BE49-F238E27FC236}">
                <a16:creationId xmlns:a16="http://schemas.microsoft.com/office/drawing/2014/main" id="{85E0D4E1-E389-4671-B0E7-165A10A05425}"/>
              </a:ext>
              <a:ext uri="{C183D7F6-B498-43B3-948B-1728B52AA6E4}">
                <adec:decorative xmlns:adec="http://schemas.microsoft.com/office/drawing/2017/decorative" val="1"/>
              </a:ext>
            </a:extLst>
          </p:cNvPr>
          <p:cNvSpPr>
            <a:spLocks noChangeAspect="1"/>
          </p:cNvSpPr>
          <p:nvPr/>
        </p:nvSpPr>
        <p:spPr bwMode="auto">
          <a:xfrm>
            <a:off x="4257349" y="2355010"/>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33" name="Freeform 5">
            <a:extLst>
              <a:ext uri="{FF2B5EF4-FFF2-40B4-BE49-F238E27FC236}">
                <a16:creationId xmlns:a16="http://schemas.microsoft.com/office/drawing/2014/main" id="{8186FEAF-6E1E-4258-94C3-5C589D4B5ADE}"/>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lumMod val="9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pic>
        <p:nvPicPr>
          <p:cNvPr id="8" name="Graphic 7" descr="User" title="Icon - Presenter Name">
            <a:extLst>
              <a:ext uri="{FF2B5EF4-FFF2-40B4-BE49-F238E27FC236}">
                <a16:creationId xmlns:a16="http://schemas.microsoft.com/office/drawing/2014/main" id="{111541C4-DB03-4E53-994D-499C7D73C4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78512" y="3859066"/>
            <a:ext cx="218900" cy="218900"/>
          </a:xfrm>
          <a:prstGeom prst="rect">
            <a:avLst/>
          </a:prstGeom>
        </p:spPr>
      </p:pic>
      <p:sp>
        <p:nvSpPr>
          <p:cNvPr id="20" name="Title 19">
            <a:extLst>
              <a:ext uri="{FF2B5EF4-FFF2-40B4-BE49-F238E27FC236}">
                <a16:creationId xmlns:a16="http://schemas.microsoft.com/office/drawing/2014/main" id="{7C11A64B-7EA5-442C-8405-73273A5331D1}"/>
              </a:ext>
            </a:extLst>
          </p:cNvPr>
          <p:cNvSpPr>
            <a:spLocks noGrp="1"/>
          </p:cNvSpPr>
          <p:nvPr>
            <p:ph type="ctrTitle"/>
          </p:nvPr>
        </p:nvSpPr>
        <p:spPr>
          <a:xfrm>
            <a:off x="1727200" y="477520"/>
            <a:ext cx="9829163" cy="5079373"/>
          </a:xfrm>
          <a:prstGeom prst="roundRect">
            <a:avLst>
              <a:gd name="adj" fmla="val 1950"/>
            </a:avLst>
          </a:prstGeom>
        </p:spPr>
        <p:txBody>
          <a:bodyPr/>
          <a:lstStyle/>
          <a:p>
            <a:pPr>
              <a:lnSpc>
                <a:spcPct val="100000"/>
              </a:lnSpc>
            </a:pPr>
            <a:r>
              <a:rPr lang="en-US" dirty="0"/>
              <a:t>Pastor David M. Klinedinst</a:t>
            </a:r>
            <a:br>
              <a:rPr lang="en-US" dirty="0"/>
            </a:br>
            <a:r>
              <a:rPr lang="en-US" sz="3200" b="0" dirty="0">
                <a:solidFill>
                  <a:schemeClr val="bg1">
                    <a:lumMod val="75000"/>
                  </a:schemeClr>
                </a:solidFill>
              </a:rPr>
              <a:t>Church Growth &amp; Evangelism Director</a:t>
            </a:r>
            <a:br>
              <a:rPr lang="en-US" sz="3200" b="0" dirty="0">
                <a:solidFill>
                  <a:schemeClr val="bg1">
                    <a:lumMod val="75000"/>
                  </a:schemeClr>
                </a:solidFill>
              </a:rPr>
            </a:br>
            <a:r>
              <a:rPr lang="en-US" sz="3200" b="0" dirty="0">
                <a:solidFill>
                  <a:schemeClr val="bg1">
                    <a:lumMod val="75000"/>
                  </a:schemeClr>
                </a:solidFill>
              </a:rPr>
              <a:t>Chesapeake Conference of SDA</a:t>
            </a:r>
            <a:br>
              <a:rPr lang="en-US" sz="3200" b="0" dirty="0">
                <a:solidFill>
                  <a:schemeClr val="bg1">
                    <a:lumMod val="75000"/>
                  </a:schemeClr>
                </a:solidFill>
              </a:rPr>
            </a:br>
            <a:br>
              <a:rPr lang="en-US" sz="3200" b="0" dirty="0">
                <a:solidFill>
                  <a:schemeClr val="bg1">
                    <a:lumMod val="75000"/>
                  </a:schemeClr>
                </a:solidFill>
              </a:rPr>
            </a:br>
            <a:r>
              <a:rPr lang="en-US" sz="2400" spc="0" dirty="0">
                <a:solidFill>
                  <a:schemeClr val="bg1"/>
                </a:solidFill>
                <a:hlinkClick r:id="rId5">
                  <a:extLst>
                    <a:ext uri="{A12FA001-AC4F-418D-AE19-62706E023703}">
                      <ahyp:hlinkClr xmlns:ahyp="http://schemas.microsoft.com/office/drawing/2018/hyperlinkcolor" val="tx"/>
                    </a:ext>
                  </a:extLst>
                </a:hlinkClick>
              </a:rPr>
              <a:t>dklinedinst@ccosda.org</a:t>
            </a:r>
            <a:r>
              <a:rPr lang="en-US" sz="2400" spc="0" dirty="0">
                <a:solidFill>
                  <a:schemeClr val="bg1"/>
                </a:solidFill>
              </a:rPr>
              <a:t> </a:t>
            </a:r>
            <a:r>
              <a:rPr lang="en-US" sz="2400" spc="0" dirty="0"/>
              <a:t>			DiscoverBibleProphecy.org</a:t>
            </a:r>
            <a:br>
              <a:rPr lang="en-US" sz="2400" spc="0" dirty="0"/>
            </a:br>
            <a:r>
              <a:rPr lang="en-US" sz="3200" spc="0" dirty="0"/>
              <a:t>402-304-5603				 855-744-HOPE</a:t>
            </a:r>
            <a:br>
              <a:rPr lang="en-US" sz="4000" spc="0" dirty="0"/>
            </a:br>
            <a:r>
              <a:rPr lang="en-US" sz="2400" u="sng" spc="0" dirty="0"/>
              <a:t>davidklinedinst.org</a:t>
            </a:r>
            <a:br>
              <a:rPr lang="en-US" sz="4000" spc="0" dirty="0"/>
            </a:br>
            <a:r>
              <a:rPr lang="en-US" sz="4000" spc="0" dirty="0"/>
              <a:t>					</a:t>
            </a:r>
            <a:br>
              <a:rPr lang="en-US" sz="4000" spc="0" dirty="0"/>
            </a:br>
            <a:r>
              <a:rPr lang="en-US" sz="4000" spc="0" dirty="0"/>
              <a:t>						</a:t>
            </a:r>
            <a:endParaRPr lang="en-US" spc="0" dirty="0"/>
          </a:p>
        </p:txBody>
      </p:sp>
      <p:cxnSp>
        <p:nvCxnSpPr>
          <p:cNvPr id="19" name="Straight Connector 18">
            <a:extLst>
              <a:ext uri="{FF2B5EF4-FFF2-40B4-BE49-F238E27FC236}">
                <a16:creationId xmlns:a16="http://schemas.microsoft.com/office/drawing/2014/main" id="{B0779446-E896-4C46-B729-F7FE5ED8B97C}"/>
              </a:ext>
            </a:extLst>
          </p:cNvPr>
          <p:cNvCxnSpPr>
            <a:cxnSpLocks/>
          </p:cNvCxnSpPr>
          <p:nvPr/>
        </p:nvCxnSpPr>
        <p:spPr>
          <a:xfrm>
            <a:off x="1727200" y="2672080"/>
            <a:ext cx="6602178"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534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B231FB9C-F234-41D0-A4CE-8C29A5F2F553}"/>
              </a:ext>
              <a:ext uri="{C183D7F6-B498-43B3-948B-1728B52AA6E4}">
                <adec:decorative xmlns:adec="http://schemas.microsoft.com/office/drawing/2017/decorative" val="1"/>
              </a:ext>
            </a:extLst>
          </p:cNvPr>
          <p:cNvSpPr txBox="1">
            <a:spLocks/>
          </p:cNvSpPr>
          <p:nvPr/>
        </p:nvSpPr>
        <p:spPr>
          <a:xfrm>
            <a:off x="10983145" y="2815610"/>
            <a:ext cx="1208855" cy="3310869"/>
          </a:xfrm>
          <a:custGeom>
            <a:avLst/>
            <a:gdLst>
              <a:gd name="connsiteX0" fmla="*/ 99480 w 846997"/>
              <a:gd name="connsiteY0" fmla="*/ 0 h 2200275"/>
              <a:gd name="connsiteX1" fmla="*/ 846997 w 846997"/>
              <a:gd name="connsiteY1" fmla="*/ 0 h 2200275"/>
              <a:gd name="connsiteX2" fmla="*/ 846997 w 846997"/>
              <a:gd name="connsiteY2" fmla="*/ 2200275 h 2200275"/>
              <a:gd name="connsiteX3" fmla="*/ 99480 w 846997"/>
              <a:gd name="connsiteY3" fmla="*/ 2200275 h 2200275"/>
              <a:gd name="connsiteX4" fmla="*/ 0 w 846997"/>
              <a:gd name="connsiteY4" fmla="*/ 2099942 h 2200275"/>
              <a:gd name="connsiteX5" fmla="*/ 0 w 846997"/>
              <a:gd name="connsiteY5" fmla="*/ 100333 h 2200275"/>
              <a:gd name="connsiteX6" fmla="*/ 99480 w 846997"/>
              <a:gd name="connsiteY6" fmla="*/ 0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997" h="2200275">
                <a:moveTo>
                  <a:pt x="99480" y="0"/>
                </a:moveTo>
                <a:lnTo>
                  <a:pt x="846997" y="0"/>
                </a:lnTo>
                <a:lnTo>
                  <a:pt x="846997" y="2200275"/>
                </a:lnTo>
                <a:lnTo>
                  <a:pt x="99480" y="2200275"/>
                </a:lnTo>
                <a:cubicBezTo>
                  <a:pt x="44539" y="2200275"/>
                  <a:pt x="0" y="2155354"/>
                  <a:pt x="0" y="2099942"/>
                </a:cubicBezTo>
                <a:lnTo>
                  <a:pt x="0" y="100333"/>
                </a:lnTo>
                <a:cubicBezTo>
                  <a:pt x="0" y="44921"/>
                  <a:pt x="44539" y="0"/>
                  <a:pt x="99480"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pPr marL="0" marR="0" lvl="0" indent="0" algn="l" defTabSz="914400" rtl="0" eaLnBrk="1" fontAlgn="auto" latinLnBrk="0" hangingPunct="1">
              <a:lnSpc>
                <a:spcPts val="4000"/>
              </a:lnSpc>
              <a:spcBef>
                <a:spcPct val="0"/>
              </a:spcBef>
              <a:spcAft>
                <a:spcPts val="0"/>
              </a:spcAft>
              <a:buClrTx/>
              <a:buSzTx/>
              <a:buFontTx/>
              <a:buNone/>
              <a:tabLst/>
              <a:defRPr/>
            </a:pPr>
            <a:endParaRPr kumimoji="0" lang="en-US" sz="5000" b="1" i="0" u="none" strike="noStrike" kern="1200" cap="none" spc="-300" normalizeH="0" baseline="0" noProof="0" dirty="0">
              <a:ln>
                <a:noFill/>
              </a:ln>
              <a:solidFill>
                <a:srgbClr val="FFFFFF">
                  <a:lumMod val="95000"/>
                </a:srgbClr>
              </a:solidFill>
              <a:effectLst/>
              <a:uLnTx/>
              <a:uFillTx/>
              <a:latin typeface="Corbel"/>
              <a:ea typeface="+mj-ea"/>
              <a:cs typeface="+mj-cs"/>
            </a:endParaRPr>
          </a:p>
        </p:txBody>
      </p:sp>
      <p:sp>
        <p:nvSpPr>
          <p:cNvPr id="35" name="Isosceles Triangle 34">
            <a:extLst>
              <a:ext uri="{FF2B5EF4-FFF2-40B4-BE49-F238E27FC236}">
                <a16:creationId xmlns:a16="http://schemas.microsoft.com/office/drawing/2014/main" id="{FE193317-B8BD-46CA-B0A6-8A7511B086D9}"/>
              </a:ext>
              <a:ext uri="{C183D7F6-B498-43B3-948B-1728B52AA6E4}">
                <adec:decorative xmlns:adec="http://schemas.microsoft.com/office/drawing/2017/decorative" val="1"/>
              </a:ext>
            </a:extLst>
          </p:cNvPr>
          <p:cNvSpPr/>
          <p:nvPr/>
        </p:nvSpPr>
        <p:spPr>
          <a:xfrm rot="10800000">
            <a:off x="10983145" y="5556893"/>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32" name="Freeform 5">
            <a:extLst>
              <a:ext uri="{FF2B5EF4-FFF2-40B4-BE49-F238E27FC236}">
                <a16:creationId xmlns:a16="http://schemas.microsoft.com/office/drawing/2014/main" id="{85E0D4E1-E389-4671-B0E7-165A10A05425}"/>
              </a:ext>
              <a:ext uri="{C183D7F6-B498-43B3-948B-1728B52AA6E4}">
                <adec:decorative xmlns:adec="http://schemas.microsoft.com/office/drawing/2017/decorative" val="1"/>
              </a:ext>
            </a:extLst>
          </p:cNvPr>
          <p:cNvSpPr>
            <a:spLocks noChangeAspect="1"/>
          </p:cNvSpPr>
          <p:nvPr/>
        </p:nvSpPr>
        <p:spPr bwMode="auto">
          <a:xfrm>
            <a:off x="4257349" y="2355010"/>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33" name="Freeform 5">
            <a:extLst>
              <a:ext uri="{FF2B5EF4-FFF2-40B4-BE49-F238E27FC236}">
                <a16:creationId xmlns:a16="http://schemas.microsoft.com/office/drawing/2014/main" id="{8186FEAF-6E1E-4258-94C3-5C589D4B5ADE}"/>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lumMod val="9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pic>
        <p:nvPicPr>
          <p:cNvPr id="8" name="Graphic 7" descr="User" title="Icon - Presenter Name">
            <a:extLst>
              <a:ext uri="{FF2B5EF4-FFF2-40B4-BE49-F238E27FC236}">
                <a16:creationId xmlns:a16="http://schemas.microsoft.com/office/drawing/2014/main" id="{111541C4-DB03-4E53-994D-499C7D73C4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78512" y="3859066"/>
            <a:ext cx="218900" cy="218900"/>
          </a:xfrm>
          <a:prstGeom prst="rect">
            <a:avLst/>
          </a:prstGeom>
        </p:spPr>
      </p:pic>
      <p:sp>
        <p:nvSpPr>
          <p:cNvPr id="20" name="Title 19">
            <a:extLst>
              <a:ext uri="{FF2B5EF4-FFF2-40B4-BE49-F238E27FC236}">
                <a16:creationId xmlns:a16="http://schemas.microsoft.com/office/drawing/2014/main" id="{7C11A64B-7EA5-442C-8405-73273A5331D1}"/>
              </a:ext>
            </a:extLst>
          </p:cNvPr>
          <p:cNvSpPr>
            <a:spLocks noGrp="1"/>
          </p:cNvSpPr>
          <p:nvPr>
            <p:ph type="ctrTitle"/>
          </p:nvPr>
        </p:nvSpPr>
        <p:spPr>
          <a:xfrm>
            <a:off x="1727200" y="422929"/>
            <a:ext cx="9829163" cy="5079373"/>
          </a:xfrm>
          <a:prstGeom prst="roundRect">
            <a:avLst>
              <a:gd name="adj" fmla="val 1950"/>
            </a:avLst>
          </a:prstGeom>
        </p:spPr>
        <p:txBody>
          <a:bodyPr/>
          <a:lstStyle/>
          <a:p>
            <a:pPr algn="ctr">
              <a:lnSpc>
                <a:spcPct val="100000"/>
              </a:lnSpc>
            </a:pPr>
            <a:r>
              <a:rPr lang="en-US" dirty="0"/>
              <a:t>Pastor David M. Klinedinst</a:t>
            </a:r>
            <a:br>
              <a:rPr lang="en-US" dirty="0"/>
            </a:br>
            <a:r>
              <a:rPr lang="en-US" sz="3200" b="0" dirty="0">
                <a:solidFill>
                  <a:schemeClr val="bg1">
                    <a:lumMod val="75000"/>
                  </a:schemeClr>
                </a:solidFill>
              </a:rPr>
              <a:t>Church Growth &amp; Evangelism Director</a:t>
            </a:r>
            <a:br>
              <a:rPr lang="en-US" sz="3200" b="0" dirty="0">
                <a:solidFill>
                  <a:schemeClr val="bg1">
                    <a:lumMod val="75000"/>
                  </a:schemeClr>
                </a:solidFill>
              </a:rPr>
            </a:br>
            <a:r>
              <a:rPr lang="en-US" sz="3200" b="0" dirty="0">
                <a:solidFill>
                  <a:schemeClr val="bg1">
                    <a:lumMod val="75000"/>
                  </a:schemeClr>
                </a:solidFill>
              </a:rPr>
              <a:t>Chesapeake Conference of SDA</a:t>
            </a:r>
            <a:br>
              <a:rPr lang="en-US" sz="3200" b="0" dirty="0">
                <a:solidFill>
                  <a:schemeClr val="bg1">
                    <a:lumMod val="75000"/>
                  </a:schemeClr>
                </a:solidFill>
              </a:rPr>
            </a:br>
            <a:br>
              <a:rPr lang="en-US" sz="3200" b="0" dirty="0">
                <a:solidFill>
                  <a:schemeClr val="bg1">
                    <a:lumMod val="75000"/>
                  </a:schemeClr>
                </a:solidFill>
              </a:rPr>
            </a:br>
            <a:br>
              <a:rPr lang="en-US" sz="4400" spc="0" dirty="0">
                <a:solidFill>
                  <a:schemeClr val="bg1"/>
                </a:solidFill>
              </a:rPr>
            </a:br>
            <a:r>
              <a:rPr lang="en-US" sz="4400" spc="0" dirty="0">
                <a:solidFill>
                  <a:schemeClr val="bg1"/>
                </a:solidFill>
              </a:rPr>
              <a:t>DiscoverBibleProphecy.org</a:t>
            </a:r>
            <a:r>
              <a:rPr lang="en-US" sz="3200" spc="0" dirty="0"/>
              <a:t>	</a:t>
            </a:r>
            <a:r>
              <a:rPr lang="en-US" sz="4000" spc="0" dirty="0"/>
              <a:t>					</a:t>
            </a:r>
            <a:endParaRPr lang="en-US" spc="0" dirty="0"/>
          </a:p>
        </p:txBody>
      </p:sp>
      <p:cxnSp>
        <p:nvCxnSpPr>
          <p:cNvPr id="19" name="Straight Connector 18">
            <a:extLst>
              <a:ext uri="{FF2B5EF4-FFF2-40B4-BE49-F238E27FC236}">
                <a16:creationId xmlns:a16="http://schemas.microsoft.com/office/drawing/2014/main" id="{B0779446-E896-4C46-B729-F7FE5ED8B97C}"/>
              </a:ext>
            </a:extLst>
          </p:cNvPr>
          <p:cNvCxnSpPr>
            <a:cxnSpLocks/>
          </p:cNvCxnSpPr>
          <p:nvPr/>
        </p:nvCxnSpPr>
        <p:spPr>
          <a:xfrm>
            <a:off x="1727200" y="2672080"/>
            <a:ext cx="6602178"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6782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CEE517-80AC-4ABC-85EE-BE7B80B66373}"/>
              </a:ext>
            </a:extLst>
          </p:cNvPr>
          <p:cNvSpPr/>
          <p:nvPr/>
        </p:nvSpPr>
        <p:spPr>
          <a:xfrm>
            <a:off x="-74317" y="1598609"/>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AE31C528-C994-466D-9A9A-1760BBF6438D}"/>
              </a:ext>
            </a:extLst>
          </p:cNvPr>
          <p:cNvSpPr/>
          <p:nvPr/>
        </p:nvSpPr>
        <p:spPr>
          <a:xfrm rot="5400000" flipV="1">
            <a:off x="79519" y="1540219"/>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descr="A person wearing a suit and tie&#10;&#10;Description automatically generated">
            <a:extLst>
              <a:ext uri="{FF2B5EF4-FFF2-40B4-BE49-F238E27FC236}">
                <a16:creationId xmlns:a16="http://schemas.microsoft.com/office/drawing/2014/main" id="{3333FE41-9F2D-44CC-86F1-F197F19A5F6B}"/>
              </a:ext>
            </a:extLst>
          </p:cNvPr>
          <p:cNvPicPr>
            <a:picLocks noGrp="1" noChangeAspect="1"/>
          </p:cNvPicPr>
          <p:nvPr>
            <p:ph type="pic" sz="quarter" idx="14"/>
          </p:nvPr>
        </p:nvPicPr>
        <p:blipFill>
          <a:blip r:embed="rId3"/>
          <a:srcRect l="12629" r="12629"/>
          <a:stretch>
            <a:fillRect/>
          </a:stretch>
        </p:blipFill>
        <p:spPr>
          <a:ln w="38100">
            <a:solidFill>
              <a:schemeClr val="accent4">
                <a:lumMod val="50000"/>
              </a:schemeClr>
            </a:solidFill>
          </a:ln>
        </p:spPr>
      </p:pic>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15</a:t>
            </a:fld>
            <a:endParaRPr lang="en-US" noProof="0" dirty="0"/>
          </a:p>
        </p:txBody>
      </p:sp>
      <p:sp>
        <p:nvSpPr>
          <p:cNvPr id="7" name="Freeform 5">
            <a:extLst>
              <a:ext uri="{FF2B5EF4-FFF2-40B4-BE49-F238E27FC236}">
                <a16:creationId xmlns:a16="http://schemas.microsoft.com/office/drawing/2014/main" id="{DC4360B0-0E79-4AF6-93B4-A238CD545C2D}"/>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Content Placeholder 3">
            <a:extLst>
              <a:ext uri="{FF2B5EF4-FFF2-40B4-BE49-F238E27FC236}">
                <a16:creationId xmlns:a16="http://schemas.microsoft.com/office/drawing/2014/main" id="{FADEE0FF-5590-431D-B719-07B904E8C32D}"/>
              </a:ext>
            </a:extLst>
          </p:cNvPr>
          <p:cNvSpPr txBox="1">
            <a:spLocks/>
          </p:cNvSpPr>
          <p:nvPr/>
        </p:nvSpPr>
        <p:spPr>
          <a:xfrm>
            <a:off x="309300" y="5343597"/>
            <a:ext cx="6171848" cy="3600000"/>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Start with what you have in common</a:t>
            </a:r>
          </a:p>
          <a:p>
            <a:r>
              <a:rPr lang="en-US" sz="2400" dirty="0"/>
              <a:t>Don’t start with differences</a:t>
            </a:r>
          </a:p>
        </p:txBody>
      </p:sp>
      <p:sp>
        <p:nvSpPr>
          <p:cNvPr id="10" name="Text Placeholder 2">
            <a:extLst>
              <a:ext uri="{FF2B5EF4-FFF2-40B4-BE49-F238E27FC236}">
                <a16:creationId xmlns:a16="http://schemas.microsoft.com/office/drawing/2014/main" id="{26A64645-B7AA-4642-B787-E93D084CD1D5}"/>
              </a:ext>
            </a:extLst>
          </p:cNvPr>
          <p:cNvSpPr>
            <a:spLocks noGrp="1"/>
          </p:cNvSpPr>
          <p:nvPr>
            <p:ph type="body" sz="quarter" idx="32"/>
          </p:nvPr>
        </p:nvSpPr>
        <p:spPr>
          <a:xfrm>
            <a:off x="318879" y="3012871"/>
            <a:ext cx="5472000" cy="360000"/>
          </a:xfrm>
        </p:spPr>
        <p:txBody>
          <a:bodyPr/>
          <a:lstStyle/>
          <a:p>
            <a:pPr>
              <a:defRPr/>
            </a:pPr>
            <a:r>
              <a:rPr lang="en-US" sz="2000" dirty="0"/>
              <a:t>“Agree with the people on every point where you can consistently do so.  Let them see you love their souls and want to be in harmony with them as far as possible.”</a:t>
            </a:r>
          </a:p>
          <a:p>
            <a:pPr>
              <a:defRPr/>
            </a:pPr>
            <a:endParaRPr lang="en-US" sz="2000" dirty="0"/>
          </a:p>
          <a:p>
            <a:pPr algn="r">
              <a:defRPr/>
            </a:pPr>
            <a:r>
              <a:rPr lang="en-US" i="1" dirty="0"/>
              <a:t>Evangelism p. 141</a:t>
            </a:r>
          </a:p>
        </p:txBody>
      </p:sp>
      <p:sp>
        <p:nvSpPr>
          <p:cNvPr id="11" name="Title 1">
            <a:extLst>
              <a:ext uri="{FF2B5EF4-FFF2-40B4-BE49-F238E27FC236}">
                <a16:creationId xmlns:a16="http://schemas.microsoft.com/office/drawing/2014/main" id="{85B9EDDA-C2D1-464E-9B8A-9EF8EA628D75}"/>
              </a:ext>
            </a:extLst>
          </p:cNvPr>
          <p:cNvSpPr>
            <a:spLocks noGrp="1"/>
          </p:cNvSpPr>
          <p:nvPr>
            <p:ph type="title"/>
          </p:nvPr>
        </p:nvSpPr>
        <p:spPr>
          <a:xfrm>
            <a:off x="318879" y="2111888"/>
            <a:ext cx="5472000" cy="432000"/>
          </a:xfrm>
        </p:spPr>
        <p:txBody>
          <a:bodyPr/>
          <a:lstStyle/>
          <a:p>
            <a:r>
              <a:rPr lang="en-US" dirty="0"/>
              <a:t>1. Agree with people whenever you can</a:t>
            </a:r>
          </a:p>
        </p:txBody>
      </p:sp>
      <p:sp>
        <p:nvSpPr>
          <p:cNvPr id="12" name="TextBox 11">
            <a:extLst>
              <a:ext uri="{FF2B5EF4-FFF2-40B4-BE49-F238E27FC236}">
                <a16:creationId xmlns:a16="http://schemas.microsoft.com/office/drawing/2014/main" id="{88610814-D9C6-4095-A6CE-F1B603C8C3E8}"/>
              </a:ext>
            </a:extLst>
          </p:cNvPr>
          <p:cNvSpPr txBox="1"/>
          <p:nvPr/>
        </p:nvSpPr>
        <p:spPr>
          <a:xfrm>
            <a:off x="236183" y="203038"/>
            <a:ext cx="7561930" cy="1323439"/>
          </a:xfrm>
          <a:prstGeom prst="rect">
            <a:avLst/>
          </a:prstGeom>
          <a:noFill/>
        </p:spPr>
        <p:txBody>
          <a:bodyPr wrap="square" rtlCol="0">
            <a:spAutoFit/>
          </a:bodyPr>
          <a:lstStyle/>
          <a:p>
            <a:r>
              <a:rPr lang="en-US" sz="4000" b="1" dirty="0">
                <a:latin typeface="+mj-lt"/>
              </a:rPr>
              <a:t>Three Principles of Personal Evangelism</a:t>
            </a:r>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82475" y="1514403"/>
            <a:ext cx="6398673"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567494"/>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500"/>
                                        <p:tgtEl>
                                          <p:spTgt spid="10">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604F09-17A8-4557-93CD-0ABF3E4F0A31}"/>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150</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Flowchart: Process 9">
            <a:extLst>
              <a:ext uri="{FF2B5EF4-FFF2-40B4-BE49-F238E27FC236}">
                <a16:creationId xmlns:a16="http://schemas.microsoft.com/office/drawing/2014/main" id="{233DA5BA-BFE1-4888-AA22-FFB1754DC759}"/>
              </a:ext>
            </a:extLst>
          </p:cNvPr>
          <p:cNvSpPr/>
          <p:nvPr/>
        </p:nvSpPr>
        <p:spPr>
          <a:xfrm>
            <a:off x="503120" y="960398"/>
            <a:ext cx="8910588" cy="5344160"/>
          </a:xfrm>
          <a:prstGeom prst="flowChartProcess">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 name="Content Placeholder 2">
            <a:extLst>
              <a:ext uri="{FF2B5EF4-FFF2-40B4-BE49-F238E27FC236}">
                <a16:creationId xmlns:a16="http://schemas.microsoft.com/office/drawing/2014/main" id="{9428BCA1-60B1-48A8-BF68-AADEB99EB96A}"/>
              </a:ext>
            </a:extLst>
          </p:cNvPr>
          <p:cNvSpPr>
            <a:spLocks noGrp="1"/>
          </p:cNvSpPr>
          <p:nvPr>
            <p:ph idx="1"/>
          </p:nvPr>
        </p:nvSpPr>
        <p:spPr>
          <a:xfrm>
            <a:off x="629920" y="1597993"/>
            <a:ext cx="8327992" cy="4679250"/>
          </a:xfrm>
        </p:spPr>
        <p:txBody>
          <a:bodyPr/>
          <a:lstStyle/>
          <a:p>
            <a:pPr marL="0" indent="0">
              <a:buNone/>
            </a:pPr>
            <a:r>
              <a:rPr lang="en-US" sz="5400" dirty="0">
                <a:latin typeface="Aldhabi" panose="01000000000000000000" pitchFamily="2" charset="-78"/>
                <a:cs typeface="Aldhabi" panose="01000000000000000000" pitchFamily="2" charset="-78"/>
              </a:rPr>
              <a:t>Ccosda.org/</a:t>
            </a:r>
            <a:r>
              <a:rPr lang="en-US" sz="5400" dirty="0" err="1">
                <a:latin typeface="Aldhabi" panose="01000000000000000000" pitchFamily="2" charset="-78"/>
                <a:cs typeface="Aldhabi" panose="01000000000000000000" pitchFamily="2" charset="-78"/>
              </a:rPr>
              <a:t>pastorevangelistsbootcamp</a:t>
            </a:r>
            <a:endParaRPr lang="en-US" sz="5400" dirty="0">
              <a:latin typeface="Aldhabi" panose="01000000000000000000" pitchFamily="2" charset="-78"/>
              <a:cs typeface="Aldhabi" panose="01000000000000000000" pitchFamily="2" charset="-78"/>
            </a:endParaRPr>
          </a:p>
          <a:p>
            <a:pPr marL="0" indent="0">
              <a:buNone/>
            </a:pPr>
            <a:r>
              <a:rPr lang="en-US" sz="5400" dirty="0">
                <a:latin typeface="Aldhabi" panose="01000000000000000000" pitchFamily="2" charset="-78"/>
                <a:cs typeface="Aldhabi" panose="01000000000000000000" pitchFamily="2" charset="-78"/>
              </a:rPr>
              <a:t>Ccosda.org/</a:t>
            </a:r>
            <a:r>
              <a:rPr lang="en-US" sz="5400" dirty="0" err="1">
                <a:latin typeface="Aldhabi" panose="01000000000000000000" pitchFamily="2" charset="-78"/>
                <a:cs typeface="Aldhabi" panose="01000000000000000000" pitchFamily="2" charset="-78"/>
              </a:rPr>
              <a:t>evangelismtraining</a:t>
            </a:r>
            <a:endParaRPr lang="en-US" sz="5400" dirty="0">
              <a:latin typeface="Aldhabi" panose="01000000000000000000" pitchFamily="2" charset="-78"/>
              <a:cs typeface="Aldhabi" panose="01000000000000000000" pitchFamily="2" charset="-78"/>
            </a:endParaRPr>
          </a:p>
          <a:p>
            <a:pPr marL="0" indent="0">
              <a:buNone/>
            </a:pPr>
            <a:r>
              <a:rPr lang="en-US" sz="5400" dirty="0">
                <a:latin typeface="Aldhabi" panose="01000000000000000000" pitchFamily="2" charset="-78"/>
                <a:cs typeface="Aldhabi" panose="01000000000000000000" pitchFamily="2" charset="-78"/>
              </a:rPr>
              <a:t>MomentsWithJesus.org</a:t>
            </a:r>
          </a:p>
          <a:p>
            <a:pPr marL="0" indent="0">
              <a:buNone/>
            </a:pPr>
            <a:r>
              <a:rPr lang="en-US" sz="5400" dirty="0">
                <a:latin typeface="Aldhabi" panose="01000000000000000000" pitchFamily="2" charset="-78"/>
                <a:cs typeface="Aldhabi" panose="01000000000000000000" pitchFamily="2" charset="-78"/>
              </a:rPr>
              <a:t>Ccosda.org/</a:t>
            </a:r>
            <a:r>
              <a:rPr lang="en-US" sz="5400" dirty="0" err="1">
                <a:latin typeface="Aldhabi" panose="01000000000000000000" pitchFamily="2" charset="-78"/>
                <a:cs typeface="Aldhabi" panose="01000000000000000000" pitchFamily="2" charset="-78"/>
              </a:rPr>
              <a:t>forecastinghope</a:t>
            </a:r>
            <a:endParaRPr lang="en-US" sz="5400" dirty="0">
              <a:latin typeface="Aldhabi" panose="01000000000000000000" pitchFamily="2" charset="-78"/>
              <a:cs typeface="Aldhabi" panose="01000000000000000000" pitchFamily="2" charset="-78"/>
            </a:endParaRPr>
          </a:p>
        </p:txBody>
      </p:sp>
      <p:sp>
        <p:nvSpPr>
          <p:cNvPr id="5" name="TextBox 4">
            <a:extLst>
              <a:ext uri="{FF2B5EF4-FFF2-40B4-BE49-F238E27FC236}">
                <a16:creationId xmlns:a16="http://schemas.microsoft.com/office/drawing/2014/main" id="{6FEAD232-98A0-4374-A455-8451B3833C53}"/>
              </a:ext>
            </a:extLst>
          </p:cNvPr>
          <p:cNvSpPr txBox="1"/>
          <p:nvPr/>
        </p:nvSpPr>
        <p:spPr>
          <a:xfrm>
            <a:off x="2925212" y="-18621"/>
            <a:ext cx="61595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Light"/>
                <a:ea typeface="+mn-ea"/>
                <a:cs typeface="+mn-cs"/>
              </a:rPr>
              <a:t>WEBSITES</a:t>
            </a:r>
          </a:p>
        </p:txBody>
      </p:sp>
    </p:spTree>
    <p:extLst>
      <p:ext uri="{BB962C8B-B14F-4D97-AF65-F5344CB8AC3E}">
        <p14:creationId xmlns:p14="http://schemas.microsoft.com/office/powerpoint/2010/main" val="1154962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C3D19-D2D0-843A-6079-ADBDAA1AD35B}"/>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95F5238-D224-8756-25B7-D37009EF33CF}"/>
              </a:ext>
            </a:extLst>
          </p:cNvPr>
          <p:cNvPicPr>
            <a:picLocks noGrp="1" noChangeAspect="1"/>
          </p:cNvPicPr>
          <p:nvPr>
            <p:ph type="pic" sz="quarter" idx="10"/>
          </p:nvPr>
        </p:nvPicPr>
        <p:blipFill>
          <a:blip r:embed="rId3"/>
          <a:srcRect t="7092" b="7092"/>
          <a:stretch>
            <a:fillRect/>
          </a:stretch>
        </p:blipFill>
        <p:spPr/>
      </p:pic>
      <p:sp>
        <p:nvSpPr>
          <p:cNvPr id="5" name="TextBox 4">
            <a:extLst>
              <a:ext uri="{FF2B5EF4-FFF2-40B4-BE49-F238E27FC236}">
                <a16:creationId xmlns:a16="http://schemas.microsoft.com/office/drawing/2014/main" id="{BBB9BDF3-F9C5-8EE8-D1F6-E13C3DF67FA5}"/>
              </a:ext>
              <a:ext uri="{C183D7F6-B498-43B3-948B-1728B52AA6E4}">
                <adec:decorative xmlns:adec="http://schemas.microsoft.com/office/drawing/2017/decorative" val="1"/>
              </a:ext>
            </a:extLst>
          </p:cNvPr>
          <p:cNvSpPr txBox="1">
            <a:spLocks/>
          </p:cNvSpPr>
          <p:nvPr/>
        </p:nvSpPr>
        <p:spPr>
          <a:xfrm flipH="1">
            <a:off x="-1" y="4564248"/>
            <a:ext cx="1781667" cy="2200275"/>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pPr marL="0" marR="0" lvl="0" indent="0" algn="l" defTabSz="914400" rtl="0" eaLnBrk="1" fontAlgn="auto" latinLnBrk="0" hangingPunct="1">
              <a:lnSpc>
                <a:spcPts val="4000"/>
              </a:lnSpc>
              <a:spcBef>
                <a:spcPct val="0"/>
              </a:spcBef>
              <a:spcAft>
                <a:spcPts val="0"/>
              </a:spcAft>
              <a:buClrTx/>
              <a:buSzTx/>
              <a:buFontTx/>
              <a:buNone/>
              <a:tabLst/>
              <a:defRPr/>
            </a:pPr>
            <a:endParaRPr kumimoji="0" lang="en-US" sz="5000" b="1" i="0" u="none" strike="noStrike" kern="1200" cap="none" spc="-300" normalizeH="0" baseline="0" noProof="0" dirty="0">
              <a:ln>
                <a:noFill/>
              </a:ln>
              <a:solidFill>
                <a:prstClr val="white">
                  <a:lumMod val="95000"/>
                </a:prstClr>
              </a:solidFill>
              <a:effectLst/>
              <a:uLnTx/>
              <a:uFillTx/>
              <a:latin typeface="Corbel"/>
              <a:ea typeface="+mj-ea"/>
              <a:cs typeface="+mj-cs"/>
            </a:endParaRPr>
          </a:p>
        </p:txBody>
      </p:sp>
      <p:sp>
        <p:nvSpPr>
          <p:cNvPr id="6" name="Isosceles Triangle 5">
            <a:extLst>
              <a:ext uri="{FF2B5EF4-FFF2-40B4-BE49-F238E27FC236}">
                <a16:creationId xmlns:a16="http://schemas.microsoft.com/office/drawing/2014/main" id="{8CCE0737-0011-C75F-3C37-E23EE8C82047}"/>
              </a:ext>
              <a:ext uri="{C183D7F6-B498-43B3-948B-1728B52AA6E4}">
                <adec:decorative xmlns:adec="http://schemas.microsoft.com/office/drawing/2017/decorative" val="1"/>
              </a:ext>
            </a:extLst>
          </p:cNvPr>
          <p:cNvSpPr/>
          <p:nvPr/>
        </p:nvSpPr>
        <p:spPr>
          <a:xfrm rot="10800000" flipH="1">
            <a:off x="974926" y="6163736"/>
            <a:ext cx="806740" cy="47823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 name="Title 2">
            <a:extLst>
              <a:ext uri="{FF2B5EF4-FFF2-40B4-BE49-F238E27FC236}">
                <a16:creationId xmlns:a16="http://schemas.microsoft.com/office/drawing/2014/main" id="{2E0DEC07-2A83-28EF-B90E-4311BE19D7BA}"/>
              </a:ext>
            </a:extLst>
          </p:cNvPr>
          <p:cNvSpPr>
            <a:spLocks noGrp="1"/>
          </p:cNvSpPr>
          <p:nvPr>
            <p:ph type="ctrTitle"/>
          </p:nvPr>
        </p:nvSpPr>
        <p:spPr>
          <a:xfrm>
            <a:off x="974926" y="3067473"/>
            <a:ext cx="4459766" cy="3146839"/>
          </a:xfrm>
        </p:spPr>
        <p:txBody>
          <a:bodyPr/>
          <a:lstStyle/>
          <a:p>
            <a:pPr algn="ctr"/>
            <a:r>
              <a:rPr lang="en-US" dirty="0"/>
              <a:t>Principles of Urban Evangelism</a:t>
            </a:r>
            <a:br>
              <a:rPr lang="en-US" dirty="0"/>
            </a:br>
            <a:br>
              <a:rPr lang="en-US" sz="2800" i="1" dirty="0"/>
            </a:br>
            <a:r>
              <a:rPr lang="en-US" sz="2800" i="1" dirty="0"/>
              <a:t>Washington Adventist University</a:t>
            </a:r>
            <a:br>
              <a:rPr lang="en-US" sz="2800" i="1" dirty="0"/>
            </a:br>
            <a:r>
              <a:rPr lang="en-US" sz="2800" i="1" dirty="0"/>
              <a:t>  </a:t>
            </a:r>
            <a:br>
              <a:rPr lang="en-US" sz="2800" i="1" dirty="0"/>
            </a:br>
            <a:endParaRPr lang="en-US" sz="2800" i="1" dirty="0"/>
          </a:p>
        </p:txBody>
      </p:sp>
      <p:sp>
        <p:nvSpPr>
          <p:cNvPr id="9" name="Rectangle 8">
            <a:extLst>
              <a:ext uri="{FF2B5EF4-FFF2-40B4-BE49-F238E27FC236}">
                <a16:creationId xmlns:a16="http://schemas.microsoft.com/office/drawing/2014/main" id="{1DC274B5-FCBD-211D-5CA9-0E6D1705934C}"/>
              </a:ext>
            </a:extLst>
          </p:cNvPr>
          <p:cNvSpPr/>
          <p:nvPr/>
        </p:nvSpPr>
        <p:spPr>
          <a:xfrm>
            <a:off x="11934333" y="0"/>
            <a:ext cx="257665" cy="6858000"/>
          </a:xfrm>
          <a:prstGeom prst="rect">
            <a:avLst/>
          </a:prstGeom>
          <a:solidFill>
            <a:schemeClr val="accent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7336407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26BC5-F0C8-C2EC-ECFC-439C652D0CB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975876-3BDF-B908-7127-E75D98AF78BF}"/>
              </a:ext>
            </a:extLst>
          </p:cNvPr>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152</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DF3E541C-BEFA-54F3-D73A-57B282CA247B}"/>
              </a:ext>
            </a:extLst>
          </p:cNvPr>
          <p:cNvPicPr>
            <a:picLocks noChangeAspect="1"/>
          </p:cNvPicPr>
          <p:nvPr/>
        </p:nvPicPr>
        <p:blipFill>
          <a:blip r:embed="rId2"/>
          <a:stretch>
            <a:fillRect/>
          </a:stretch>
        </p:blipFill>
        <p:spPr>
          <a:xfrm>
            <a:off x="-1" y="-1"/>
            <a:ext cx="12192001" cy="6858001"/>
          </a:xfrm>
          <a:prstGeom prst="rect">
            <a:avLst/>
          </a:prstGeom>
        </p:spPr>
      </p:pic>
    </p:spTree>
    <p:extLst>
      <p:ext uri="{BB962C8B-B14F-4D97-AF65-F5344CB8AC3E}">
        <p14:creationId xmlns:p14="http://schemas.microsoft.com/office/powerpoint/2010/main" val="20013780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962C75D-5D31-DCAA-DC04-4D07DF75A0FF}"/>
            </a:ext>
          </a:extLst>
        </p:cNvPr>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5091CA9-855E-5BDF-9720-D5A993B54A97}"/>
              </a:ext>
            </a:extLst>
          </p:cNvPr>
          <p:cNvSpPr/>
          <p:nvPr/>
        </p:nvSpPr>
        <p:spPr>
          <a:xfrm>
            <a:off x="-71021" y="1182368"/>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06D53895-6C1E-2989-5109-00084F422DCE}"/>
              </a:ext>
            </a:extLst>
          </p:cNvPr>
          <p:cNvSpPr>
            <a:spLocks noGrp="1"/>
          </p:cNvSpPr>
          <p:nvPr>
            <p:ph type="title"/>
          </p:nvPr>
        </p:nvSpPr>
        <p:spPr>
          <a:xfrm>
            <a:off x="328474" y="165717"/>
            <a:ext cx="7794594" cy="1059402"/>
          </a:xfrm>
          <a:prstGeom prst="rect">
            <a:avLst/>
          </a:prstGeom>
        </p:spPr>
        <p:txBody>
          <a:bodyPr vert="horz" lIns="0" tIns="0" rIns="0" bIns="0" rtlCol="0" anchor="ctr">
            <a:normAutofit fontScale="90000"/>
          </a:bodyPr>
          <a:lstStyle/>
          <a:p>
            <a:r>
              <a:rPr lang="en-US" sz="4400" b="1" kern="1200" dirty="0"/>
              <a:t>Living An Evangelistic Life Sessions</a:t>
            </a:r>
          </a:p>
        </p:txBody>
      </p:sp>
      <p:sp>
        <p:nvSpPr>
          <p:cNvPr id="4" name="Slide Number Placeholder 3">
            <a:extLst>
              <a:ext uri="{FF2B5EF4-FFF2-40B4-BE49-F238E27FC236}">
                <a16:creationId xmlns:a16="http://schemas.microsoft.com/office/drawing/2014/main" id="{0013C45B-EA9C-72A2-B219-993063667F29}"/>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vert="horz" lIns="0" tIns="0" rIns="0" bIns="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600"/>
                </a:spcAft>
                <a:buClrTx/>
                <a:buSzTx/>
                <a:buFontTx/>
                <a:buNone/>
                <a:tabLst/>
                <a:defRPr/>
              </a:pPr>
              <a:t>153</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7" name="TextBox 4">
            <a:extLst>
              <a:ext uri="{FF2B5EF4-FFF2-40B4-BE49-F238E27FC236}">
                <a16:creationId xmlns:a16="http://schemas.microsoft.com/office/drawing/2014/main" id="{B5F92E04-EE49-24C5-03C0-A35F1DA056BE}"/>
              </a:ext>
            </a:extLst>
          </p:cNvPr>
          <p:cNvGraphicFramePr/>
          <p:nvPr/>
        </p:nvGraphicFramePr>
        <p:xfrm>
          <a:off x="159798" y="1447061"/>
          <a:ext cx="11129686" cy="4466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ight Triangle 17">
            <a:extLst>
              <a:ext uri="{FF2B5EF4-FFF2-40B4-BE49-F238E27FC236}">
                <a16:creationId xmlns:a16="http://schemas.microsoft.com/office/drawing/2014/main" id="{1FAD9001-F0F7-B8ED-11D2-A8D6FD7E6CB3}"/>
              </a:ext>
            </a:extLst>
          </p:cNvPr>
          <p:cNvSpPr/>
          <p:nvPr/>
        </p:nvSpPr>
        <p:spPr>
          <a:xfrm rot="5400000" flipV="1">
            <a:off x="110735" y="1141951"/>
            <a:ext cx="124620" cy="13903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1" name="Rectangle: Rounded Corners 20">
            <a:extLst>
              <a:ext uri="{FF2B5EF4-FFF2-40B4-BE49-F238E27FC236}">
                <a16:creationId xmlns:a16="http://schemas.microsoft.com/office/drawing/2014/main" id="{09DCEED1-505F-54A2-D6F9-949BFA1FD0C2}"/>
              </a:ext>
            </a:extLst>
          </p:cNvPr>
          <p:cNvSpPr/>
          <p:nvPr/>
        </p:nvSpPr>
        <p:spPr>
          <a:xfrm>
            <a:off x="103526" y="1113318"/>
            <a:ext cx="8282866"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26043109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B7CD5FAD-0F9C-4DDB-9A71-FFF53B0C2FF8}"/>
              </a:ext>
            </a:extLst>
          </p:cNvPr>
          <p:cNvPicPr>
            <a:picLocks noGrp="1" noChangeAspect="1"/>
          </p:cNvPicPr>
          <p:nvPr>
            <p:ph type="pic" sz="quarter" idx="13"/>
          </p:nvPr>
        </p:nvPicPr>
        <p:blipFill>
          <a:blip r:embed="rId3"/>
          <a:srcRect l="1628" r="1628"/>
          <a:stretch>
            <a:fillRect/>
          </a:stretch>
        </p:blipFill>
        <p:spPr/>
      </p:pic>
      <p:sp>
        <p:nvSpPr>
          <p:cNvPr id="7" name="TextBox 6">
            <a:extLst>
              <a:ext uri="{FF2B5EF4-FFF2-40B4-BE49-F238E27FC236}">
                <a16:creationId xmlns:a16="http://schemas.microsoft.com/office/drawing/2014/main" id="{E8A2E8A8-03B5-459A-8866-08A32BAB79D5}"/>
              </a:ext>
              <a:ext uri="{C183D7F6-B498-43B3-948B-1728B52AA6E4}">
                <adec:decorative xmlns:adec="http://schemas.microsoft.com/office/drawing/2017/decorative" val="1"/>
              </a:ext>
            </a:extLst>
          </p:cNvPr>
          <p:cNvSpPr txBox="1">
            <a:spLocks/>
          </p:cNvSpPr>
          <p:nvPr/>
        </p:nvSpPr>
        <p:spPr>
          <a:xfrm flipH="1">
            <a:off x="1897242" y="2364840"/>
            <a:ext cx="2494930" cy="3139768"/>
          </a:xfrm>
          <a:custGeom>
            <a:avLst/>
            <a:gdLst>
              <a:gd name="connsiteX0" fmla="*/ 2000924 w 2494930"/>
              <a:gd name="connsiteY0" fmla="*/ 1087415 h 3139768"/>
              <a:gd name="connsiteX1" fmla="*/ 2072963 w 2494930"/>
              <a:gd name="connsiteY1" fmla="*/ 1129282 h 3139768"/>
              <a:gd name="connsiteX2" fmla="*/ 2304085 w 2494930"/>
              <a:gd name="connsiteY2" fmla="*/ 1529014 h 3139768"/>
              <a:gd name="connsiteX3" fmla="*/ 2304085 w 2494930"/>
              <a:gd name="connsiteY3" fmla="*/ 1610754 h 3139768"/>
              <a:gd name="connsiteX4" fmla="*/ 2072963 w 2494930"/>
              <a:gd name="connsiteY4" fmla="*/ 2010486 h 3139768"/>
              <a:gd name="connsiteX5" fmla="*/ 2000924 w 2494930"/>
              <a:gd name="connsiteY5" fmla="*/ 2052353 h 3139768"/>
              <a:gd name="connsiteX6" fmla="*/ 1537679 w 2494930"/>
              <a:gd name="connsiteY6" fmla="*/ 2052353 h 3139768"/>
              <a:gd name="connsiteX7" fmla="*/ 1466641 w 2494930"/>
              <a:gd name="connsiteY7" fmla="*/ 2010486 h 3139768"/>
              <a:gd name="connsiteX8" fmla="*/ 1234518 w 2494930"/>
              <a:gd name="connsiteY8" fmla="*/ 1610754 h 3139768"/>
              <a:gd name="connsiteX9" fmla="*/ 1234518 w 2494930"/>
              <a:gd name="connsiteY9" fmla="*/ 1529014 h 3139768"/>
              <a:gd name="connsiteX10" fmla="*/ 1466641 w 2494930"/>
              <a:gd name="connsiteY10" fmla="*/ 1129282 h 3139768"/>
              <a:gd name="connsiteX11" fmla="*/ 1537679 w 2494930"/>
              <a:gd name="connsiteY11" fmla="*/ 1087415 h 3139768"/>
              <a:gd name="connsiteX12" fmla="*/ 2000924 w 2494930"/>
              <a:gd name="connsiteY12" fmla="*/ 1087415 h 3139768"/>
              <a:gd name="connsiteX13" fmla="*/ 1516872 w 2494930"/>
              <a:gd name="connsiteY13" fmla="*/ 0 h 3139768"/>
              <a:gd name="connsiteX14" fmla="*/ 1481849 w 2494930"/>
              <a:gd name="connsiteY14" fmla="*/ 0 h 3139768"/>
              <a:gd name="connsiteX15" fmla="*/ 1237282 w 2494930"/>
              <a:gd name="connsiteY15" fmla="*/ 0 h 3139768"/>
              <a:gd name="connsiteX16" fmla="*/ 99481 w 2494930"/>
              <a:gd name="connsiteY16" fmla="*/ 0 h 3139768"/>
              <a:gd name="connsiteX17" fmla="*/ 0 w 2494930"/>
              <a:gd name="connsiteY17" fmla="*/ 100333 h 3139768"/>
              <a:gd name="connsiteX18" fmla="*/ 0 w 2494930"/>
              <a:gd name="connsiteY18" fmla="*/ 1039826 h 3139768"/>
              <a:gd name="connsiteX19" fmla="*/ 0 w 2494930"/>
              <a:gd name="connsiteY19" fmla="*/ 2099942 h 3139768"/>
              <a:gd name="connsiteX20" fmla="*/ 0 w 2494930"/>
              <a:gd name="connsiteY20" fmla="*/ 3039435 h 3139768"/>
              <a:gd name="connsiteX21" fmla="*/ 99481 w 2494930"/>
              <a:gd name="connsiteY21" fmla="*/ 3139768 h 3139768"/>
              <a:gd name="connsiteX22" fmla="*/ 1237282 w 2494930"/>
              <a:gd name="connsiteY22" fmla="*/ 3139768 h 3139768"/>
              <a:gd name="connsiteX23" fmla="*/ 1481849 w 2494930"/>
              <a:gd name="connsiteY23" fmla="*/ 3139768 h 3139768"/>
              <a:gd name="connsiteX24" fmla="*/ 1556045 w 2494930"/>
              <a:gd name="connsiteY24" fmla="*/ 3139768 h 3139768"/>
              <a:gd name="connsiteX25" fmla="*/ 1600213 w 2494930"/>
              <a:gd name="connsiteY25" fmla="*/ 3121251 h 3139768"/>
              <a:gd name="connsiteX26" fmla="*/ 1699900 w 2494930"/>
              <a:gd name="connsiteY26" fmla="*/ 3020706 h 3139768"/>
              <a:gd name="connsiteX27" fmla="*/ 2458009 w 2494930"/>
              <a:gd name="connsiteY27" fmla="*/ 1709539 h 3139768"/>
              <a:gd name="connsiteX28" fmla="*/ 2458009 w 2494930"/>
              <a:gd name="connsiteY28" fmla="*/ 1441420 h 3139768"/>
              <a:gd name="connsiteX29" fmla="*/ 1699900 w 2494930"/>
              <a:gd name="connsiteY29" fmla="*/ 130253 h 3139768"/>
              <a:gd name="connsiteX30" fmla="*/ 1535140 w 2494930"/>
              <a:gd name="connsiteY30" fmla="*/ 2427 h 313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94930" h="3139768">
                <a:moveTo>
                  <a:pt x="2000924" y="1087415"/>
                </a:moveTo>
                <a:cubicBezTo>
                  <a:pt x="2030940" y="1087415"/>
                  <a:pt x="2057955" y="1103365"/>
                  <a:pt x="2072963" y="1129282"/>
                </a:cubicBezTo>
                <a:cubicBezTo>
                  <a:pt x="2304085" y="1529014"/>
                  <a:pt x="2304085" y="1529014"/>
                  <a:pt x="2304085" y="1529014"/>
                </a:cubicBezTo>
                <a:cubicBezTo>
                  <a:pt x="2319093" y="1553935"/>
                  <a:pt x="2319093" y="1585834"/>
                  <a:pt x="2304085" y="1610754"/>
                </a:cubicBezTo>
                <a:cubicBezTo>
                  <a:pt x="2072963" y="2010486"/>
                  <a:pt x="2072963" y="2010486"/>
                  <a:pt x="2072963" y="2010486"/>
                </a:cubicBezTo>
                <a:cubicBezTo>
                  <a:pt x="2057955" y="2036404"/>
                  <a:pt x="2030940" y="2052353"/>
                  <a:pt x="2000924" y="2052353"/>
                </a:cubicBezTo>
                <a:cubicBezTo>
                  <a:pt x="1537679" y="2052353"/>
                  <a:pt x="1537679" y="2052353"/>
                  <a:pt x="1537679" y="2052353"/>
                </a:cubicBezTo>
                <a:cubicBezTo>
                  <a:pt x="1508663" y="2052353"/>
                  <a:pt x="1480649" y="2036404"/>
                  <a:pt x="1466641" y="2010486"/>
                </a:cubicBezTo>
                <a:cubicBezTo>
                  <a:pt x="1234518" y="1610754"/>
                  <a:pt x="1234518" y="1610754"/>
                  <a:pt x="1234518" y="1610754"/>
                </a:cubicBezTo>
                <a:cubicBezTo>
                  <a:pt x="1219510" y="1585834"/>
                  <a:pt x="1219510" y="1553935"/>
                  <a:pt x="1234518" y="1529014"/>
                </a:cubicBezTo>
                <a:cubicBezTo>
                  <a:pt x="1466641" y="1129282"/>
                  <a:pt x="1466641" y="1129282"/>
                  <a:pt x="1466641" y="1129282"/>
                </a:cubicBezTo>
                <a:cubicBezTo>
                  <a:pt x="1480649" y="1103365"/>
                  <a:pt x="1508663" y="1087415"/>
                  <a:pt x="1537679" y="1087415"/>
                </a:cubicBezTo>
                <a:cubicBezTo>
                  <a:pt x="2000924" y="1087415"/>
                  <a:pt x="2000924" y="1087415"/>
                  <a:pt x="2000924" y="1087415"/>
                </a:cubicBezTo>
                <a:close/>
                <a:moveTo>
                  <a:pt x="1516872" y="0"/>
                </a:moveTo>
                <a:lnTo>
                  <a:pt x="1481849" y="0"/>
                </a:lnTo>
                <a:lnTo>
                  <a:pt x="1237282" y="0"/>
                </a:lnTo>
                <a:lnTo>
                  <a:pt x="99481" y="0"/>
                </a:lnTo>
                <a:cubicBezTo>
                  <a:pt x="44540" y="0"/>
                  <a:pt x="0" y="44921"/>
                  <a:pt x="0" y="100333"/>
                </a:cubicBezTo>
                <a:lnTo>
                  <a:pt x="0" y="1039826"/>
                </a:lnTo>
                <a:lnTo>
                  <a:pt x="0" y="2099942"/>
                </a:lnTo>
                <a:lnTo>
                  <a:pt x="0" y="3039435"/>
                </a:lnTo>
                <a:cubicBezTo>
                  <a:pt x="0" y="3094847"/>
                  <a:pt x="44540" y="3139768"/>
                  <a:pt x="99481" y="3139768"/>
                </a:cubicBezTo>
                <a:lnTo>
                  <a:pt x="1237282" y="3139768"/>
                </a:lnTo>
                <a:lnTo>
                  <a:pt x="1481849" y="3139768"/>
                </a:lnTo>
                <a:lnTo>
                  <a:pt x="1556045" y="3139768"/>
                </a:lnTo>
                <a:lnTo>
                  <a:pt x="1600213" y="3121251"/>
                </a:lnTo>
                <a:cubicBezTo>
                  <a:pt x="1640826" y="3097545"/>
                  <a:pt x="1675286" y="3063213"/>
                  <a:pt x="1699900" y="3020706"/>
                </a:cubicBezTo>
                <a:cubicBezTo>
                  <a:pt x="1699900" y="3020706"/>
                  <a:pt x="1699900" y="3020706"/>
                  <a:pt x="2458009" y="1709539"/>
                </a:cubicBezTo>
                <a:cubicBezTo>
                  <a:pt x="2507237" y="1627796"/>
                  <a:pt x="2507237" y="1523164"/>
                  <a:pt x="2458009" y="1441420"/>
                </a:cubicBezTo>
                <a:cubicBezTo>
                  <a:pt x="2458009" y="1441420"/>
                  <a:pt x="2458009" y="1441420"/>
                  <a:pt x="1699900" y="130253"/>
                </a:cubicBezTo>
                <a:cubicBezTo>
                  <a:pt x="1662979" y="66493"/>
                  <a:pt x="1603905" y="21126"/>
                  <a:pt x="1535140" y="2427"/>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3" name="Title 2">
            <a:extLst>
              <a:ext uri="{FF2B5EF4-FFF2-40B4-BE49-F238E27FC236}">
                <a16:creationId xmlns:a16="http://schemas.microsoft.com/office/drawing/2014/main" id="{29D2DD9D-E700-4621-95FA-336FB4344406}"/>
              </a:ext>
            </a:extLst>
          </p:cNvPr>
          <p:cNvSpPr>
            <a:spLocks noGrp="1"/>
          </p:cNvSpPr>
          <p:nvPr>
            <p:ph type="ctrTitle"/>
          </p:nvPr>
        </p:nvSpPr>
        <p:spPr/>
        <p:txBody>
          <a:bodyPr/>
          <a:lstStyle/>
          <a:p>
            <a:r>
              <a:rPr lang="en-US" sz="3600" spc="0" dirty="0">
                <a:solidFill>
                  <a:srgbClr val="3494BA"/>
                </a:solidFill>
                <a:latin typeface="Abadi Extra Light" panose="020B0204020104020204" pitchFamily="34" charset="0"/>
              </a:rPr>
              <a:t>Session</a:t>
            </a:r>
            <a:r>
              <a:rPr lang="en-US" sz="3600" spc="0" dirty="0">
                <a:solidFill>
                  <a:schemeClr val="accent1"/>
                </a:solidFill>
                <a:latin typeface="Abadi Extra Light" panose="020B0204020104020204" pitchFamily="34" charset="0"/>
              </a:rPr>
              <a:t> 6:</a:t>
            </a:r>
            <a:br>
              <a:rPr lang="en-US" dirty="0"/>
            </a:br>
            <a:br>
              <a:rPr lang="en-US" dirty="0"/>
            </a:br>
            <a:r>
              <a:rPr lang="en-US" dirty="0"/>
              <a:t>Getting Decisions and Making Appeals</a:t>
            </a:r>
          </a:p>
        </p:txBody>
      </p:sp>
      <p:sp>
        <p:nvSpPr>
          <p:cNvPr id="5" name="Slide Number Placeholder 4">
            <a:extLst>
              <a:ext uri="{FF2B5EF4-FFF2-40B4-BE49-F238E27FC236}">
                <a16:creationId xmlns:a16="http://schemas.microsoft.com/office/drawing/2014/main" id="{23BB13A8-080B-4CA5-92EC-D29A17511CB0}"/>
              </a:ext>
            </a:extLst>
          </p:cNvPr>
          <p:cNvSpPr>
            <a:spLocks noGrp="1"/>
          </p:cNvSpPr>
          <p:nvPr>
            <p:ph type="sldNum" sz="quarter" idx="12"/>
          </p:nvPr>
        </p:nvSpPr>
        <p:spPr/>
        <p:txBody>
          <a:bodyPr/>
          <a:lstStyle/>
          <a:p>
            <a:fld id="{19B51A1E-902D-48AF-9020-955120F399B6}" type="slidenum">
              <a:rPr lang="en-US" noProof="0" smtClean="0"/>
              <a:pPr/>
              <a:t>154</a:t>
            </a:fld>
            <a:endParaRPr lang="en-US" noProof="0" dirty="0"/>
          </a:p>
        </p:txBody>
      </p:sp>
      <p:sp>
        <p:nvSpPr>
          <p:cNvPr id="6" name="Isosceles Triangle 5">
            <a:extLst>
              <a:ext uri="{FF2B5EF4-FFF2-40B4-BE49-F238E27FC236}">
                <a16:creationId xmlns:a16="http://schemas.microsoft.com/office/drawing/2014/main" id="{93853ACF-646A-4C99-BD97-81972C0C6C23}"/>
              </a:ext>
              <a:ext uri="{C183D7F6-B498-43B3-948B-1728B52AA6E4}">
                <adec:decorative xmlns:adec="http://schemas.microsoft.com/office/drawing/2017/decorative" val="1"/>
              </a:ext>
            </a:extLst>
          </p:cNvPr>
          <p:cNvSpPr/>
          <p:nvPr/>
        </p:nvSpPr>
        <p:spPr>
          <a:xfrm rot="10800000" flipH="1">
            <a:off x="3915924" y="4962520"/>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3489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B4EBD4-F72F-47E9-B417-100CA4A7473F}"/>
              </a:ext>
            </a:extLst>
          </p:cNvPr>
          <p:cNvSpPr>
            <a:spLocks noGrp="1"/>
          </p:cNvSpPr>
          <p:nvPr>
            <p:ph type="sldNum" sz="quarter" idx="33"/>
          </p:nvPr>
        </p:nvSpPr>
        <p:spPr/>
        <p:txBody>
          <a:bodyPr/>
          <a:lstStyle/>
          <a:p>
            <a:fld id="{19B51A1E-902D-48AF-9020-955120F399B6}" type="slidenum">
              <a:rPr lang="en-US" noProof="0" smtClean="0"/>
              <a:pPr/>
              <a:t>155</a:t>
            </a:fld>
            <a:endParaRPr lang="en-US" noProof="0" dirty="0"/>
          </a:p>
        </p:txBody>
      </p:sp>
      <p:sp>
        <p:nvSpPr>
          <p:cNvPr id="7" name="Title 1">
            <a:extLst>
              <a:ext uri="{FF2B5EF4-FFF2-40B4-BE49-F238E27FC236}">
                <a16:creationId xmlns:a16="http://schemas.microsoft.com/office/drawing/2014/main" id="{AA8A87FB-71F5-46AD-A841-3BD4158F3683}"/>
              </a:ext>
            </a:extLst>
          </p:cNvPr>
          <p:cNvSpPr>
            <a:spLocks noGrp="1"/>
          </p:cNvSpPr>
          <p:nvPr>
            <p:ph type="title"/>
          </p:nvPr>
        </p:nvSpPr>
        <p:spPr>
          <a:xfrm>
            <a:off x="173953" y="666000"/>
            <a:ext cx="5922047" cy="432000"/>
          </a:xfrm>
        </p:spPr>
        <p:txBody>
          <a:bodyPr/>
          <a:lstStyle/>
          <a:p>
            <a:r>
              <a:rPr lang="en-US" sz="4000" b="1" dirty="0"/>
              <a:t>Don’t I have to be a Super Spiritual Person to Get Decisions?</a:t>
            </a:r>
          </a:p>
        </p:txBody>
      </p:sp>
      <p:sp>
        <p:nvSpPr>
          <p:cNvPr id="9" name="Content Placeholder 28">
            <a:extLst>
              <a:ext uri="{FF2B5EF4-FFF2-40B4-BE49-F238E27FC236}">
                <a16:creationId xmlns:a16="http://schemas.microsoft.com/office/drawing/2014/main" id="{CA44D5BF-09AC-4A5E-ADED-569EB2655565}"/>
              </a:ext>
            </a:extLst>
          </p:cNvPr>
          <p:cNvSpPr>
            <a:spLocks noGrp="1"/>
          </p:cNvSpPr>
          <p:nvPr>
            <p:ph sz="half" idx="1"/>
          </p:nvPr>
        </p:nvSpPr>
        <p:spPr>
          <a:xfrm>
            <a:off x="397508" y="2254757"/>
            <a:ext cx="5472000" cy="4022486"/>
          </a:xfrm>
        </p:spPr>
        <p:txBody>
          <a:bodyPr/>
          <a:lstStyle/>
          <a:p>
            <a:pPr>
              <a:lnSpc>
                <a:spcPct val="150000"/>
              </a:lnSpc>
            </a:pPr>
            <a:r>
              <a:rPr lang="en-US" sz="2800" dirty="0"/>
              <a:t>Decisions are not just for trained evangelists</a:t>
            </a:r>
          </a:p>
          <a:p>
            <a:pPr>
              <a:lnSpc>
                <a:spcPct val="150000"/>
              </a:lnSpc>
            </a:pPr>
            <a:r>
              <a:rPr lang="en-US" sz="2800" dirty="0"/>
              <a:t>Pastors can get decisions</a:t>
            </a:r>
          </a:p>
          <a:p>
            <a:pPr>
              <a:lnSpc>
                <a:spcPct val="150000"/>
              </a:lnSpc>
            </a:pPr>
            <a:r>
              <a:rPr lang="en-US" sz="2800" dirty="0"/>
              <a:t>Lay people can get decisions</a:t>
            </a:r>
          </a:p>
        </p:txBody>
      </p:sp>
      <p:sp>
        <p:nvSpPr>
          <p:cNvPr id="10" name="Freeform 5">
            <a:extLst>
              <a:ext uri="{FF2B5EF4-FFF2-40B4-BE49-F238E27FC236}">
                <a16:creationId xmlns:a16="http://schemas.microsoft.com/office/drawing/2014/main" id="{15E2FEBD-940F-4F25-96C4-771A8B2F06EF}"/>
              </a:ext>
              <a:ext uri="{C183D7F6-B498-43B3-948B-1728B52AA6E4}">
                <adec:decorative xmlns:adec="http://schemas.microsoft.com/office/drawing/2017/decorative" val="1"/>
              </a:ext>
            </a:extLst>
          </p:cNvPr>
          <p:cNvSpPr>
            <a:spLocks noChangeAspect="1"/>
          </p:cNvSpPr>
          <p:nvPr/>
        </p:nvSpPr>
        <p:spPr bwMode="auto">
          <a:xfrm>
            <a:off x="5915302" y="498609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1" name="Freeform 5">
            <a:extLst>
              <a:ext uri="{FF2B5EF4-FFF2-40B4-BE49-F238E27FC236}">
                <a16:creationId xmlns:a16="http://schemas.microsoft.com/office/drawing/2014/main" id="{179D75AA-64F4-4CE9-8C35-7E352D3006FA}"/>
              </a:ext>
              <a:ext uri="{C183D7F6-B498-43B3-948B-1728B52AA6E4}">
                <adec:decorative xmlns:adec="http://schemas.microsoft.com/office/drawing/2017/decorative" val="1"/>
              </a:ext>
            </a:extLst>
          </p:cNvPr>
          <p:cNvSpPr>
            <a:spLocks noChangeAspect="1"/>
          </p:cNvSpPr>
          <p:nvPr/>
        </p:nvSpPr>
        <p:spPr bwMode="auto">
          <a:xfrm>
            <a:off x="7021375" y="469123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pic>
        <p:nvPicPr>
          <p:cNvPr id="2" name="Picture 1">
            <a:extLst>
              <a:ext uri="{FF2B5EF4-FFF2-40B4-BE49-F238E27FC236}">
                <a16:creationId xmlns:a16="http://schemas.microsoft.com/office/drawing/2014/main" id="{96205CBA-0333-CBA3-A7D8-7816498A3F2B}"/>
              </a:ext>
            </a:extLst>
          </p:cNvPr>
          <p:cNvPicPr>
            <a:picLocks noChangeAspect="1"/>
          </p:cNvPicPr>
          <p:nvPr/>
        </p:nvPicPr>
        <p:blipFill>
          <a:blip r:embed="rId3"/>
          <a:stretch>
            <a:fillRect/>
          </a:stretch>
        </p:blipFill>
        <p:spPr>
          <a:xfrm>
            <a:off x="6232656" y="452261"/>
            <a:ext cx="5143500" cy="3429000"/>
          </a:xfrm>
          <a:prstGeom prst="rect">
            <a:avLst/>
          </a:prstGeom>
        </p:spPr>
      </p:pic>
    </p:spTree>
    <p:extLst>
      <p:ext uri="{BB962C8B-B14F-4D97-AF65-F5344CB8AC3E}">
        <p14:creationId xmlns:p14="http://schemas.microsoft.com/office/powerpoint/2010/main" val="31208026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5350B-7F0F-466F-84DC-9ABE14310017}"/>
              </a:ext>
            </a:extLst>
          </p:cNvPr>
          <p:cNvSpPr>
            <a:spLocks noGrp="1"/>
          </p:cNvSpPr>
          <p:nvPr>
            <p:ph type="title"/>
          </p:nvPr>
        </p:nvSpPr>
        <p:spPr>
          <a:xfrm>
            <a:off x="3365839" y="188559"/>
            <a:ext cx="7794594" cy="1059402"/>
          </a:xfrm>
          <a:prstGeom prst="rect">
            <a:avLst/>
          </a:prstGeom>
        </p:spPr>
        <p:txBody>
          <a:bodyPr vert="horz" lIns="0" tIns="0" rIns="0" bIns="0" rtlCol="0" anchor="ctr">
            <a:normAutofit/>
          </a:bodyPr>
          <a:lstStyle/>
          <a:p>
            <a:r>
              <a:rPr lang="en-US" sz="4400" b="1" dirty="0"/>
              <a:t>Three Things You Need</a:t>
            </a:r>
            <a:endParaRPr lang="en-US" sz="4400" b="1" kern="1200" dirty="0"/>
          </a:p>
        </p:txBody>
      </p:sp>
      <p:sp>
        <p:nvSpPr>
          <p:cNvPr id="4" name="Slide Number Placeholder 3">
            <a:extLst>
              <a:ext uri="{FF2B5EF4-FFF2-40B4-BE49-F238E27FC236}">
                <a16:creationId xmlns:a16="http://schemas.microsoft.com/office/drawing/2014/main" id="{432DF530-EA81-4013-A512-ACF0B7761701}"/>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vert="horz" lIns="0" tIns="0" rIns="0" bIns="0" rtlCol="0" anchor="ctr">
            <a:normAutofit/>
          </a:bodyPr>
          <a:lstStyle/>
          <a:p>
            <a:pPr>
              <a:spcAft>
                <a:spcPts val="600"/>
              </a:spcAft>
            </a:pPr>
            <a:fld id="{19B51A1E-902D-48AF-9020-955120F399B6}" type="slidenum">
              <a:rPr lang="en-US" smtClean="0"/>
              <a:pPr>
                <a:spcAft>
                  <a:spcPts val="600"/>
                </a:spcAft>
              </a:pPr>
              <a:t>156</a:t>
            </a:fld>
            <a:endParaRPr lang="en-US"/>
          </a:p>
        </p:txBody>
      </p:sp>
      <p:sp>
        <p:nvSpPr>
          <p:cNvPr id="8" name="Oval 7">
            <a:extLst>
              <a:ext uri="{FF2B5EF4-FFF2-40B4-BE49-F238E27FC236}">
                <a16:creationId xmlns:a16="http://schemas.microsoft.com/office/drawing/2014/main" id="{44AAD089-9611-43B5-B006-9A36AF3BDB1D}"/>
              </a:ext>
            </a:extLst>
          </p:cNvPr>
          <p:cNvSpPr/>
          <p:nvPr/>
        </p:nvSpPr>
        <p:spPr>
          <a:xfrm>
            <a:off x="1168323" y="1633246"/>
            <a:ext cx="918739" cy="918739"/>
          </a:xfrm>
          <a:prstGeom prst="ellipse">
            <a:avLst/>
          </a:prstGeom>
        </p:spPr>
        <p:style>
          <a:lnRef idx="0">
            <a:schemeClr val="accent6">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Oval 8">
            <a:extLst>
              <a:ext uri="{FF2B5EF4-FFF2-40B4-BE49-F238E27FC236}">
                <a16:creationId xmlns:a16="http://schemas.microsoft.com/office/drawing/2014/main" id="{F5604AAB-D81E-4B15-B466-E6F6FAEFDD1F}"/>
              </a:ext>
            </a:extLst>
          </p:cNvPr>
          <p:cNvSpPr/>
          <p:nvPr/>
        </p:nvSpPr>
        <p:spPr>
          <a:xfrm>
            <a:off x="1168322" y="4286978"/>
            <a:ext cx="918739" cy="918739"/>
          </a:xfrm>
          <a:prstGeom prst="ellipse">
            <a:avLst/>
          </a:prstGeom>
        </p:spPr>
        <p:style>
          <a:lnRef idx="0">
            <a:schemeClr val="accent6">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Oval 9">
            <a:extLst>
              <a:ext uri="{FF2B5EF4-FFF2-40B4-BE49-F238E27FC236}">
                <a16:creationId xmlns:a16="http://schemas.microsoft.com/office/drawing/2014/main" id="{C38FDEB2-CE20-438A-B640-8F6C0B6654ED}"/>
              </a:ext>
            </a:extLst>
          </p:cNvPr>
          <p:cNvSpPr/>
          <p:nvPr/>
        </p:nvSpPr>
        <p:spPr>
          <a:xfrm>
            <a:off x="1168323" y="2960112"/>
            <a:ext cx="918739" cy="918739"/>
          </a:xfrm>
          <a:prstGeom prst="ellipse">
            <a:avLst/>
          </a:prstGeom>
        </p:spPr>
        <p:style>
          <a:lnRef idx="0">
            <a:schemeClr val="accent6">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1" name="Group 10">
            <a:extLst>
              <a:ext uri="{FF2B5EF4-FFF2-40B4-BE49-F238E27FC236}">
                <a16:creationId xmlns:a16="http://schemas.microsoft.com/office/drawing/2014/main" id="{702B67AE-320B-43F7-BD31-0198A40C5F37}"/>
              </a:ext>
            </a:extLst>
          </p:cNvPr>
          <p:cNvGrpSpPr/>
          <p:nvPr/>
        </p:nvGrpSpPr>
        <p:grpSpPr>
          <a:xfrm>
            <a:off x="2484907" y="1633245"/>
            <a:ext cx="5339340" cy="918739"/>
            <a:chOff x="1249836" y="943608"/>
            <a:chExt cx="2471078" cy="918739"/>
          </a:xfrm>
        </p:grpSpPr>
        <p:sp>
          <p:nvSpPr>
            <p:cNvPr id="12" name="Rectangle 11">
              <a:extLst>
                <a:ext uri="{FF2B5EF4-FFF2-40B4-BE49-F238E27FC236}">
                  <a16:creationId xmlns:a16="http://schemas.microsoft.com/office/drawing/2014/main" id="{76594598-00D2-4140-A3CA-AB11C79D65EF}"/>
                </a:ext>
              </a:extLst>
            </p:cNvPr>
            <p:cNvSpPr/>
            <p:nvPr/>
          </p:nvSpPr>
          <p:spPr>
            <a:xfrm>
              <a:off x="1249836" y="943608"/>
              <a:ext cx="2471078" cy="91873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TextBox 12">
              <a:extLst>
                <a:ext uri="{FF2B5EF4-FFF2-40B4-BE49-F238E27FC236}">
                  <a16:creationId xmlns:a16="http://schemas.microsoft.com/office/drawing/2014/main" id="{5E01C670-62E3-4E96-A467-8D355427FABD}"/>
                </a:ext>
              </a:extLst>
            </p:cNvPr>
            <p:cNvSpPr txBox="1"/>
            <p:nvPr/>
          </p:nvSpPr>
          <p:spPr>
            <a:xfrm>
              <a:off x="1249836" y="943608"/>
              <a:ext cx="2471078" cy="9187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800" kern="1200" dirty="0"/>
                <a:t>1. Little knowledge of human nature</a:t>
              </a:r>
            </a:p>
          </p:txBody>
        </p:sp>
      </p:grpSp>
      <p:sp>
        <p:nvSpPr>
          <p:cNvPr id="20" name="TextBox 19">
            <a:extLst>
              <a:ext uri="{FF2B5EF4-FFF2-40B4-BE49-F238E27FC236}">
                <a16:creationId xmlns:a16="http://schemas.microsoft.com/office/drawing/2014/main" id="{3A9AA2A0-1928-4BC2-8756-02D17DF83D8D}"/>
              </a:ext>
            </a:extLst>
          </p:cNvPr>
          <p:cNvSpPr txBox="1"/>
          <p:nvPr/>
        </p:nvSpPr>
        <p:spPr>
          <a:xfrm>
            <a:off x="2484907" y="2969630"/>
            <a:ext cx="5339340" cy="9187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800" kern="1200" dirty="0"/>
              <a:t>2. Christ-like love for people</a:t>
            </a:r>
          </a:p>
        </p:txBody>
      </p:sp>
      <p:sp>
        <p:nvSpPr>
          <p:cNvPr id="22" name="TextBox 21">
            <a:extLst>
              <a:ext uri="{FF2B5EF4-FFF2-40B4-BE49-F238E27FC236}">
                <a16:creationId xmlns:a16="http://schemas.microsoft.com/office/drawing/2014/main" id="{956AE918-C36A-4C8A-AB51-3DEC819A9409}"/>
              </a:ext>
            </a:extLst>
          </p:cNvPr>
          <p:cNvSpPr txBox="1"/>
          <p:nvPr/>
        </p:nvSpPr>
        <p:spPr>
          <a:xfrm>
            <a:off x="2484907" y="4286977"/>
            <a:ext cx="5339340" cy="9187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800" kern="1200" dirty="0"/>
              <a:t>3. The willingness to ask for a decision</a:t>
            </a:r>
          </a:p>
        </p:txBody>
      </p:sp>
      <p:sp>
        <p:nvSpPr>
          <p:cNvPr id="23" name="Rectangle 22" descr="Target Audience">
            <a:extLst>
              <a:ext uri="{FF2B5EF4-FFF2-40B4-BE49-F238E27FC236}">
                <a16:creationId xmlns:a16="http://schemas.microsoft.com/office/drawing/2014/main" id="{A31B41D5-D5CC-4F47-B63F-573369E89D62}"/>
              </a:ext>
            </a:extLst>
          </p:cNvPr>
          <p:cNvSpPr/>
          <p:nvPr/>
        </p:nvSpPr>
        <p:spPr>
          <a:xfrm>
            <a:off x="1190169" y="1663373"/>
            <a:ext cx="875044" cy="888611"/>
          </a:xfrm>
          <a:prstGeom prst="rect">
            <a:avLst/>
          </a:prstGeom>
          <a:blipFill>
            <a:blip r:embed="rId3">
              <a:extLs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endParaRPr lang="en-US"/>
          </a:p>
        </p:txBody>
      </p:sp>
      <p:pic>
        <p:nvPicPr>
          <p:cNvPr id="5" name="Graphic 4" descr="Heart">
            <a:extLst>
              <a:ext uri="{FF2B5EF4-FFF2-40B4-BE49-F238E27FC236}">
                <a16:creationId xmlns:a16="http://schemas.microsoft.com/office/drawing/2014/main" id="{9B5DCCA6-2F19-436A-B823-0454F0CED34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68322" y="2969630"/>
            <a:ext cx="918738" cy="918738"/>
          </a:xfrm>
          <a:prstGeom prst="rect">
            <a:avLst/>
          </a:prstGeom>
        </p:spPr>
      </p:pic>
      <p:pic>
        <p:nvPicPr>
          <p:cNvPr id="7" name="Graphic 6" descr="Chat">
            <a:extLst>
              <a:ext uri="{FF2B5EF4-FFF2-40B4-BE49-F238E27FC236}">
                <a16:creationId xmlns:a16="http://schemas.microsoft.com/office/drawing/2014/main" id="{33B20701-BBEE-4687-AC56-D03856A2882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11759" y="4373852"/>
            <a:ext cx="831864" cy="831864"/>
          </a:xfrm>
          <a:prstGeom prst="rect">
            <a:avLst/>
          </a:prstGeom>
        </p:spPr>
      </p:pic>
      <p:sp>
        <p:nvSpPr>
          <p:cNvPr id="3" name="Rectangle 2">
            <a:extLst>
              <a:ext uri="{FF2B5EF4-FFF2-40B4-BE49-F238E27FC236}">
                <a16:creationId xmlns:a16="http://schemas.microsoft.com/office/drawing/2014/main" id="{8A475CD9-476B-44D9-8423-29100CF447C5}"/>
              </a:ext>
            </a:extLst>
          </p:cNvPr>
          <p:cNvSpPr/>
          <p:nvPr/>
        </p:nvSpPr>
        <p:spPr>
          <a:xfrm>
            <a:off x="9529360" y="170734"/>
            <a:ext cx="2198295" cy="215445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ED4B5BC9-B8EE-416D-A131-E44BF5BFED35}"/>
              </a:ext>
            </a:extLst>
          </p:cNvPr>
          <p:cNvSpPr/>
          <p:nvPr/>
        </p:nvSpPr>
        <p:spPr>
          <a:xfrm>
            <a:off x="2310345" y="1169880"/>
            <a:ext cx="8282866" cy="45719"/>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12925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A8E958-E912-43F2-862A-FC4C0E83CD9F}"/>
              </a:ext>
            </a:extLst>
          </p:cNvPr>
          <p:cNvSpPr>
            <a:spLocks noGrp="1"/>
          </p:cNvSpPr>
          <p:nvPr>
            <p:ph type="title"/>
          </p:nvPr>
        </p:nvSpPr>
        <p:spPr>
          <a:xfrm>
            <a:off x="328222" y="498571"/>
            <a:ext cx="6021051" cy="432000"/>
          </a:xfrm>
        </p:spPr>
        <p:txBody>
          <a:bodyPr/>
          <a:lstStyle/>
          <a:p>
            <a:r>
              <a:rPr lang="en-US" sz="4000" b="1" dirty="0"/>
              <a:t>Many Opportunities for Getting Decisions</a:t>
            </a:r>
            <a:endParaRPr lang="en-US" sz="4400" b="1" dirty="0"/>
          </a:p>
        </p:txBody>
      </p:sp>
      <p:sp>
        <p:nvSpPr>
          <p:cNvPr id="8" name="Content Placeholder 7">
            <a:extLst>
              <a:ext uri="{FF2B5EF4-FFF2-40B4-BE49-F238E27FC236}">
                <a16:creationId xmlns:a16="http://schemas.microsoft.com/office/drawing/2014/main" id="{70ED68CB-ED81-45CD-9855-56BDB599F531}"/>
              </a:ext>
            </a:extLst>
          </p:cNvPr>
          <p:cNvSpPr>
            <a:spLocks noGrp="1"/>
          </p:cNvSpPr>
          <p:nvPr>
            <p:ph sz="half" idx="1"/>
          </p:nvPr>
        </p:nvSpPr>
        <p:spPr>
          <a:xfrm>
            <a:off x="353288" y="2067791"/>
            <a:ext cx="5472000" cy="4291638"/>
          </a:xfrm>
        </p:spPr>
        <p:txBody>
          <a:bodyPr/>
          <a:lstStyle/>
          <a:p>
            <a:pPr>
              <a:lnSpc>
                <a:spcPct val="100000"/>
              </a:lnSpc>
            </a:pPr>
            <a:r>
              <a:rPr lang="en-US" sz="3200" dirty="0">
                <a:latin typeface="Abadi Extra Light" panose="020B0204020104020204" pitchFamily="34" charset="0"/>
              </a:rPr>
              <a:t>When preaching</a:t>
            </a:r>
          </a:p>
          <a:p>
            <a:pPr>
              <a:lnSpc>
                <a:spcPct val="100000"/>
              </a:lnSpc>
            </a:pPr>
            <a:r>
              <a:rPr lang="en-US" sz="3200" dirty="0">
                <a:latin typeface="Abadi Extra Light" panose="020B0204020104020204" pitchFamily="34" charset="0"/>
              </a:rPr>
              <a:t>Visiting in the home</a:t>
            </a:r>
          </a:p>
          <a:p>
            <a:pPr>
              <a:lnSpc>
                <a:spcPct val="100000"/>
              </a:lnSpc>
            </a:pPr>
            <a:r>
              <a:rPr lang="en-US" sz="3200" dirty="0">
                <a:latin typeface="Abadi Extra Light" panose="020B0204020104020204" pitchFamily="34" charset="0"/>
              </a:rPr>
              <a:t>Personal Bible study</a:t>
            </a:r>
          </a:p>
          <a:p>
            <a:pPr>
              <a:lnSpc>
                <a:spcPct val="100000"/>
              </a:lnSpc>
            </a:pPr>
            <a:r>
              <a:rPr lang="en-US" sz="3200" dirty="0">
                <a:latin typeface="Abadi Extra Light" panose="020B0204020104020204" pitchFamily="34" charset="0"/>
              </a:rPr>
              <a:t>At potluck</a:t>
            </a:r>
          </a:p>
          <a:p>
            <a:pPr>
              <a:lnSpc>
                <a:spcPct val="100000"/>
              </a:lnSpc>
            </a:pPr>
            <a:r>
              <a:rPr lang="en-US" sz="3200" dirty="0">
                <a:latin typeface="Abadi Extra Light" panose="020B0204020104020204" pitchFamily="34" charset="0"/>
              </a:rPr>
              <a:t>Recreation</a:t>
            </a:r>
          </a:p>
          <a:p>
            <a:pPr>
              <a:lnSpc>
                <a:spcPct val="100000"/>
              </a:lnSpc>
            </a:pPr>
            <a:r>
              <a:rPr lang="en-US" sz="3200" dirty="0">
                <a:latin typeface="Abadi Extra Light" panose="020B0204020104020204" pitchFamily="34" charset="0"/>
              </a:rPr>
              <a:t>Conversation</a:t>
            </a:r>
          </a:p>
          <a:p>
            <a:pPr>
              <a:lnSpc>
                <a:spcPct val="100000"/>
              </a:lnSpc>
            </a:pPr>
            <a:r>
              <a:rPr lang="en-US" sz="3200" dirty="0">
                <a:latin typeface="Abadi Extra Light" panose="020B0204020104020204" pitchFamily="34" charset="0"/>
              </a:rPr>
              <a:t>Anywhere </a:t>
            </a:r>
          </a:p>
          <a:p>
            <a:pPr>
              <a:lnSpc>
                <a:spcPct val="150000"/>
              </a:lnSpc>
            </a:pPr>
            <a:endParaRPr lang="en-US" sz="3600" dirty="0">
              <a:latin typeface="Abadi Extra Light" panose="020B0204020104020204" pitchFamily="34" charset="0"/>
            </a:endParaRPr>
          </a:p>
        </p:txBody>
      </p:sp>
      <p:sp>
        <p:nvSpPr>
          <p:cNvPr id="6" name="Slide Number Placeholder 5">
            <a:extLst>
              <a:ext uri="{FF2B5EF4-FFF2-40B4-BE49-F238E27FC236}">
                <a16:creationId xmlns:a16="http://schemas.microsoft.com/office/drawing/2014/main" id="{FD203B9F-B2E3-4961-B873-8760A682D9A5}"/>
              </a:ext>
            </a:extLst>
          </p:cNvPr>
          <p:cNvSpPr>
            <a:spLocks noGrp="1"/>
          </p:cNvSpPr>
          <p:nvPr>
            <p:ph type="sldNum" sz="quarter" idx="33"/>
          </p:nvPr>
        </p:nvSpPr>
        <p:spPr/>
        <p:txBody>
          <a:bodyPr/>
          <a:lstStyle/>
          <a:p>
            <a:fld id="{19B51A1E-902D-48AF-9020-955120F399B6}" type="slidenum">
              <a:rPr lang="en-US" noProof="0" smtClean="0"/>
              <a:pPr/>
              <a:t>157</a:t>
            </a:fld>
            <a:endParaRPr lang="en-US" noProof="0" dirty="0"/>
          </a:p>
        </p:txBody>
      </p:sp>
      <p:sp>
        <p:nvSpPr>
          <p:cNvPr id="23" name="Rectangle: Rounded Corners 22">
            <a:extLst>
              <a:ext uri="{FF2B5EF4-FFF2-40B4-BE49-F238E27FC236}">
                <a16:creationId xmlns:a16="http://schemas.microsoft.com/office/drawing/2014/main" id="{2799F4C1-FEB8-48C6-982B-39C36AA6D92A}"/>
              </a:ext>
            </a:extLst>
          </p:cNvPr>
          <p:cNvSpPr/>
          <p:nvPr/>
        </p:nvSpPr>
        <p:spPr>
          <a:xfrm>
            <a:off x="174547" y="1478913"/>
            <a:ext cx="6174726"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68AC5A67-75C1-43B5-93EA-FDFB8A42904F}"/>
              </a:ext>
            </a:extLst>
          </p:cNvPr>
          <p:cNvSpPr/>
          <p:nvPr/>
        </p:nvSpPr>
        <p:spPr>
          <a:xfrm>
            <a:off x="0" y="1547963"/>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a:extLst>
              <a:ext uri="{FF2B5EF4-FFF2-40B4-BE49-F238E27FC236}">
                <a16:creationId xmlns:a16="http://schemas.microsoft.com/office/drawing/2014/main" id="{28323D79-79F6-4A41-BDDD-3E89AA263FCB}"/>
              </a:ext>
            </a:extLst>
          </p:cNvPr>
          <p:cNvSpPr/>
          <p:nvPr/>
        </p:nvSpPr>
        <p:spPr>
          <a:xfrm rot="5400000" flipV="1">
            <a:off x="181756" y="1507546"/>
            <a:ext cx="124620" cy="13903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descr="A picture containing person, sitting, table, laptop&#10;&#10;Description automatically generated">
            <a:extLst>
              <a:ext uri="{FF2B5EF4-FFF2-40B4-BE49-F238E27FC236}">
                <a16:creationId xmlns:a16="http://schemas.microsoft.com/office/drawing/2014/main" id="{0B06E996-10E9-4F3D-A831-1953D73E0E32}"/>
              </a:ext>
            </a:extLst>
          </p:cNvPr>
          <p:cNvPicPr>
            <a:picLocks noGrp="1" noChangeAspect="1"/>
          </p:cNvPicPr>
          <p:nvPr>
            <p:ph type="pic" sz="quarter" idx="14"/>
          </p:nvPr>
        </p:nvPicPr>
        <p:blipFill>
          <a:blip r:embed="rId3">
            <a:extLst>
              <a:ext uri="{837473B0-CC2E-450A-ABE3-18F120FF3D39}">
                <a1611:picAttrSrcUrl xmlns:a1611="http://schemas.microsoft.com/office/drawing/2016/11/main" r:id="rId4"/>
              </a:ext>
            </a:extLst>
          </a:blip>
          <a:srcRect l="13930" r="13930"/>
          <a:stretch>
            <a:fillRect/>
          </a:stretch>
        </p:blipFill>
        <p: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Picture Placeholder 13" descr="A picture containing person, man, woman, sitting&#10;&#10;Description automatically generated">
            <a:extLst>
              <a:ext uri="{FF2B5EF4-FFF2-40B4-BE49-F238E27FC236}">
                <a16:creationId xmlns:a16="http://schemas.microsoft.com/office/drawing/2014/main" id="{8675FF9E-78D2-4F79-93E6-A8DC05FA6850}"/>
              </a:ext>
            </a:extLst>
          </p:cNvPr>
          <p:cNvPicPr>
            <a:picLocks noGrp="1" noChangeAspect="1"/>
          </p:cNvPicPr>
          <p:nvPr>
            <p:ph type="pic" sz="quarter" idx="35"/>
          </p:nvPr>
        </p:nvPicPr>
        <p:blipFill>
          <a:blip r:embed="rId5">
            <a:extLst>
              <a:ext uri="{837473B0-CC2E-450A-ABE3-18F120FF3D39}">
                <a1611:picAttrSrcUrl xmlns:a1611="http://schemas.microsoft.com/office/drawing/2016/11/main" r:id="rId6"/>
              </a:ext>
            </a:extLst>
          </a:blip>
          <a:srcRect l="7571" r="7571"/>
          <a:stretch>
            <a:fillRect/>
          </a:stretch>
        </p:blipFill>
        <p: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Placeholder 3" descr="A group of people sitting at a table with food&#10;&#10;Description automatically generated">
            <a:extLst>
              <a:ext uri="{FF2B5EF4-FFF2-40B4-BE49-F238E27FC236}">
                <a16:creationId xmlns:a16="http://schemas.microsoft.com/office/drawing/2014/main" id="{82E0F4C3-919E-4734-BD81-BA985A39B266}"/>
              </a:ext>
            </a:extLst>
          </p:cNvPr>
          <p:cNvPicPr>
            <a:picLocks noGrp="1" noChangeAspect="1"/>
          </p:cNvPicPr>
          <p:nvPr>
            <p:ph type="pic" sz="quarter" idx="34"/>
          </p:nvPr>
        </p:nvPicPr>
        <p:blipFill rotWithShape="1">
          <a:blip r:embed="rId7">
            <a:extLst>
              <a:ext uri="{837473B0-CC2E-450A-ABE3-18F120FF3D39}">
                <a1611:picAttrSrcUrl xmlns:a1611="http://schemas.microsoft.com/office/drawing/2016/11/main" r:id="rId8"/>
              </a:ext>
            </a:extLst>
          </a:blip>
          <a:srcRect l="5415" t="-1116" r="30840" b="1116"/>
          <a:stretch/>
        </p:blipFill>
        <p:spPr>
          <a:xfrm>
            <a:off x="8812420" y="1176148"/>
            <a:ext cx="2405261" cy="2125239"/>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8721134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500"/>
                                        <p:tgtEl>
                                          <p:spTgt spid="8">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fade">
                                      <p:cBhvr>
                                        <p:cTn id="31"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a:xfrm>
            <a:off x="397508" y="423466"/>
            <a:ext cx="5472000" cy="432000"/>
          </a:xfrm>
        </p:spPr>
        <p:txBody>
          <a:bodyPr/>
          <a:lstStyle/>
          <a:p>
            <a:r>
              <a:rPr lang="en-US" b="1" dirty="0"/>
              <a:t>Why make Appeals?</a:t>
            </a:r>
          </a:p>
        </p:txBody>
      </p:sp>
      <p:sp>
        <p:nvSpPr>
          <p:cNvPr id="3" name="Text Placeholder 2">
            <a:extLst>
              <a:ext uri="{FF2B5EF4-FFF2-40B4-BE49-F238E27FC236}">
                <a16:creationId xmlns:a16="http://schemas.microsoft.com/office/drawing/2014/main" id="{97C06D93-65F2-4552-88CF-83318CBE2CFC}"/>
              </a:ext>
            </a:extLst>
          </p:cNvPr>
          <p:cNvSpPr>
            <a:spLocks noGrp="1"/>
          </p:cNvSpPr>
          <p:nvPr>
            <p:ph type="body" sz="quarter" idx="32"/>
          </p:nvPr>
        </p:nvSpPr>
        <p:spPr>
          <a:xfrm>
            <a:off x="258756" y="966815"/>
            <a:ext cx="5472000" cy="360000"/>
          </a:xfrm>
        </p:spPr>
        <p:txBody>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People don’t make decisions out of the blue</a:t>
            </a:r>
          </a:p>
          <a:p>
            <a:endParaRPr lang="en-US" sz="2400" dirty="0"/>
          </a:p>
          <a:p>
            <a:pPr marL="285750" indent="-285750">
              <a:buFont typeface="Arial" panose="020B0604020202020204" pitchFamily="34" charset="0"/>
              <a:buChar char="•"/>
            </a:pPr>
            <a:r>
              <a:rPr lang="en-US" sz="2400" dirty="0"/>
              <a:t>People need gentle prompting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Appeals plant a seed in people’s minds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To assist the Holy Spirit. The Holy Spirit uses people</a:t>
            </a:r>
          </a:p>
        </p:txBody>
      </p:sp>
      <p:sp>
        <p:nvSpPr>
          <p:cNvPr id="66" name="Freeform 5">
            <a:extLst>
              <a:ext uri="{FF2B5EF4-FFF2-40B4-BE49-F238E27FC236}">
                <a16:creationId xmlns:a16="http://schemas.microsoft.com/office/drawing/2014/main" id="{3EEE5409-3F6C-485D-B4C2-5247917F1018}"/>
              </a:ext>
              <a:ext uri="{C183D7F6-B498-43B3-948B-1728B52AA6E4}">
                <adec:decorative xmlns:adec="http://schemas.microsoft.com/office/drawing/2017/decorative" val="1"/>
              </a:ext>
            </a:extLst>
          </p:cNvPr>
          <p:cNvSpPr>
            <a:spLocks noChangeAspect="1"/>
          </p:cNvSpPr>
          <p:nvPr/>
        </p:nvSpPr>
        <p:spPr bwMode="auto">
          <a:xfrm>
            <a:off x="5363366" y="497489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pic>
        <p:nvPicPr>
          <p:cNvPr id="8" name="Picture Placeholder 7">
            <a:extLst>
              <a:ext uri="{FF2B5EF4-FFF2-40B4-BE49-F238E27FC236}">
                <a16:creationId xmlns:a16="http://schemas.microsoft.com/office/drawing/2014/main" id="{C6CDA85C-88C0-6444-B1E8-D661956A20E8}"/>
              </a:ext>
            </a:extLst>
          </p:cNvPr>
          <p:cNvPicPr>
            <a:picLocks noGrp="1" noChangeAspect="1"/>
          </p:cNvPicPr>
          <p:nvPr>
            <p:ph type="pic" sz="quarter" idx="36"/>
          </p:nvPr>
        </p:nvPicPr>
        <p:blipFill>
          <a:blip r:embed="rId3">
            <a:extLst>
              <a:ext uri="{837473B0-CC2E-450A-ABE3-18F120FF3D39}">
                <a1611:picAttrSrcUrl xmlns:a1611="http://schemas.microsoft.com/office/drawing/2016/11/main" r:id="rId4"/>
              </a:ext>
            </a:extLst>
          </a:blip>
          <a:srcRect/>
          <a:stretch/>
        </p:blipFill>
        <p:spPr>
          <a:xfrm>
            <a:off x="6322494" y="374651"/>
            <a:ext cx="5488549" cy="6483349"/>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158</a:t>
            </a:fld>
            <a:endParaRPr kumimoji="0" lang="en-US" sz="12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 name="Content Placeholder 4">
            <a:extLst>
              <a:ext uri="{FF2B5EF4-FFF2-40B4-BE49-F238E27FC236}">
                <a16:creationId xmlns:a16="http://schemas.microsoft.com/office/drawing/2014/main" id="{8F468F63-2C59-45E5-9CA0-911F1FB51241}"/>
              </a:ext>
            </a:extLst>
          </p:cNvPr>
          <p:cNvSpPr>
            <a:spLocks noGrp="1"/>
          </p:cNvSpPr>
          <p:nvPr>
            <p:ph sz="half" idx="1"/>
          </p:nvPr>
        </p:nvSpPr>
        <p:spPr>
          <a:xfrm>
            <a:off x="397508" y="1511566"/>
            <a:ext cx="5472000" cy="1917434"/>
          </a:xfrm>
        </p:spPr>
        <p:txBody>
          <a:bodyPr/>
          <a:lstStyle/>
          <a:p>
            <a:endParaRPr lang="en-US" dirty="0"/>
          </a:p>
          <a:p>
            <a:endParaRPr lang="en-US" dirty="0"/>
          </a:p>
          <a:p>
            <a:endParaRPr lang="en-US" dirty="0"/>
          </a:p>
        </p:txBody>
      </p:sp>
    </p:spTree>
    <p:extLst>
      <p:ext uri="{BB962C8B-B14F-4D97-AF65-F5344CB8AC3E}">
        <p14:creationId xmlns:p14="http://schemas.microsoft.com/office/powerpoint/2010/main" val="36407016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10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10"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Freeform 5">
            <a:extLst>
              <a:ext uri="{FF2B5EF4-FFF2-40B4-BE49-F238E27FC236}">
                <a16:creationId xmlns:a16="http://schemas.microsoft.com/office/drawing/2014/main" id="{3EEE5409-3F6C-485D-B4C2-5247917F1018}"/>
              </a:ext>
              <a:ext uri="{C183D7F6-B498-43B3-948B-1728B52AA6E4}">
                <adec:decorative xmlns:adec="http://schemas.microsoft.com/office/drawing/2017/decorative" val="1"/>
              </a:ext>
            </a:extLst>
          </p:cNvPr>
          <p:cNvSpPr>
            <a:spLocks noChangeAspect="1"/>
          </p:cNvSpPr>
          <p:nvPr/>
        </p:nvSpPr>
        <p:spPr bwMode="auto">
          <a:xfrm>
            <a:off x="5363366" y="497489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29" name="Content Placeholder 28">
            <a:extLst>
              <a:ext uri="{FF2B5EF4-FFF2-40B4-BE49-F238E27FC236}">
                <a16:creationId xmlns:a16="http://schemas.microsoft.com/office/drawing/2014/main" id="{07FF37F8-D747-444C-8664-2DF836965C77}"/>
              </a:ext>
            </a:extLst>
          </p:cNvPr>
          <p:cNvSpPr>
            <a:spLocks noGrp="1"/>
          </p:cNvSpPr>
          <p:nvPr>
            <p:ph sz="half" idx="1"/>
          </p:nvPr>
        </p:nvSpPr>
        <p:spPr>
          <a:xfrm>
            <a:off x="258756" y="1010390"/>
            <a:ext cx="5472000" cy="2418610"/>
          </a:xfrm>
        </p:spPr>
        <p:txBody>
          <a:bodyPr/>
          <a:lstStyle/>
          <a:p>
            <a:pPr marL="0" indent="0">
              <a:buNone/>
            </a:pPr>
            <a:endParaRPr lang="en-US" dirty="0"/>
          </a:p>
          <a:p>
            <a:r>
              <a:rPr lang="en-US" sz="2400" dirty="0"/>
              <a:t>“We can’t do the work of the Holy Spirit”</a:t>
            </a:r>
          </a:p>
          <a:p>
            <a:pPr marL="0" indent="0">
              <a:buNone/>
            </a:pPr>
            <a:endParaRPr lang="en-US" sz="2400" dirty="0"/>
          </a:p>
          <a:p>
            <a:r>
              <a:rPr lang="en-US" sz="2400" dirty="0"/>
              <a:t>“Getting decisions means pressuring people”</a:t>
            </a:r>
          </a:p>
          <a:p>
            <a:pPr marL="0" indent="0">
              <a:buNone/>
            </a:pPr>
            <a:endParaRPr lang="en-US" sz="2400" dirty="0"/>
          </a:p>
          <a:p>
            <a:r>
              <a:rPr lang="en-US" sz="2400" dirty="0"/>
              <a:t>“People will make decisions when they are ready”</a:t>
            </a:r>
          </a:p>
        </p:txBody>
      </p:sp>
      <p:pic>
        <p:nvPicPr>
          <p:cNvPr id="8" name="Picture Placeholder 7">
            <a:extLst>
              <a:ext uri="{FF2B5EF4-FFF2-40B4-BE49-F238E27FC236}">
                <a16:creationId xmlns:a16="http://schemas.microsoft.com/office/drawing/2014/main" id="{C6CDA85C-88C0-6444-B1E8-D661956A20E8}"/>
              </a:ext>
            </a:extLst>
          </p:cNvPr>
          <p:cNvPicPr>
            <a:picLocks noGrp="1" noChangeAspect="1"/>
          </p:cNvPicPr>
          <p:nvPr>
            <p:ph type="pic" sz="quarter" idx="36"/>
          </p:nvPr>
        </p:nvPicPr>
        <p:blipFill>
          <a:blip r:embed="rId3">
            <a:extLst>
              <a:ext uri="{837473B0-CC2E-450A-ABE3-18F120FF3D39}">
                <a1611:picAttrSrcUrl xmlns:a1611="http://schemas.microsoft.com/office/drawing/2016/11/main" r:id="rId4"/>
              </a:ext>
            </a:extLst>
          </a:blip>
          <a:srcRect/>
          <a:stretch/>
        </p:blipFill>
        <p:spPr>
          <a:xfrm>
            <a:off x="6322494" y="374651"/>
            <a:ext cx="5488549" cy="6483349"/>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159</a:t>
            </a:fld>
            <a:endParaRPr kumimoji="0" lang="en-US" sz="12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4D2B5EA7-0FF2-4BC2-92A6-2E4763956633}"/>
              </a:ext>
            </a:extLst>
          </p:cNvPr>
          <p:cNvSpPr txBox="1">
            <a:spLocks/>
          </p:cNvSpPr>
          <p:nvPr/>
        </p:nvSpPr>
        <p:spPr>
          <a:xfrm>
            <a:off x="258756" y="575101"/>
            <a:ext cx="5472000"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b="1" dirty="0"/>
              <a:t>Objections to Appeals </a:t>
            </a:r>
          </a:p>
        </p:txBody>
      </p:sp>
    </p:spTree>
    <p:extLst>
      <p:ext uri="{BB962C8B-B14F-4D97-AF65-F5344CB8AC3E}">
        <p14:creationId xmlns:p14="http://schemas.microsoft.com/office/powerpoint/2010/main" val="37028078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and person sitting next to a computer&#10;&#10;Description automatically generated">
            <a:extLst>
              <a:ext uri="{FF2B5EF4-FFF2-40B4-BE49-F238E27FC236}">
                <a16:creationId xmlns:a16="http://schemas.microsoft.com/office/drawing/2014/main" id="{F2A48A14-0E99-4610-B924-8BD28D6581D1}"/>
              </a:ext>
            </a:extLst>
          </p:cNvPr>
          <p:cNvPicPr>
            <a:picLocks noGrp="1" noChangeAspect="1"/>
          </p:cNvPicPr>
          <p:nvPr>
            <p:ph type="pic" sz="quarter" idx="14"/>
          </p:nvPr>
        </p:nvPicPr>
        <p:blipFill>
          <a:blip r:embed="rId3"/>
          <a:srcRect t="14936" b="14936"/>
          <a:stretch>
            <a:fillRect/>
          </a:stretch>
        </p:blipFill>
        <p:spPr>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1C65740-0828-4D07-8721-8203CBE66EB0}"/>
              </a:ext>
              <a:ext uri="{C183D7F6-B498-43B3-948B-1728B52AA6E4}">
                <adec:decorative xmlns:adec="http://schemas.microsoft.com/office/drawing/2017/decorative" val="1"/>
              </a:ext>
            </a:extLst>
          </p:cNvPr>
          <p:cNvSpPr txBox="1">
            <a:spLocks/>
          </p:cNvSpPr>
          <p:nvPr/>
        </p:nvSpPr>
        <p:spPr>
          <a:xfrm flipH="1">
            <a:off x="-1" y="4813138"/>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3" name="Slide Number Placeholder 2">
            <a:extLst>
              <a:ext uri="{FF2B5EF4-FFF2-40B4-BE49-F238E27FC236}">
                <a16:creationId xmlns:a16="http://schemas.microsoft.com/office/drawing/2014/main" id="{9B738DFC-82EE-42D5-961E-9BBAEB4678B3}"/>
              </a:ext>
            </a:extLst>
          </p:cNvPr>
          <p:cNvSpPr>
            <a:spLocks noGrp="1"/>
          </p:cNvSpPr>
          <p:nvPr>
            <p:ph type="sldNum" sz="quarter" idx="15"/>
          </p:nvPr>
        </p:nvSpPr>
        <p:spPr/>
        <p:txBody>
          <a:bodyPr/>
          <a:lstStyle/>
          <a:p>
            <a:fld id="{19B51A1E-902D-48AF-9020-955120F399B6}" type="slidenum">
              <a:rPr lang="en-US" noProof="0" smtClean="0"/>
              <a:pPr/>
              <a:t>16</a:t>
            </a:fld>
            <a:endParaRPr lang="en-US" noProof="0" dirty="0"/>
          </a:p>
        </p:txBody>
      </p:sp>
      <p:sp>
        <p:nvSpPr>
          <p:cNvPr id="4" name="Title 3">
            <a:extLst>
              <a:ext uri="{FF2B5EF4-FFF2-40B4-BE49-F238E27FC236}">
                <a16:creationId xmlns:a16="http://schemas.microsoft.com/office/drawing/2014/main" id="{75FB54B1-9360-4F93-8D46-6065936C62AA}"/>
              </a:ext>
            </a:extLst>
          </p:cNvPr>
          <p:cNvSpPr>
            <a:spLocks noGrp="1"/>
          </p:cNvSpPr>
          <p:nvPr>
            <p:ph type="ctrTitle"/>
          </p:nvPr>
        </p:nvSpPr>
        <p:spPr>
          <a:xfrm>
            <a:off x="420686" y="5066452"/>
            <a:ext cx="7931462" cy="539345"/>
          </a:xfrm>
        </p:spPr>
        <p:txBody>
          <a:bodyPr/>
          <a:lstStyle/>
          <a:p>
            <a:r>
              <a:rPr lang="en-US" sz="2400" b="1" spc="100" dirty="0">
                <a:effectLst>
                  <a:outerShdw blurRad="38100" dist="38100" dir="2700000" algn="tl">
                    <a:srgbClr val="000000">
                      <a:alpha val="43137"/>
                    </a:srgbClr>
                  </a:outerShdw>
                </a:effectLst>
                <a:latin typeface="Agency FB" panose="020B0503020202020204" pitchFamily="34" charset="0"/>
              </a:rPr>
              <a:t>What if your Baptist friend says, “I can’t wait for the rapture!” </a:t>
            </a:r>
          </a:p>
        </p:txBody>
      </p:sp>
      <p:sp>
        <p:nvSpPr>
          <p:cNvPr id="6" name="Isosceles Triangle 5">
            <a:extLst>
              <a:ext uri="{FF2B5EF4-FFF2-40B4-BE49-F238E27FC236}">
                <a16:creationId xmlns:a16="http://schemas.microsoft.com/office/drawing/2014/main" id="{031AFE3F-A1FE-4CA3-B734-D37D2AC2E5C6}"/>
              </a:ext>
              <a:ext uri="{C183D7F6-B498-43B3-948B-1728B52AA6E4}">
                <adec:decorative xmlns:adec="http://schemas.microsoft.com/office/drawing/2017/decorative" val="1"/>
              </a:ext>
            </a:extLst>
          </p:cNvPr>
          <p:cNvSpPr/>
          <p:nvPr/>
        </p:nvSpPr>
        <p:spPr>
          <a:xfrm rot="10800000" flipH="1" flipV="1">
            <a:off x="463958" y="486037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84597353-6FA6-496F-A2F5-2000E8129C90}"/>
              </a:ext>
              <a:ext uri="{C183D7F6-B498-43B3-948B-1728B52AA6E4}">
                <adec:decorative xmlns:adec="http://schemas.microsoft.com/office/drawing/2017/decorative" val="1"/>
              </a:ext>
            </a:extLst>
          </p:cNvPr>
          <p:cNvSpPr/>
          <p:nvPr/>
        </p:nvSpPr>
        <p:spPr>
          <a:xfrm rot="10800000" flipH="1">
            <a:off x="463958" y="561010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54402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92E3024-CFD3-47F7-B5B5-1EF6E1E02012}"/>
              </a:ext>
            </a:extLst>
          </p:cNvPr>
          <p:cNvSpPr>
            <a:spLocks noGrp="1"/>
          </p:cNvSpPr>
          <p:nvPr>
            <p:ph sz="half" idx="1"/>
          </p:nvPr>
        </p:nvSpPr>
        <p:spPr>
          <a:xfrm>
            <a:off x="3410941" y="454481"/>
            <a:ext cx="8316715" cy="5949037"/>
          </a:xfrm>
        </p:spPr>
        <p:txBody>
          <a:bodyPr/>
          <a:lstStyle/>
          <a:p>
            <a:pPr>
              <a:lnSpc>
                <a:spcPct val="250000"/>
              </a:lnSpc>
              <a:buFont typeface="Wingdings" panose="05000000000000000000" pitchFamily="2" charset="2"/>
              <a:buChar char="ü"/>
            </a:pPr>
            <a:r>
              <a:rPr lang="en-US" sz="2800" b="1" dirty="0">
                <a:latin typeface="Abadi Extra Light" panose="020B0204020104020204" pitchFamily="34" charset="0"/>
              </a:rPr>
              <a:t>Exodus 32:19-26: </a:t>
            </a:r>
            <a:r>
              <a:rPr lang="en-US" sz="2800" dirty="0">
                <a:latin typeface="Abadi Extra Light" panose="020B0204020104020204" pitchFamily="34" charset="0"/>
              </a:rPr>
              <a:t>Moses and the Israelites </a:t>
            </a:r>
          </a:p>
          <a:p>
            <a:pPr>
              <a:lnSpc>
                <a:spcPct val="250000"/>
              </a:lnSpc>
              <a:buFont typeface="Wingdings" panose="05000000000000000000" pitchFamily="2" charset="2"/>
              <a:buChar char="ü"/>
            </a:pPr>
            <a:r>
              <a:rPr lang="en-US" sz="2800" b="1" dirty="0">
                <a:latin typeface="Abadi Extra Light" panose="020B0204020104020204" pitchFamily="34" charset="0"/>
              </a:rPr>
              <a:t>Joshua 24:15: </a:t>
            </a:r>
            <a:r>
              <a:rPr lang="en-US" sz="2800" dirty="0">
                <a:latin typeface="Abadi Extra Light" panose="020B0204020104020204" pitchFamily="34" charset="0"/>
              </a:rPr>
              <a:t>Joshua and the Israelites </a:t>
            </a:r>
          </a:p>
          <a:p>
            <a:pPr>
              <a:lnSpc>
                <a:spcPct val="250000"/>
              </a:lnSpc>
              <a:buFont typeface="Wingdings" panose="05000000000000000000" pitchFamily="2" charset="2"/>
              <a:buChar char="ü"/>
            </a:pPr>
            <a:r>
              <a:rPr lang="en-US" sz="2800" b="1" dirty="0">
                <a:latin typeface="Abadi Extra Light" panose="020B0204020104020204" pitchFamily="34" charset="0"/>
              </a:rPr>
              <a:t>Luke 5:27-32</a:t>
            </a:r>
            <a:r>
              <a:rPr lang="en-US" sz="2800" dirty="0">
                <a:latin typeface="Abadi Extra Light" panose="020B0204020104020204" pitchFamily="34" charset="0"/>
              </a:rPr>
              <a:t>: Jesus to Matthew</a:t>
            </a:r>
          </a:p>
          <a:p>
            <a:pPr>
              <a:lnSpc>
                <a:spcPct val="250000"/>
              </a:lnSpc>
              <a:buFont typeface="Wingdings" panose="05000000000000000000" pitchFamily="2" charset="2"/>
              <a:buChar char="ü"/>
            </a:pPr>
            <a:r>
              <a:rPr lang="en-US" sz="2800" b="1" dirty="0">
                <a:latin typeface="Abadi Extra Light" panose="020B0204020104020204" pitchFamily="34" charset="0"/>
              </a:rPr>
              <a:t>Luke 18:22: </a:t>
            </a:r>
            <a:r>
              <a:rPr lang="en-US" sz="2800" dirty="0">
                <a:latin typeface="Abadi Extra Light" panose="020B0204020104020204" pitchFamily="34" charset="0"/>
              </a:rPr>
              <a:t>Jesus to rich young ruler </a:t>
            </a:r>
          </a:p>
          <a:p>
            <a:pPr>
              <a:lnSpc>
                <a:spcPct val="250000"/>
              </a:lnSpc>
              <a:buFont typeface="Wingdings" panose="05000000000000000000" pitchFamily="2" charset="2"/>
              <a:buChar char="ü"/>
            </a:pPr>
            <a:r>
              <a:rPr lang="en-US" sz="2800" b="1" dirty="0">
                <a:latin typeface="Abadi Extra Light" panose="020B0204020104020204" pitchFamily="34" charset="0"/>
              </a:rPr>
              <a:t>Acts 26:24-29: </a:t>
            </a:r>
            <a:r>
              <a:rPr lang="en-US" sz="2800" dirty="0">
                <a:latin typeface="Abadi Extra Light" panose="020B0204020104020204" pitchFamily="34" charset="0"/>
              </a:rPr>
              <a:t>Paul’s persuasion to Agrippa </a:t>
            </a:r>
          </a:p>
        </p:txBody>
      </p:sp>
      <p:sp>
        <p:nvSpPr>
          <p:cNvPr id="4" name="Slide Number Placeholder 3">
            <a:extLst>
              <a:ext uri="{FF2B5EF4-FFF2-40B4-BE49-F238E27FC236}">
                <a16:creationId xmlns:a16="http://schemas.microsoft.com/office/drawing/2014/main" id="{10C93BEE-55B2-4A4F-B1B2-D6917802189E}"/>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160</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Flowchart: Off-page Connector 8">
            <a:extLst>
              <a:ext uri="{FF2B5EF4-FFF2-40B4-BE49-F238E27FC236}">
                <a16:creationId xmlns:a16="http://schemas.microsoft.com/office/drawing/2014/main" id="{43CC6765-C82D-4E61-933F-254C920A7DAD}"/>
              </a:ext>
            </a:extLst>
          </p:cNvPr>
          <p:cNvSpPr/>
          <p:nvPr/>
        </p:nvSpPr>
        <p:spPr>
          <a:xfrm>
            <a:off x="415051" y="0"/>
            <a:ext cx="2581890" cy="3524281"/>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895 w 10000"/>
              <a:gd name="connsiteY2" fmla="*/ 8687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895 w 10000"/>
              <a:gd name="connsiteY2" fmla="*/ 8687 h 10000"/>
              <a:gd name="connsiteX3" fmla="*/ 5000 w 10000"/>
              <a:gd name="connsiteY3" fmla="*/ 10000 h 10000"/>
              <a:gd name="connsiteX4" fmla="*/ 211 w 10000"/>
              <a:gd name="connsiteY4" fmla="*/ 8687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9895" y="8687"/>
                </a:lnTo>
                <a:lnTo>
                  <a:pt x="5000" y="10000"/>
                </a:lnTo>
                <a:lnTo>
                  <a:pt x="211" y="8687"/>
                </a:lnTo>
                <a:cubicBezTo>
                  <a:pt x="141" y="5791"/>
                  <a:pt x="70" y="2896"/>
                  <a:pt x="0"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A439983-9CC3-4FBA-B33F-2C7A759AFA74}"/>
              </a:ext>
            </a:extLst>
          </p:cNvPr>
          <p:cNvSpPr>
            <a:spLocks noGrp="1"/>
          </p:cNvSpPr>
          <p:nvPr>
            <p:ph type="title"/>
          </p:nvPr>
        </p:nvSpPr>
        <p:spPr>
          <a:xfrm>
            <a:off x="415051" y="1131156"/>
            <a:ext cx="2581890" cy="1131217"/>
          </a:xfrm>
        </p:spPr>
        <p:txBody>
          <a:bodyPr/>
          <a:lstStyle/>
          <a:p>
            <a:pPr algn="ctr"/>
            <a:r>
              <a:rPr lang="en-US" sz="4800" b="1" dirty="0">
                <a:solidFill>
                  <a:schemeClr val="bg1"/>
                </a:solidFill>
                <a:effectLst>
                  <a:outerShdw blurRad="38100" dist="38100" dir="2700000" algn="tl">
                    <a:srgbClr val="000000">
                      <a:alpha val="43137"/>
                    </a:srgbClr>
                  </a:outerShdw>
                </a:effectLst>
                <a:latin typeface="Agency FB" panose="020B0503020202020204" pitchFamily="34" charset="0"/>
              </a:rPr>
              <a:t>Appeals in the Bible</a:t>
            </a:r>
          </a:p>
        </p:txBody>
      </p:sp>
    </p:spTree>
    <p:extLst>
      <p:ext uri="{BB962C8B-B14F-4D97-AF65-F5344CB8AC3E}">
        <p14:creationId xmlns:p14="http://schemas.microsoft.com/office/powerpoint/2010/main" val="29675754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par>
                                <p:cTn id="20" presetID="10" presetClass="entr" presetSubtype="0" fill="hold" nodeType="withEffect">
                                  <p:stCondLst>
                                    <p:cond delay="25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85E102-68E9-424F-BAC6-AD540C379E40}"/>
              </a:ext>
            </a:extLst>
          </p:cNvPr>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161</a:t>
            </a:fld>
            <a:endParaRPr kumimoji="0" lang="en-US" sz="12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C0B4F62E-A069-4951-B945-358B1568C2D2}"/>
              </a:ext>
            </a:extLst>
          </p:cNvPr>
          <p:cNvSpPr txBox="1"/>
          <p:nvPr/>
        </p:nvSpPr>
        <p:spPr>
          <a:xfrm>
            <a:off x="1069962" y="2505670"/>
            <a:ext cx="9827581" cy="923330"/>
          </a:xfrm>
          <a:prstGeom prst="rect">
            <a:avLst/>
          </a:prstGeom>
          <a:noFill/>
        </p:spPr>
        <p:txBody>
          <a:bodyPr wrap="square" rtlCol="0">
            <a:spAutoFit/>
          </a:bodyPr>
          <a:lstStyle/>
          <a:p>
            <a:r>
              <a:rPr lang="en-US" sz="5400" dirty="0">
                <a:solidFill>
                  <a:schemeClr val="tx1">
                    <a:lumMod val="65000"/>
                    <a:lumOff val="35000"/>
                  </a:schemeClr>
                </a:solidFill>
                <a:latin typeface="+mj-lt"/>
              </a:rPr>
              <a:t>Have you ever considered….</a:t>
            </a:r>
          </a:p>
        </p:txBody>
      </p:sp>
    </p:spTree>
    <p:extLst>
      <p:ext uri="{BB962C8B-B14F-4D97-AF65-F5344CB8AC3E}">
        <p14:creationId xmlns:p14="http://schemas.microsoft.com/office/powerpoint/2010/main" val="61881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85E102-68E9-424F-BAC6-AD540C379E40}"/>
              </a:ext>
            </a:extLst>
          </p:cNvPr>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162</a:t>
            </a:fld>
            <a:endParaRPr kumimoji="0" lang="en-US" sz="12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0CF154B4-9F34-4C26-B7E0-9693023F7A96}"/>
              </a:ext>
            </a:extLst>
          </p:cNvPr>
          <p:cNvSpPr txBox="1"/>
          <p:nvPr/>
        </p:nvSpPr>
        <p:spPr>
          <a:xfrm>
            <a:off x="1120066" y="2505670"/>
            <a:ext cx="9951867" cy="923330"/>
          </a:xfrm>
          <a:prstGeom prst="rect">
            <a:avLst/>
          </a:prstGeom>
          <a:noFill/>
        </p:spPr>
        <p:txBody>
          <a:bodyPr wrap="square" rtlCol="0">
            <a:spAutoFit/>
          </a:bodyPr>
          <a:lstStyle/>
          <a:p>
            <a:r>
              <a:rPr lang="en-US" sz="5400" dirty="0">
                <a:solidFill>
                  <a:schemeClr val="tx1">
                    <a:lumMod val="65000"/>
                    <a:lumOff val="35000"/>
                  </a:schemeClr>
                </a:solidFill>
                <a:latin typeface="+mj-lt"/>
              </a:rPr>
              <a:t>I’d like to invite you to….</a:t>
            </a:r>
          </a:p>
        </p:txBody>
      </p:sp>
    </p:spTree>
    <p:extLst>
      <p:ext uri="{BB962C8B-B14F-4D97-AF65-F5344CB8AC3E}">
        <p14:creationId xmlns:p14="http://schemas.microsoft.com/office/powerpoint/2010/main" val="364147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FFDED0-18E5-48CF-AFB3-BE79A41334EB}"/>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anchor="ctr">
            <a:normAutofit/>
          </a:bodyPr>
          <a:lstStyle/>
          <a:p>
            <a:pPr>
              <a:spcAft>
                <a:spcPts val="600"/>
              </a:spcAft>
            </a:pPr>
            <a:fld id="{19B51A1E-902D-48AF-9020-955120F399B6}" type="slidenum">
              <a:rPr lang="en-US" noProof="0" smtClean="0"/>
              <a:pPr>
                <a:spcAft>
                  <a:spcPts val="600"/>
                </a:spcAft>
              </a:pPr>
              <a:t>163</a:t>
            </a:fld>
            <a:endParaRPr lang="en-US" noProof="0"/>
          </a:p>
        </p:txBody>
      </p:sp>
      <p:sp>
        <p:nvSpPr>
          <p:cNvPr id="15" name="Text Placeholder 3">
            <a:extLst>
              <a:ext uri="{FF2B5EF4-FFF2-40B4-BE49-F238E27FC236}">
                <a16:creationId xmlns:a16="http://schemas.microsoft.com/office/drawing/2014/main" id="{9560F0EA-4012-44F5-8C64-31BAED0F48E6}"/>
              </a:ext>
            </a:extLst>
          </p:cNvPr>
          <p:cNvSpPr>
            <a:spLocks noGrp="1"/>
          </p:cNvSpPr>
          <p:nvPr>
            <p:ph type="body" sz="half" idx="2"/>
          </p:nvPr>
        </p:nvSpPr>
        <p:spPr>
          <a:xfrm>
            <a:off x="157755" y="1453869"/>
            <a:ext cx="4734257" cy="4492017"/>
          </a:xfrm>
        </p:spPr>
        <p:txBody>
          <a:bodyPr/>
          <a:lstStyle/>
          <a:p>
            <a:pPr marL="285750" indent="-285750">
              <a:lnSpc>
                <a:spcPct val="100000"/>
              </a:lnSpc>
              <a:buFont typeface="Arial" panose="020B0604020202020204" pitchFamily="34" charset="0"/>
              <a:buChar char="•"/>
            </a:pPr>
            <a:r>
              <a:rPr lang="en-US" sz="2400" dirty="0">
                <a:latin typeface="Abadi Extra Light" panose="020B0204020104020204" pitchFamily="34" charset="0"/>
              </a:rPr>
              <a:t>Expression deepens impression</a:t>
            </a:r>
          </a:p>
          <a:p>
            <a:pPr marL="285750" indent="-285750">
              <a:lnSpc>
                <a:spcPct val="100000"/>
              </a:lnSpc>
              <a:buFont typeface="Arial" panose="020B0604020202020204" pitchFamily="34" charset="0"/>
              <a:buChar char="•"/>
            </a:pPr>
            <a:endParaRPr lang="en-US" sz="2400" dirty="0">
              <a:latin typeface="Abadi Extra Light" panose="020B0204020104020204" pitchFamily="34" charset="0"/>
            </a:endParaRPr>
          </a:p>
          <a:p>
            <a:pPr marL="742950" lvl="1" indent="-285750">
              <a:lnSpc>
                <a:spcPct val="100000"/>
              </a:lnSpc>
              <a:buFont typeface="Arial" panose="020B0604020202020204" pitchFamily="34" charset="0"/>
              <a:buChar char="•"/>
            </a:pPr>
            <a:r>
              <a:rPr lang="en-US" sz="2200" dirty="0">
                <a:latin typeface="Abadi Extra Light" panose="020B0204020104020204" pitchFamily="34" charset="0"/>
              </a:rPr>
              <a:t>Expressing your decision in an action strengthens the decision</a:t>
            </a:r>
          </a:p>
          <a:p>
            <a:pPr marL="742950" lvl="1" indent="-285750">
              <a:lnSpc>
                <a:spcPct val="100000"/>
              </a:lnSpc>
              <a:buFont typeface="Arial" panose="020B0604020202020204" pitchFamily="34" charset="0"/>
              <a:buChar char="•"/>
            </a:pPr>
            <a:endParaRPr lang="en-US" sz="2200" dirty="0">
              <a:latin typeface="Abadi Extra Light" panose="020B0204020104020204" pitchFamily="34" charset="0"/>
            </a:endParaRPr>
          </a:p>
          <a:p>
            <a:pPr marL="742950" lvl="1" indent="-285750">
              <a:lnSpc>
                <a:spcPct val="100000"/>
              </a:lnSpc>
              <a:buFont typeface="Arial" panose="020B0604020202020204" pitchFamily="34" charset="0"/>
              <a:buChar char="•"/>
            </a:pPr>
            <a:r>
              <a:rPr lang="en-US" sz="2200" dirty="0">
                <a:latin typeface="Abadi Extra Light" panose="020B0204020104020204" pitchFamily="34" charset="0"/>
              </a:rPr>
              <a:t>Decisions of the heart must be acted upon</a:t>
            </a:r>
          </a:p>
          <a:p>
            <a:pPr marL="742950" lvl="1" indent="-285750">
              <a:lnSpc>
                <a:spcPct val="100000"/>
              </a:lnSpc>
              <a:buFont typeface="Arial" panose="020B0604020202020204" pitchFamily="34" charset="0"/>
              <a:buChar char="•"/>
            </a:pPr>
            <a:endParaRPr lang="en-US" sz="2200" dirty="0">
              <a:latin typeface="Abadi Extra Light" panose="020B0204020104020204" pitchFamily="34" charset="0"/>
            </a:endParaRPr>
          </a:p>
          <a:p>
            <a:pPr marL="742950" lvl="1" indent="-285750">
              <a:lnSpc>
                <a:spcPct val="100000"/>
              </a:lnSpc>
              <a:buFont typeface="Arial" panose="020B0604020202020204" pitchFamily="34" charset="0"/>
              <a:buChar char="•"/>
            </a:pPr>
            <a:r>
              <a:rPr lang="en-US" sz="2200" dirty="0">
                <a:latin typeface="Abadi Extra Light" panose="020B0204020104020204" pitchFamily="34" charset="0"/>
              </a:rPr>
              <a:t>We do the same with baptisms, weddings, and communion</a:t>
            </a:r>
          </a:p>
          <a:p>
            <a:pPr marL="742950" lvl="1" indent="-285750">
              <a:lnSpc>
                <a:spcPct val="100000"/>
              </a:lnSpc>
              <a:buFont typeface="Arial" panose="020B0604020202020204" pitchFamily="34" charset="0"/>
              <a:buChar char="•"/>
            </a:pPr>
            <a:endParaRPr lang="en-US" sz="2200" dirty="0">
              <a:latin typeface="Abadi Extra Light" panose="020B0204020104020204" pitchFamily="34" charset="0"/>
            </a:endParaRPr>
          </a:p>
        </p:txBody>
      </p:sp>
      <p:pic>
        <p:nvPicPr>
          <p:cNvPr id="8" name="Picture Placeholder 7" descr="A person and person sitting next to a computer&#10;&#10;Description automatically generated">
            <a:extLst>
              <a:ext uri="{FF2B5EF4-FFF2-40B4-BE49-F238E27FC236}">
                <a16:creationId xmlns:a16="http://schemas.microsoft.com/office/drawing/2014/main" id="{DEEF06A5-419C-4C67-8DB7-D25F6E552B8B}"/>
              </a:ext>
            </a:extLst>
          </p:cNvPr>
          <p:cNvPicPr>
            <a:picLocks noGrp="1" noChangeAspect="1"/>
          </p:cNvPicPr>
          <p:nvPr>
            <p:ph type="pic" idx="1"/>
          </p:nvPr>
        </p:nvPicPr>
        <p:blipFill rotWithShape="1">
          <a:blip r:embed="rId3"/>
          <a:srcRect l="5491" r="5493" b="2"/>
          <a:stretch/>
        </p:blipFill>
        <p:spPr>
          <a:xfrm>
            <a:off x="5183188" y="431997"/>
            <a:ext cx="6544468" cy="5513889"/>
          </a:xfrm>
          <a:prstGeom prst="roundRect">
            <a:avLst>
              <a:gd name="adj" fmla="val 5554"/>
            </a:avLst>
          </a:prstGeom>
          <a:noFill/>
          <a:ln w="19050">
            <a:solidFill>
              <a:schemeClr val="accent4">
                <a:lumMod val="50000"/>
              </a:schemeClr>
            </a:solidFill>
          </a:ln>
          <a:effectLst>
            <a:outerShdw blurRad="50800" dist="38100" dir="8100000" algn="tr" rotWithShape="0">
              <a:prstClr val="black">
                <a:alpha val="40000"/>
              </a:prstClr>
            </a:outerShdw>
          </a:effectLst>
        </p:spPr>
      </p:pic>
      <p:sp>
        <p:nvSpPr>
          <p:cNvPr id="10" name="Flowchart: Off-page Connector 9">
            <a:extLst>
              <a:ext uri="{FF2B5EF4-FFF2-40B4-BE49-F238E27FC236}">
                <a16:creationId xmlns:a16="http://schemas.microsoft.com/office/drawing/2014/main" id="{3C4FD772-186F-421D-9C35-A58C6C7B68FB}"/>
              </a:ext>
            </a:extLst>
          </p:cNvPr>
          <p:cNvSpPr/>
          <p:nvPr/>
        </p:nvSpPr>
        <p:spPr>
          <a:xfrm rot="16200000">
            <a:off x="2090186" y="-1707959"/>
            <a:ext cx="735291" cy="494878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929"/>
              <a:gd name="connsiteX1" fmla="*/ 10000 w 10000"/>
              <a:gd name="connsiteY1" fmla="*/ 0 h 8929"/>
              <a:gd name="connsiteX2" fmla="*/ 10000 w 10000"/>
              <a:gd name="connsiteY2" fmla="*/ 8000 h 8929"/>
              <a:gd name="connsiteX3" fmla="*/ 4615 w 10000"/>
              <a:gd name="connsiteY3" fmla="*/ 8929 h 8929"/>
              <a:gd name="connsiteX4" fmla="*/ 0 w 10000"/>
              <a:gd name="connsiteY4" fmla="*/ 8000 h 8929"/>
              <a:gd name="connsiteX5" fmla="*/ 0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0" y="0"/>
                </a:moveTo>
                <a:lnTo>
                  <a:pt x="10000" y="0"/>
                </a:lnTo>
                <a:lnTo>
                  <a:pt x="10000" y="8000"/>
                </a:lnTo>
                <a:lnTo>
                  <a:pt x="4615" y="8929"/>
                </a:lnTo>
                <a:lnTo>
                  <a:pt x="0" y="8000"/>
                </a:lnTo>
                <a:lnTo>
                  <a:pt x="0" y="0"/>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47845A3-B59E-41B4-8F4D-CB703BAFFEC0}"/>
              </a:ext>
            </a:extLst>
          </p:cNvPr>
          <p:cNvSpPr txBox="1"/>
          <p:nvPr/>
        </p:nvSpPr>
        <p:spPr>
          <a:xfrm>
            <a:off x="197965" y="474043"/>
            <a:ext cx="4653839"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Agency FB" panose="020B0503020202020204" pitchFamily="34" charset="0"/>
              </a:rPr>
              <a:t>Why Ask Them To Take A Step?</a:t>
            </a:r>
          </a:p>
        </p:txBody>
      </p:sp>
    </p:spTree>
    <p:extLst>
      <p:ext uri="{BB962C8B-B14F-4D97-AF65-F5344CB8AC3E}">
        <p14:creationId xmlns:p14="http://schemas.microsoft.com/office/powerpoint/2010/main" val="4704805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2" end="2"/>
                                            </p:txEl>
                                          </p:spTgt>
                                        </p:tgtEl>
                                        <p:attrNameLst>
                                          <p:attrName>style.visibility</p:attrName>
                                        </p:attrNameLst>
                                      </p:cBhvr>
                                      <p:to>
                                        <p:strVal val="visible"/>
                                      </p:to>
                                    </p:set>
                                    <p:animEffect transition="in" filter="fade">
                                      <p:cBhvr>
                                        <p:cTn id="10" dur="500"/>
                                        <p:tgtEl>
                                          <p:spTgt spid="1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xEl>
                                              <p:pRg st="4" end="4"/>
                                            </p:txEl>
                                          </p:spTgt>
                                        </p:tgtEl>
                                        <p:attrNameLst>
                                          <p:attrName>style.visibility</p:attrName>
                                        </p:attrNameLst>
                                      </p:cBhvr>
                                      <p:to>
                                        <p:strVal val="visible"/>
                                      </p:to>
                                    </p:set>
                                    <p:animEffect transition="in" filter="fade">
                                      <p:cBhvr>
                                        <p:cTn id="13" dur="500"/>
                                        <p:tgtEl>
                                          <p:spTgt spid="15">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xEl>
                                              <p:pRg st="6" end="6"/>
                                            </p:txEl>
                                          </p:spTgt>
                                        </p:tgtEl>
                                        <p:attrNameLst>
                                          <p:attrName>style.visibility</p:attrName>
                                        </p:attrNameLst>
                                      </p:cBhvr>
                                      <p:to>
                                        <p:strVal val="visible"/>
                                      </p:to>
                                    </p:set>
                                    <p:animEffect transition="in" filter="fade">
                                      <p:cBhvr>
                                        <p:cTn id="16"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FFDED0-18E5-48CF-AFB3-BE79A41334EB}"/>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anchor="ctr">
            <a:normAutofit/>
          </a:bodyPr>
          <a:lstStyle/>
          <a:p>
            <a:pPr>
              <a:spcAft>
                <a:spcPts val="600"/>
              </a:spcAft>
            </a:pPr>
            <a:fld id="{19B51A1E-902D-48AF-9020-955120F399B6}" type="slidenum">
              <a:rPr lang="en-US" noProof="0" smtClean="0"/>
              <a:pPr>
                <a:spcAft>
                  <a:spcPts val="600"/>
                </a:spcAft>
              </a:pPr>
              <a:t>164</a:t>
            </a:fld>
            <a:endParaRPr lang="en-US" noProof="0"/>
          </a:p>
        </p:txBody>
      </p:sp>
      <p:sp>
        <p:nvSpPr>
          <p:cNvPr id="15" name="Text Placeholder 3">
            <a:extLst>
              <a:ext uri="{FF2B5EF4-FFF2-40B4-BE49-F238E27FC236}">
                <a16:creationId xmlns:a16="http://schemas.microsoft.com/office/drawing/2014/main" id="{9560F0EA-4012-44F5-8C64-31BAED0F48E6}"/>
              </a:ext>
            </a:extLst>
          </p:cNvPr>
          <p:cNvSpPr>
            <a:spLocks noGrp="1"/>
          </p:cNvSpPr>
          <p:nvPr>
            <p:ph type="body" sz="half" idx="2"/>
          </p:nvPr>
        </p:nvSpPr>
        <p:spPr>
          <a:xfrm>
            <a:off x="197965" y="1503973"/>
            <a:ext cx="4734257" cy="1377013"/>
          </a:xfrm>
        </p:spPr>
        <p:txBody>
          <a:bodyPr/>
          <a:lstStyle/>
          <a:p>
            <a:pPr marL="285750" indent="-285750">
              <a:lnSpc>
                <a:spcPct val="100000"/>
              </a:lnSpc>
              <a:buFont typeface="Arial" panose="020B0604020202020204" pitchFamily="34" charset="0"/>
              <a:buChar char="•"/>
            </a:pPr>
            <a:r>
              <a:rPr lang="en-US" sz="2400" dirty="0">
                <a:latin typeface="Abadi Extra Light" panose="020B0204020104020204" pitchFamily="34" charset="0"/>
              </a:rPr>
              <a:t>Jesus made the bleeding woman express her faith in action</a:t>
            </a:r>
          </a:p>
          <a:p>
            <a:pPr marL="285750" indent="-285750">
              <a:lnSpc>
                <a:spcPct val="100000"/>
              </a:lnSpc>
              <a:buFont typeface="Arial" panose="020B0604020202020204" pitchFamily="34" charset="0"/>
              <a:buChar char="•"/>
            </a:pPr>
            <a:endParaRPr lang="en-US" sz="2400" dirty="0">
              <a:latin typeface="Abadi Extra Light" panose="020B0204020104020204" pitchFamily="34" charset="0"/>
            </a:endParaRPr>
          </a:p>
          <a:p>
            <a:pPr marL="742950" lvl="1" indent="-285750">
              <a:lnSpc>
                <a:spcPct val="100000"/>
              </a:lnSpc>
              <a:buFont typeface="Arial" panose="020B0604020202020204" pitchFamily="34" charset="0"/>
              <a:buChar char="•"/>
            </a:pPr>
            <a:r>
              <a:rPr lang="en-US" sz="2200" dirty="0">
                <a:latin typeface="Abadi Extra Light" panose="020B0204020104020204" pitchFamily="34" charset="0"/>
              </a:rPr>
              <a:t>Story of Gladys</a:t>
            </a:r>
          </a:p>
          <a:p>
            <a:pPr marL="742950" lvl="1" indent="-285750">
              <a:lnSpc>
                <a:spcPct val="100000"/>
              </a:lnSpc>
              <a:buFont typeface="Arial" panose="020B0604020202020204" pitchFamily="34" charset="0"/>
              <a:buChar char="•"/>
            </a:pPr>
            <a:endParaRPr lang="en-US" sz="2200" dirty="0">
              <a:latin typeface="Abadi Extra Light" panose="020B0204020104020204" pitchFamily="34" charset="0"/>
            </a:endParaRPr>
          </a:p>
        </p:txBody>
      </p:sp>
      <p:pic>
        <p:nvPicPr>
          <p:cNvPr id="8" name="Picture Placeholder 7" descr="A person and person sitting next to a computer&#10;&#10;Description automatically generated">
            <a:extLst>
              <a:ext uri="{FF2B5EF4-FFF2-40B4-BE49-F238E27FC236}">
                <a16:creationId xmlns:a16="http://schemas.microsoft.com/office/drawing/2014/main" id="{DEEF06A5-419C-4C67-8DB7-D25F6E552B8B}"/>
              </a:ext>
            </a:extLst>
          </p:cNvPr>
          <p:cNvPicPr>
            <a:picLocks noGrp="1" noChangeAspect="1"/>
          </p:cNvPicPr>
          <p:nvPr>
            <p:ph type="pic" idx="1"/>
          </p:nvPr>
        </p:nvPicPr>
        <p:blipFill rotWithShape="1">
          <a:blip r:embed="rId3"/>
          <a:srcRect l="5491" r="5493" b="2"/>
          <a:stretch/>
        </p:blipFill>
        <p:spPr>
          <a:xfrm>
            <a:off x="5183188" y="431997"/>
            <a:ext cx="6544468" cy="5513889"/>
          </a:xfrm>
          <a:prstGeom prst="roundRect">
            <a:avLst>
              <a:gd name="adj" fmla="val 5554"/>
            </a:avLst>
          </a:prstGeom>
          <a:noFill/>
          <a:ln w="19050">
            <a:solidFill>
              <a:schemeClr val="accent4">
                <a:lumMod val="50000"/>
              </a:schemeClr>
            </a:solidFill>
          </a:ln>
          <a:effectLst>
            <a:outerShdw blurRad="50800" dist="38100" dir="8100000" algn="tr" rotWithShape="0">
              <a:prstClr val="black">
                <a:alpha val="40000"/>
              </a:prstClr>
            </a:outerShdw>
          </a:effectLst>
        </p:spPr>
      </p:pic>
      <p:sp>
        <p:nvSpPr>
          <p:cNvPr id="10" name="Flowchart: Off-page Connector 9">
            <a:extLst>
              <a:ext uri="{FF2B5EF4-FFF2-40B4-BE49-F238E27FC236}">
                <a16:creationId xmlns:a16="http://schemas.microsoft.com/office/drawing/2014/main" id="{3C4FD772-186F-421D-9C35-A58C6C7B68FB}"/>
              </a:ext>
            </a:extLst>
          </p:cNvPr>
          <p:cNvSpPr/>
          <p:nvPr/>
        </p:nvSpPr>
        <p:spPr>
          <a:xfrm rot="16200000">
            <a:off x="2090186" y="-1707959"/>
            <a:ext cx="735291" cy="494878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929"/>
              <a:gd name="connsiteX1" fmla="*/ 10000 w 10000"/>
              <a:gd name="connsiteY1" fmla="*/ 0 h 8929"/>
              <a:gd name="connsiteX2" fmla="*/ 10000 w 10000"/>
              <a:gd name="connsiteY2" fmla="*/ 8000 h 8929"/>
              <a:gd name="connsiteX3" fmla="*/ 4615 w 10000"/>
              <a:gd name="connsiteY3" fmla="*/ 8929 h 8929"/>
              <a:gd name="connsiteX4" fmla="*/ 0 w 10000"/>
              <a:gd name="connsiteY4" fmla="*/ 8000 h 8929"/>
              <a:gd name="connsiteX5" fmla="*/ 0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0" y="0"/>
                </a:moveTo>
                <a:lnTo>
                  <a:pt x="10000" y="0"/>
                </a:lnTo>
                <a:lnTo>
                  <a:pt x="10000" y="8000"/>
                </a:lnTo>
                <a:lnTo>
                  <a:pt x="4615" y="8929"/>
                </a:lnTo>
                <a:lnTo>
                  <a:pt x="0" y="8000"/>
                </a:lnTo>
                <a:lnTo>
                  <a:pt x="0" y="0"/>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47845A3-B59E-41B4-8F4D-CB703BAFFEC0}"/>
              </a:ext>
            </a:extLst>
          </p:cNvPr>
          <p:cNvSpPr txBox="1"/>
          <p:nvPr/>
        </p:nvSpPr>
        <p:spPr>
          <a:xfrm>
            <a:off x="197965" y="474043"/>
            <a:ext cx="4653839"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Agency FB" panose="020B0503020202020204" pitchFamily="34" charset="0"/>
              </a:rPr>
              <a:t>Why Ask Them To Take A Step?</a:t>
            </a:r>
          </a:p>
        </p:txBody>
      </p:sp>
    </p:spTree>
    <p:extLst>
      <p:ext uri="{BB962C8B-B14F-4D97-AF65-F5344CB8AC3E}">
        <p14:creationId xmlns:p14="http://schemas.microsoft.com/office/powerpoint/2010/main" val="6182602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2" end="2"/>
                                            </p:txEl>
                                          </p:spTgt>
                                        </p:tgtEl>
                                        <p:attrNameLst>
                                          <p:attrName>style.visibility</p:attrName>
                                        </p:attrNameLst>
                                      </p:cBhvr>
                                      <p:to>
                                        <p:strVal val="visible"/>
                                      </p:to>
                                    </p:set>
                                    <p:animEffect transition="in" filter="fade">
                                      <p:cBhvr>
                                        <p:cTn id="10"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165</a:t>
            </a:fld>
            <a:endParaRPr lang="en-US" noProof="0" dirty="0"/>
          </a:p>
        </p:txBody>
      </p:sp>
      <p:sp>
        <p:nvSpPr>
          <p:cNvPr id="11" name="Title 1">
            <a:extLst>
              <a:ext uri="{FF2B5EF4-FFF2-40B4-BE49-F238E27FC236}">
                <a16:creationId xmlns:a16="http://schemas.microsoft.com/office/drawing/2014/main" id="{85B9EDDA-C2D1-464E-9B8A-9EF8EA628D75}"/>
              </a:ext>
            </a:extLst>
          </p:cNvPr>
          <p:cNvSpPr>
            <a:spLocks noGrp="1"/>
          </p:cNvSpPr>
          <p:nvPr>
            <p:ph type="title"/>
          </p:nvPr>
        </p:nvSpPr>
        <p:spPr>
          <a:xfrm>
            <a:off x="109002" y="1478090"/>
            <a:ext cx="5472000" cy="432000"/>
          </a:xfrm>
        </p:spPr>
        <p:txBody>
          <a:bodyPr/>
          <a:lstStyle/>
          <a:p>
            <a:r>
              <a:rPr lang="en-US" dirty="0"/>
              <a:t>Information Overload </a:t>
            </a:r>
          </a:p>
        </p:txBody>
      </p:sp>
      <p:sp>
        <p:nvSpPr>
          <p:cNvPr id="12" name="TextBox 11">
            <a:extLst>
              <a:ext uri="{FF2B5EF4-FFF2-40B4-BE49-F238E27FC236}">
                <a16:creationId xmlns:a16="http://schemas.microsoft.com/office/drawing/2014/main" id="{88610814-D9C6-4095-A6CE-F1B603C8C3E8}"/>
              </a:ext>
            </a:extLst>
          </p:cNvPr>
          <p:cNvSpPr txBox="1"/>
          <p:nvPr/>
        </p:nvSpPr>
        <p:spPr>
          <a:xfrm>
            <a:off x="2845002" y="328799"/>
            <a:ext cx="7561930" cy="707886"/>
          </a:xfrm>
          <a:prstGeom prst="rect">
            <a:avLst/>
          </a:prstGeom>
          <a:noFill/>
        </p:spPr>
        <p:txBody>
          <a:bodyPr wrap="square" rtlCol="0">
            <a:spAutoFit/>
          </a:bodyPr>
          <a:lstStyle/>
          <a:p>
            <a:r>
              <a:rPr lang="en-US" sz="4000" b="1" dirty="0">
                <a:latin typeface="+mj-lt"/>
              </a:rPr>
              <a:t>Obstacles To Making Decisions</a:t>
            </a:r>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223351" y="1228559"/>
            <a:ext cx="12415351"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AE6C491-D5B4-4FCE-908E-692F9CBFCE88}"/>
              </a:ext>
            </a:extLst>
          </p:cNvPr>
          <p:cNvSpPr/>
          <p:nvPr/>
        </p:nvSpPr>
        <p:spPr>
          <a:xfrm>
            <a:off x="8541439" y="1371481"/>
            <a:ext cx="2957506" cy="1077218"/>
          </a:xfrm>
          <a:prstGeom prst="rect">
            <a:avLst/>
          </a:prstGeom>
        </p:spPr>
        <p:txBody>
          <a:bodyPr wrap="square">
            <a:spAutoFit/>
          </a:bodyPr>
          <a:lstStyle/>
          <a:p>
            <a:pPr algn="ctr"/>
            <a:r>
              <a:rPr lang="en-US" sz="3200" dirty="0"/>
              <a:t>Lack of Clarity or Understanding </a:t>
            </a:r>
          </a:p>
        </p:txBody>
      </p:sp>
      <p:cxnSp>
        <p:nvCxnSpPr>
          <p:cNvPr id="4" name="Straight Connector 3">
            <a:extLst>
              <a:ext uri="{FF2B5EF4-FFF2-40B4-BE49-F238E27FC236}">
                <a16:creationId xmlns:a16="http://schemas.microsoft.com/office/drawing/2014/main" id="{424C0DB9-F292-4DF7-84D1-1079022D71D5}"/>
              </a:ext>
            </a:extLst>
          </p:cNvPr>
          <p:cNvCxnSpPr>
            <a:cxnSpLocks/>
          </p:cNvCxnSpPr>
          <p:nvPr/>
        </p:nvCxnSpPr>
        <p:spPr>
          <a:xfrm flipH="1">
            <a:off x="3875978" y="1413870"/>
            <a:ext cx="11780" cy="511533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48DA036B-18AB-4E8E-B7AA-749B2C8D29EA}"/>
              </a:ext>
            </a:extLst>
          </p:cNvPr>
          <p:cNvSpPr txBox="1">
            <a:spLocks/>
          </p:cNvSpPr>
          <p:nvPr/>
        </p:nvSpPr>
        <p:spPr>
          <a:xfrm>
            <a:off x="158551" y="2097772"/>
            <a:ext cx="3535672" cy="3600000"/>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dirty="0"/>
              <a:t>Too much information at one time overwhelms people. It paralyzes them. </a:t>
            </a:r>
          </a:p>
          <a:p>
            <a:pPr>
              <a:lnSpc>
                <a:spcPct val="100000"/>
              </a:lnSpc>
            </a:pPr>
            <a:r>
              <a:rPr lang="en-US" sz="2400" dirty="0"/>
              <a:t>Decisions should be made in increments.</a:t>
            </a:r>
          </a:p>
          <a:p>
            <a:pPr>
              <a:lnSpc>
                <a:spcPct val="100000"/>
              </a:lnSpc>
            </a:pPr>
            <a:r>
              <a:rPr lang="en-US" sz="2400" dirty="0"/>
              <a:t>Do not ask people to accept the whole package at once.</a:t>
            </a:r>
          </a:p>
          <a:p>
            <a:pPr>
              <a:lnSpc>
                <a:spcPct val="100000"/>
              </a:lnSpc>
            </a:pPr>
            <a:r>
              <a:rPr lang="en-US" sz="2400" dirty="0"/>
              <a:t>Appeal for decisions in small steps.</a:t>
            </a:r>
          </a:p>
          <a:p>
            <a:pPr>
              <a:lnSpc>
                <a:spcPct val="100000"/>
              </a:lnSpc>
            </a:pPr>
            <a:endParaRPr lang="en-US" sz="2400" dirty="0"/>
          </a:p>
          <a:p>
            <a:pPr marL="0" indent="0">
              <a:lnSpc>
                <a:spcPct val="100000"/>
              </a:lnSpc>
              <a:buNone/>
            </a:pPr>
            <a:endParaRPr lang="en-US" sz="2200" dirty="0"/>
          </a:p>
        </p:txBody>
      </p:sp>
      <p:cxnSp>
        <p:nvCxnSpPr>
          <p:cNvPr id="16" name="Straight Connector 15">
            <a:extLst>
              <a:ext uri="{FF2B5EF4-FFF2-40B4-BE49-F238E27FC236}">
                <a16:creationId xmlns:a16="http://schemas.microsoft.com/office/drawing/2014/main" id="{96DAF462-1079-4340-8882-6852777B387D}"/>
              </a:ext>
            </a:extLst>
          </p:cNvPr>
          <p:cNvCxnSpPr>
            <a:cxnSpLocks/>
          </p:cNvCxnSpPr>
          <p:nvPr/>
        </p:nvCxnSpPr>
        <p:spPr>
          <a:xfrm flipH="1">
            <a:off x="8298354" y="1413870"/>
            <a:ext cx="11780" cy="511533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F751EEC-2899-4558-A386-25A94DEE302A}"/>
              </a:ext>
            </a:extLst>
          </p:cNvPr>
          <p:cNvSpPr/>
          <p:nvPr/>
        </p:nvSpPr>
        <p:spPr>
          <a:xfrm>
            <a:off x="3925528" y="1371481"/>
            <a:ext cx="4333360" cy="1077218"/>
          </a:xfrm>
          <a:prstGeom prst="rect">
            <a:avLst/>
          </a:prstGeom>
        </p:spPr>
        <p:txBody>
          <a:bodyPr wrap="square">
            <a:spAutoFit/>
          </a:bodyPr>
          <a:lstStyle/>
          <a:p>
            <a:pPr algn="ctr"/>
            <a:r>
              <a:rPr lang="en-US" sz="3200" dirty="0"/>
              <a:t>Giving No Opportunities to Respond</a:t>
            </a:r>
          </a:p>
        </p:txBody>
      </p:sp>
      <p:sp>
        <p:nvSpPr>
          <p:cNvPr id="20" name="Content Placeholder 3">
            <a:extLst>
              <a:ext uri="{FF2B5EF4-FFF2-40B4-BE49-F238E27FC236}">
                <a16:creationId xmlns:a16="http://schemas.microsoft.com/office/drawing/2014/main" id="{A2D1DB76-BBD0-424E-9AFE-9D9718F96913}"/>
              </a:ext>
            </a:extLst>
          </p:cNvPr>
          <p:cNvSpPr txBox="1">
            <a:spLocks/>
          </p:cNvSpPr>
          <p:nvPr/>
        </p:nvSpPr>
        <p:spPr>
          <a:xfrm>
            <a:off x="4006224" y="2419645"/>
            <a:ext cx="4298020" cy="3600000"/>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t>Preaching or studying without asking for a decision/action leads to a negative decision.</a:t>
            </a:r>
          </a:p>
          <a:p>
            <a:pPr>
              <a:lnSpc>
                <a:spcPct val="100000"/>
              </a:lnSpc>
            </a:pPr>
            <a:r>
              <a:rPr lang="en-US" sz="2000" dirty="0"/>
              <a:t>It conditions people to listen and not respond.</a:t>
            </a:r>
          </a:p>
          <a:p>
            <a:pPr>
              <a:lnSpc>
                <a:spcPct val="100000"/>
              </a:lnSpc>
            </a:pPr>
            <a:r>
              <a:rPr lang="en-US" sz="2000" dirty="0"/>
              <a:t>It lessens the importance of what you are saying. How important can it be if you haven’t asked them to follow it?</a:t>
            </a:r>
          </a:p>
          <a:p>
            <a:pPr>
              <a:lnSpc>
                <a:spcPct val="100000"/>
              </a:lnSpc>
            </a:pPr>
            <a:r>
              <a:rPr lang="en-US" sz="2000" dirty="0"/>
              <a:t>When the heart is aroused, if there is no outlet to respond, the heart hardens.</a:t>
            </a:r>
          </a:p>
          <a:p>
            <a:pPr>
              <a:lnSpc>
                <a:spcPct val="100000"/>
              </a:lnSpc>
            </a:pPr>
            <a:endParaRPr lang="en-US" sz="2000" dirty="0"/>
          </a:p>
          <a:p>
            <a:pPr marL="0" indent="0">
              <a:lnSpc>
                <a:spcPct val="100000"/>
              </a:lnSpc>
              <a:buNone/>
            </a:pPr>
            <a:endParaRPr lang="en-US" sz="2000" dirty="0"/>
          </a:p>
        </p:txBody>
      </p:sp>
      <p:sp>
        <p:nvSpPr>
          <p:cNvPr id="21" name="Content Placeholder 3">
            <a:extLst>
              <a:ext uri="{FF2B5EF4-FFF2-40B4-BE49-F238E27FC236}">
                <a16:creationId xmlns:a16="http://schemas.microsoft.com/office/drawing/2014/main" id="{34A56040-5C52-4A30-BA3B-89DD5586B7A3}"/>
              </a:ext>
            </a:extLst>
          </p:cNvPr>
          <p:cNvSpPr txBox="1">
            <a:spLocks/>
          </p:cNvSpPr>
          <p:nvPr/>
        </p:nvSpPr>
        <p:spPr>
          <a:xfrm>
            <a:off x="8541439" y="2545902"/>
            <a:ext cx="3304946" cy="3600000"/>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200" dirty="0"/>
              <a:t>The subject must be made clear. People do not </a:t>
            </a:r>
            <a:r>
              <a:rPr lang="en-US" sz="2200"/>
              <a:t>make decisions </a:t>
            </a:r>
            <a:r>
              <a:rPr lang="en-US" sz="2200" dirty="0"/>
              <a:t>on what they do not understand.</a:t>
            </a:r>
          </a:p>
          <a:p>
            <a:pPr>
              <a:lnSpc>
                <a:spcPct val="100000"/>
              </a:lnSpc>
            </a:pPr>
            <a:r>
              <a:rPr lang="en-US" sz="2200" dirty="0"/>
              <a:t>Ask them if the subject is clear.</a:t>
            </a:r>
          </a:p>
          <a:p>
            <a:pPr>
              <a:lnSpc>
                <a:spcPct val="100000"/>
              </a:lnSpc>
            </a:pPr>
            <a:r>
              <a:rPr lang="en-US" sz="2200" dirty="0"/>
              <a:t>Invite them to ask questions. </a:t>
            </a:r>
          </a:p>
          <a:p>
            <a:pPr>
              <a:lnSpc>
                <a:spcPct val="100000"/>
              </a:lnSpc>
            </a:pPr>
            <a:r>
              <a:rPr lang="en-US" sz="2200" dirty="0"/>
              <a:t>Help them with their obstacles.</a:t>
            </a:r>
          </a:p>
          <a:p>
            <a:pPr>
              <a:lnSpc>
                <a:spcPct val="100000"/>
              </a:lnSpc>
            </a:pPr>
            <a:endParaRPr lang="en-US" sz="2200" dirty="0"/>
          </a:p>
          <a:p>
            <a:pPr marL="0" indent="0">
              <a:lnSpc>
                <a:spcPct val="100000"/>
              </a:lnSpc>
              <a:buNone/>
            </a:pPr>
            <a:endParaRPr lang="en-US" sz="2200" dirty="0"/>
          </a:p>
        </p:txBody>
      </p:sp>
    </p:spTree>
    <p:extLst>
      <p:ext uri="{BB962C8B-B14F-4D97-AF65-F5344CB8AC3E}">
        <p14:creationId xmlns:p14="http://schemas.microsoft.com/office/powerpoint/2010/main" val="16172962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18" grpId="0"/>
      <p:bldP spid="17" grpId="0"/>
      <p:bldP spid="20" grpId="0"/>
      <p:bldP spid="21"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349AC5-8342-4895-A7DB-F9E9D847A80A}"/>
              </a:ext>
            </a:extLst>
          </p:cNvPr>
          <p:cNvSpPr>
            <a:spLocks noGrp="1"/>
          </p:cNvSpPr>
          <p:nvPr>
            <p:ph type="sldNum" sz="quarter" idx="33"/>
          </p:nvPr>
        </p:nvSpPr>
        <p:spPr/>
        <p:txBody>
          <a:bodyPr/>
          <a:lstStyle/>
          <a:p>
            <a:fld id="{19B51A1E-902D-48AF-9020-955120F399B6}" type="slidenum">
              <a:rPr lang="en-US" noProof="0" smtClean="0"/>
              <a:pPr/>
              <a:t>166</a:t>
            </a:fld>
            <a:endParaRPr lang="en-US" noProof="0" dirty="0"/>
          </a:p>
        </p:txBody>
      </p:sp>
      <p:sp>
        <p:nvSpPr>
          <p:cNvPr id="3" name="TextBox 2">
            <a:extLst>
              <a:ext uri="{FF2B5EF4-FFF2-40B4-BE49-F238E27FC236}">
                <a16:creationId xmlns:a16="http://schemas.microsoft.com/office/drawing/2014/main" id="{187EB0EA-FDE2-4EF2-8D57-BD62D5B7EEB2}"/>
              </a:ext>
            </a:extLst>
          </p:cNvPr>
          <p:cNvSpPr txBox="1"/>
          <p:nvPr/>
        </p:nvSpPr>
        <p:spPr>
          <a:xfrm>
            <a:off x="320942" y="150806"/>
            <a:ext cx="5521911" cy="1077218"/>
          </a:xfrm>
          <a:prstGeom prst="rect">
            <a:avLst/>
          </a:prstGeom>
          <a:noFill/>
        </p:spPr>
        <p:txBody>
          <a:bodyPr wrap="square" rtlCol="0">
            <a:spAutoFit/>
          </a:bodyPr>
          <a:lstStyle/>
          <a:p>
            <a:r>
              <a:rPr lang="en-US" sz="3200" b="1" dirty="0">
                <a:latin typeface="Corbel" panose="020B0503020204020204" pitchFamily="34" charset="0"/>
              </a:rPr>
              <a:t>How to Make Personal Appeals</a:t>
            </a:r>
          </a:p>
        </p:txBody>
      </p:sp>
      <p:sp>
        <p:nvSpPr>
          <p:cNvPr id="9" name="Rectangle: Rounded Corners 8">
            <a:extLst>
              <a:ext uri="{FF2B5EF4-FFF2-40B4-BE49-F238E27FC236}">
                <a16:creationId xmlns:a16="http://schemas.microsoft.com/office/drawing/2014/main" id="{56CC737D-5C18-45B0-A6D7-90DF60422055}"/>
              </a:ext>
            </a:extLst>
          </p:cNvPr>
          <p:cNvSpPr/>
          <p:nvPr/>
        </p:nvSpPr>
        <p:spPr>
          <a:xfrm>
            <a:off x="-263371" y="1387852"/>
            <a:ext cx="650439" cy="155499"/>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FD3E518B-123C-41FB-A631-AC2653B39DAB}"/>
              </a:ext>
            </a:extLst>
          </p:cNvPr>
          <p:cNvSpPr/>
          <p:nvPr/>
        </p:nvSpPr>
        <p:spPr>
          <a:xfrm rot="5400000" flipV="1">
            <a:off x="230403" y="1335271"/>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AF8E56-4CB4-4CE1-A7A7-BE6BAD48E7AD}"/>
              </a:ext>
            </a:extLst>
          </p:cNvPr>
          <p:cNvSpPr txBox="1"/>
          <p:nvPr/>
        </p:nvSpPr>
        <p:spPr>
          <a:xfrm>
            <a:off x="223128" y="1690148"/>
            <a:ext cx="5178166" cy="3908827"/>
          </a:xfrm>
          <a:prstGeom prst="rect">
            <a:avLst/>
          </a:prstGeom>
          <a:noFill/>
        </p:spPr>
        <p:txBody>
          <a:bodyPr wrap="square" rtlCol="0">
            <a:spAutoFit/>
          </a:bodyPr>
          <a:lstStyle/>
          <a:p>
            <a:pPr marL="457200" indent="-457200">
              <a:lnSpc>
                <a:spcPct val="150000"/>
              </a:lnSpc>
              <a:buFont typeface="+mj-lt"/>
              <a:buAutoNum type="arabicPeriod"/>
            </a:pPr>
            <a:r>
              <a:rPr lang="en-US" sz="2400" dirty="0">
                <a:latin typeface="Abadi Extra Light" panose="020B0204020104020204" pitchFamily="34" charset="0"/>
              </a:rPr>
              <a:t>“Is this clear to you?”</a:t>
            </a:r>
          </a:p>
          <a:p>
            <a:pPr marL="457200" indent="-457200">
              <a:lnSpc>
                <a:spcPct val="150000"/>
              </a:lnSpc>
              <a:buFont typeface="+mj-lt"/>
              <a:buAutoNum type="arabicPeriod"/>
            </a:pPr>
            <a:r>
              <a:rPr lang="en-US" sz="2400" dirty="0">
                <a:latin typeface="Abadi Extra Light" panose="020B0204020104020204" pitchFamily="34" charset="0"/>
              </a:rPr>
              <a:t>“Is there anything that stands in your way?”</a:t>
            </a:r>
          </a:p>
          <a:p>
            <a:pPr marL="457200" indent="-457200">
              <a:lnSpc>
                <a:spcPct val="150000"/>
              </a:lnSpc>
              <a:buFont typeface="+mj-lt"/>
              <a:buAutoNum type="arabicPeriod"/>
            </a:pPr>
            <a:r>
              <a:rPr lang="en-US" sz="2400" dirty="0">
                <a:latin typeface="Abadi Extra Light" panose="020B0204020104020204" pitchFamily="34" charset="0"/>
              </a:rPr>
              <a:t>“Would you like to tell Jesus you are willing to follow him?”</a:t>
            </a:r>
          </a:p>
          <a:p>
            <a:pPr marL="457200" indent="-457200">
              <a:lnSpc>
                <a:spcPct val="150000"/>
              </a:lnSpc>
              <a:buFont typeface="+mj-lt"/>
              <a:buAutoNum type="arabicPeriod"/>
            </a:pPr>
            <a:r>
              <a:rPr lang="en-US" sz="2400" dirty="0">
                <a:latin typeface="Abadi Extra Light" panose="020B0204020104020204" pitchFamily="34" charset="0"/>
              </a:rPr>
              <a:t>Invite the person to action</a:t>
            </a:r>
          </a:p>
          <a:p>
            <a:pPr marL="457200" indent="-457200">
              <a:lnSpc>
                <a:spcPct val="150000"/>
              </a:lnSpc>
              <a:buFont typeface="+mj-lt"/>
              <a:buAutoNum type="arabicPeriod"/>
            </a:pPr>
            <a:r>
              <a:rPr lang="en-US" sz="2400" dirty="0">
                <a:latin typeface="Abadi Extra Light" panose="020B0204020104020204" pitchFamily="34" charset="0"/>
              </a:rPr>
              <a:t>Prayer of commitment together </a:t>
            </a:r>
          </a:p>
        </p:txBody>
      </p:sp>
      <p:pic>
        <p:nvPicPr>
          <p:cNvPr id="10" name="Picture 9" descr="A picture containing text&#10;&#10;Description automatically generated">
            <a:extLst>
              <a:ext uri="{FF2B5EF4-FFF2-40B4-BE49-F238E27FC236}">
                <a16:creationId xmlns:a16="http://schemas.microsoft.com/office/drawing/2014/main" id="{04562202-68FF-426B-8236-891AAE2AC80D}"/>
              </a:ext>
            </a:extLst>
          </p:cNvPr>
          <p:cNvPicPr>
            <a:picLocks noChangeAspect="1"/>
          </p:cNvPicPr>
          <p:nvPr/>
        </p:nvPicPr>
        <p:blipFill rotWithShape="1">
          <a:blip r:embed="rId3"/>
          <a:srcRect l="15487" t="-2116" r="19793" b="2116"/>
          <a:stretch/>
        </p:blipFill>
        <p:spPr>
          <a:xfrm>
            <a:off x="5782214" y="603100"/>
            <a:ext cx="5968247" cy="5207162"/>
          </a:xfrm>
          <a:prstGeom prst="rect">
            <a:avLst/>
          </a:prstGeom>
          <a:ln>
            <a:noFill/>
          </a:ln>
          <a:effectLst>
            <a:outerShdw blurRad="292100" dist="139700" dir="2700000" algn="tl" rotWithShape="0">
              <a:srgbClr val="333333">
                <a:alpha val="65000"/>
              </a:srgbClr>
            </a:outerShdw>
          </a:effectLst>
        </p:spPr>
      </p:pic>
      <p:sp>
        <p:nvSpPr>
          <p:cNvPr id="11" name="Rectangle: Rounded Corners 10">
            <a:extLst>
              <a:ext uri="{FF2B5EF4-FFF2-40B4-BE49-F238E27FC236}">
                <a16:creationId xmlns:a16="http://schemas.microsoft.com/office/drawing/2014/main" id="{798EC30D-8794-415D-AC78-6490C58FA611}"/>
              </a:ext>
            </a:extLst>
          </p:cNvPr>
          <p:cNvSpPr/>
          <p:nvPr/>
        </p:nvSpPr>
        <p:spPr>
          <a:xfrm flipV="1">
            <a:off x="223128" y="1259025"/>
            <a:ext cx="5284054" cy="732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50041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3CC6FE-D986-40AE-9BB6-163491D5C728}"/>
              </a:ext>
            </a:extLst>
          </p:cNvPr>
          <p:cNvSpPr>
            <a:spLocks noGrp="1"/>
          </p:cNvSpPr>
          <p:nvPr>
            <p:ph type="sldNum" sz="quarter" idx="33"/>
          </p:nvPr>
        </p:nvSpPr>
        <p:spPr/>
        <p:txBody>
          <a:bodyPr/>
          <a:lstStyle/>
          <a:p>
            <a:fld id="{19B51A1E-902D-48AF-9020-955120F399B6}" type="slidenum">
              <a:rPr lang="en-US" noProof="0" smtClean="0"/>
              <a:pPr/>
              <a:t>167</a:t>
            </a:fld>
            <a:endParaRPr lang="en-US" noProof="0" dirty="0"/>
          </a:p>
        </p:txBody>
      </p:sp>
      <p:sp>
        <p:nvSpPr>
          <p:cNvPr id="5" name="Rectangle 4">
            <a:extLst>
              <a:ext uri="{FF2B5EF4-FFF2-40B4-BE49-F238E27FC236}">
                <a16:creationId xmlns:a16="http://schemas.microsoft.com/office/drawing/2014/main" id="{9CDB04FE-442B-48C9-AF79-2F0A1D64D96E}"/>
              </a:ext>
            </a:extLst>
          </p:cNvPr>
          <p:cNvSpPr/>
          <p:nvPr/>
        </p:nvSpPr>
        <p:spPr>
          <a:xfrm>
            <a:off x="2029787" y="1954034"/>
            <a:ext cx="7869462" cy="3542124"/>
          </a:xfrm>
          <a:prstGeom prst="rect">
            <a:avLst/>
          </a:prstGeom>
        </p:spPr>
        <p:txBody>
          <a:bodyPr wrap="none">
            <a:spAutoFit/>
          </a:bodyPr>
          <a:lstStyle/>
          <a:p>
            <a:pPr algn="ctr">
              <a:lnSpc>
                <a:spcPct val="150000"/>
              </a:lnSpc>
            </a:pPr>
            <a:r>
              <a:rPr lang="en-US" sz="8000" dirty="0">
                <a:latin typeface="Agency FB" panose="020B0503020202020204" pitchFamily="34" charset="0"/>
              </a:rPr>
              <a:t>To Get Decisions, </a:t>
            </a:r>
          </a:p>
          <a:p>
            <a:pPr algn="ctr">
              <a:lnSpc>
                <a:spcPct val="150000"/>
              </a:lnSpc>
            </a:pPr>
            <a:r>
              <a:rPr lang="en-US" sz="8000" dirty="0">
                <a:latin typeface="Agency FB" panose="020B0503020202020204" pitchFamily="34" charset="0"/>
              </a:rPr>
              <a:t>You Must </a:t>
            </a:r>
            <a:r>
              <a:rPr lang="en-US" sz="8000" b="1" dirty="0">
                <a:latin typeface="Agency FB" panose="020B0503020202020204" pitchFamily="34" charset="0"/>
              </a:rPr>
              <a:t>ASK</a:t>
            </a:r>
            <a:r>
              <a:rPr lang="en-US" sz="8000" dirty="0">
                <a:latin typeface="Agency FB" panose="020B0503020202020204" pitchFamily="34" charset="0"/>
              </a:rPr>
              <a:t> For Them</a:t>
            </a:r>
          </a:p>
        </p:txBody>
      </p:sp>
      <p:sp>
        <p:nvSpPr>
          <p:cNvPr id="12" name="Flowchart: Off-page Connector 8">
            <a:extLst>
              <a:ext uri="{FF2B5EF4-FFF2-40B4-BE49-F238E27FC236}">
                <a16:creationId xmlns:a16="http://schemas.microsoft.com/office/drawing/2014/main" id="{0FC59470-9D92-46B9-A3D4-838EF031E4D0}"/>
              </a:ext>
            </a:extLst>
          </p:cNvPr>
          <p:cNvSpPr/>
          <p:nvPr/>
        </p:nvSpPr>
        <p:spPr>
          <a:xfrm rot="16200000">
            <a:off x="3866336" y="-3623523"/>
            <a:ext cx="1120731" cy="8853402"/>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895 w 10000"/>
              <a:gd name="connsiteY2" fmla="*/ 8687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895 w 10000"/>
              <a:gd name="connsiteY2" fmla="*/ 8687 h 10000"/>
              <a:gd name="connsiteX3" fmla="*/ 5000 w 10000"/>
              <a:gd name="connsiteY3" fmla="*/ 10000 h 10000"/>
              <a:gd name="connsiteX4" fmla="*/ 211 w 10000"/>
              <a:gd name="connsiteY4" fmla="*/ 8687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9895" y="8687"/>
                </a:lnTo>
                <a:lnTo>
                  <a:pt x="5000" y="10000"/>
                </a:lnTo>
                <a:lnTo>
                  <a:pt x="211" y="8687"/>
                </a:lnTo>
                <a:cubicBezTo>
                  <a:pt x="141" y="5791"/>
                  <a:pt x="70" y="2896"/>
                  <a:pt x="0" y="0"/>
                </a:cubicBezTo>
                <a:close/>
              </a:path>
            </a:pathLst>
          </a:cu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BD7B8BAD-9B34-40FB-B452-32ADFED7F74D}"/>
              </a:ext>
            </a:extLst>
          </p:cNvPr>
          <p:cNvSpPr>
            <a:spLocks noGrp="1"/>
          </p:cNvSpPr>
          <p:nvPr>
            <p:ph type="title"/>
          </p:nvPr>
        </p:nvSpPr>
        <p:spPr>
          <a:xfrm>
            <a:off x="-653144" y="456045"/>
            <a:ext cx="8853402" cy="694266"/>
          </a:xfrm>
          <a:effectLst/>
        </p:spPr>
        <p:txBody>
          <a:bodyPr/>
          <a:lstStyle/>
          <a:p>
            <a:pPr algn="ctr"/>
            <a:r>
              <a:rPr lang="en-US" sz="4000" b="1" dirty="0">
                <a:solidFill>
                  <a:schemeClr val="tx1">
                    <a:lumMod val="95000"/>
                    <a:lumOff val="5000"/>
                  </a:schemeClr>
                </a:solidFill>
              </a:rPr>
              <a:t>REMEMBER THE MAIN POINT</a:t>
            </a:r>
          </a:p>
        </p:txBody>
      </p:sp>
    </p:spTree>
    <p:extLst>
      <p:ext uri="{BB962C8B-B14F-4D97-AF65-F5344CB8AC3E}">
        <p14:creationId xmlns:p14="http://schemas.microsoft.com/office/powerpoint/2010/main" val="22104214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6" descr="A picture containing man, indoor&#10;&#10;Description automatically generated">
            <a:extLst>
              <a:ext uri="{FF2B5EF4-FFF2-40B4-BE49-F238E27FC236}">
                <a16:creationId xmlns:a16="http://schemas.microsoft.com/office/drawing/2014/main" id="{5799B385-F81A-44DE-A9D3-95D4FB39E8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86" r="-1" b="16211"/>
          <a:stretch/>
        </p:blipFill>
        <p:spPr bwMode="auto">
          <a:xfrm>
            <a:off x="20" y="10"/>
            <a:ext cx="11771293" cy="619124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C586B22D-2317-49DF-835D-FBF3C03B9DF2}"/>
              </a:ext>
            </a:extLst>
          </p:cNvPr>
          <p:cNvSpPr>
            <a:spLocks noGrp="1"/>
          </p:cNvSpPr>
          <p:nvPr>
            <p:ph type="sldNum" sz="quarter" idx="15"/>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600"/>
                </a:spcAft>
                <a:buClrTx/>
                <a:buSzTx/>
                <a:buFontTx/>
                <a:buNone/>
                <a:tabLst/>
                <a:defRPr/>
              </a:pPr>
              <a:t>168</a:t>
            </a:fld>
            <a:endParaRPr kumimoji="0" lang="en-US" sz="1200" b="0"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Title 3">
            <a:extLst>
              <a:ext uri="{FF2B5EF4-FFF2-40B4-BE49-F238E27FC236}">
                <a16:creationId xmlns:a16="http://schemas.microsoft.com/office/drawing/2014/main" id="{22ED0F65-F261-48AC-AB72-91829318716D}"/>
              </a:ext>
            </a:extLst>
          </p:cNvPr>
          <p:cNvSpPr>
            <a:spLocks noGrp="1"/>
          </p:cNvSpPr>
          <p:nvPr>
            <p:ph type="ctrTitle"/>
          </p:nvPr>
        </p:nvSpPr>
        <p:spPr>
          <a:xfrm>
            <a:off x="420687" y="812800"/>
            <a:ext cx="5515656" cy="4792997"/>
          </a:xfrm>
        </p:spPr>
        <p:txBody>
          <a:bodyPr/>
          <a:lstStyle/>
          <a:p>
            <a:pPr>
              <a:lnSpc>
                <a:spcPct val="150000"/>
              </a:lnSpc>
            </a:pPr>
            <a:r>
              <a:rPr lang="en-US" sz="3600" dirty="0">
                <a:latin typeface="Agency FB" panose="020B0503020202020204" pitchFamily="34" charset="0"/>
              </a:rPr>
              <a:t>“The most significant element necessary for a person to make a true spiritual decision is the element of conviction.”</a:t>
            </a:r>
            <a:br>
              <a:rPr lang="en-US" sz="2400" dirty="0"/>
            </a:br>
            <a:br>
              <a:rPr lang="en-US" sz="2000" dirty="0"/>
            </a:br>
            <a:r>
              <a:rPr lang="en-US" sz="2000" b="1" spc="100" dirty="0">
                <a:latin typeface="Abadi Extra Light" panose="020B0204020104020204" pitchFamily="34" charset="0"/>
              </a:rPr>
              <a:t>Gaining Decisions for Christ p. 30</a:t>
            </a:r>
          </a:p>
        </p:txBody>
      </p:sp>
    </p:spTree>
    <p:extLst>
      <p:ext uri="{BB962C8B-B14F-4D97-AF65-F5344CB8AC3E}">
        <p14:creationId xmlns:p14="http://schemas.microsoft.com/office/powerpoint/2010/main" val="22986240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8C045-BBE4-4D38-86D3-DD82782692C9}"/>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169</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9B22E751-72AE-4257-A80D-30E135644B46}"/>
              </a:ext>
            </a:extLst>
          </p:cNvPr>
          <p:cNvSpPr txBox="1"/>
          <p:nvPr/>
        </p:nvSpPr>
        <p:spPr>
          <a:xfrm>
            <a:off x="776514" y="145143"/>
            <a:ext cx="1063897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rbel"/>
                <a:ea typeface="+mn-ea"/>
                <a:cs typeface="+mn-cs"/>
              </a:rPr>
              <a:t>What’s the Difference?</a:t>
            </a:r>
          </a:p>
        </p:txBody>
      </p:sp>
      <p:cxnSp>
        <p:nvCxnSpPr>
          <p:cNvPr id="7" name="Straight Connector 6">
            <a:extLst>
              <a:ext uri="{FF2B5EF4-FFF2-40B4-BE49-F238E27FC236}">
                <a16:creationId xmlns:a16="http://schemas.microsoft.com/office/drawing/2014/main" id="{9F21F8C7-F07C-4240-9F3C-6661819D50A0}"/>
              </a:ext>
            </a:extLst>
          </p:cNvPr>
          <p:cNvCxnSpPr/>
          <p:nvPr/>
        </p:nvCxnSpPr>
        <p:spPr>
          <a:xfrm>
            <a:off x="776514" y="1118283"/>
            <a:ext cx="986097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D6121ED-46F1-4C2C-BE99-F6922724CE02}"/>
              </a:ext>
            </a:extLst>
          </p:cNvPr>
          <p:cNvSpPr txBox="1"/>
          <p:nvPr/>
        </p:nvSpPr>
        <p:spPr>
          <a:xfrm>
            <a:off x="2539999" y="1553029"/>
            <a:ext cx="7112000"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lumMod val="65000"/>
                    <a:lumOff val="35000"/>
                  </a:prstClr>
                </a:solidFill>
                <a:effectLst>
                  <a:outerShdw blurRad="38100" dist="38100" dir="2700000" algn="tl">
                    <a:srgbClr val="000000">
                      <a:alpha val="43137"/>
                    </a:srgbClr>
                  </a:outerShdw>
                </a:effectLst>
                <a:uLnTx/>
                <a:uFillTx/>
                <a:latin typeface="Agency FB" panose="020B0503020202020204" pitchFamily="34" charset="0"/>
                <a:ea typeface="+mn-ea"/>
                <a:cs typeface="+mn-cs"/>
              </a:rPr>
              <a:t>Convinced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lumMod val="65000"/>
                    <a:lumOff val="35000"/>
                  </a:prstClr>
                </a:solidFill>
                <a:effectLst>
                  <a:outerShdw blurRad="38100" dist="38100" dir="2700000" algn="tl">
                    <a:srgbClr val="000000">
                      <a:alpha val="43137"/>
                    </a:srgbClr>
                  </a:outerShdw>
                </a:effectLst>
                <a:uLnTx/>
                <a:uFillTx/>
                <a:latin typeface="Agency FB" panose="020B0503020202020204" pitchFamily="34" charset="0"/>
                <a:ea typeface="+mn-ea"/>
                <a:cs typeface="+mn-cs"/>
              </a:rPr>
              <a:t>Vs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lumMod val="65000"/>
                    <a:lumOff val="35000"/>
                  </a:prstClr>
                </a:solidFill>
                <a:effectLst>
                  <a:outerShdw blurRad="38100" dist="38100" dir="2700000" algn="tl">
                    <a:srgbClr val="000000">
                      <a:alpha val="43137"/>
                    </a:srgbClr>
                  </a:outerShdw>
                </a:effectLst>
                <a:uLnTx/>
                <a:uFillTx/>
                <a:latin typeface="Agency FB" panose="020B0503020202020204" pitchFamily="34" charset="0"/>
                <a:ea typeface="+mn-ea"/>
                <a:cs typeface="+mn-cs"/>
              </a:rPr>
              <a:t>Conviction</a:t>
            </a:r>
          </a:p>
        </p:txBody>
      </p:sp>
    </p:spTree>
    <p:extLst>
      <p:ext uri="{BB962C8B-B14F-4D97-AF65-F5344CB8AC3E}">
        <p14:creationId xmlns:p14="http://schemas.microsoft.com/office/powerpoint/2010/main" val="12588897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FFDED0-18E5-48CF-AFB3-BE79A41334EB}"/>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anchor="ctr">
            <a:normAutofit/>
          </a:bodyPr>
          <a:lstStyle/>
          <a:p>
            <a:pPr>
              <a:spcAft>
                <a:spcPts val="600"/>
              </a:spcAft>
            </a:pPr>
            <a:fld id="{19B51A1E-902D-48AF-9020-955120F399B6}" type="slidenum">
              <a:rPr lang="en-US" noProof="0" smtClean="0"/>
              <a:pPr>
                <a:spcAft>
                  <a:spcPts val="600"/>
                </a:spcAft>
              </a:pPr>
              <a:t>17</a:t>
            </a:fld>
            <a:endParaRPr lang="en-US" noProof="0"/>
          </a:p>
        </p:txBody>
      </p:sp>
      <p:sp>
        <p:nvSpPr>
          <p:cNvPr id="15" name="Text Placeholder 3">
            <a:extLst>
              <a:ext uri="{FF2B5EF4-FFF2-40B4-BE49-F238E27FC236}">
                <a16:creationId xmlns:a16="http://schemas.microsoft.com/office/drawing/2014/main" id="{9560F0EA-4012-44F5-8C64-31BAED0F48E6}"/>
              </a:ext>
            </a:extLst>
          </p:cNvPr>
          <p:cNvSpPr>
            <a:spLocks noGrp="1"/>
          </p:cNvSpPr>
          <p:nvPr>
            <p:ph type="body" sz="half" idx="2"/>
          </p:nvPr>
        </p:nvSpPr>
        <p:spPr>
          <a:xfrm>
            <a:off x="197965" y="1891940"/>
            <a:ext cx="4734257" cy="2594005"/>
          </a:xfrm>
        </p:spPr>
        <p:txBody>
          <a:bodyPr/>
          <a:lstStyle/>
          <a:p>
            <a:pPr marL="285750" indent="-285750">
              <a:lnSpc>
                <a:spcPct val="100000"/>
              </a:lnSpc>
              <a:buFont typeface="Arial" panose="020B0604020202020204" pitchFamily="34" charset="0"/>
              <a:buChar char="•"/>
            </a:pPr>
            <a:r>
              <a:rPr lang="en-US" sz="2400" dirty="0">
                <a:latin typeface="Abadi Extra Light" panose="020B0204020104020204" pitchFamily="34" charset="0"/>
              </a:rPr>
              <a:t>I’m looking forward to meeting Jesus too.</a:t>
            </a:r>
          </a:p>
          <a:p>
            <a:pPr marL="285750" indent="-285750">
              <a:lnSpc>
                <a:spcPct val="200000"/>
              </a:lnSpc>
              <a:buFont typeface="Arial" panose="020B0604020202020204" pitchFamily="34" charset="0"/>
              <a:buChar char="•"/>
            </a:pPr>
            <a:r>
              <a:rPr lang="en-US" sz="2400" dirty="0">
                <a:latin typeface="Abadi Extra Light" panose="020B0204020104020204" pitchFamily="34" charset="0"/>
              </a:rPr>
              <a:t>I’m looking forward to heaven too.</a:t>
            </a:r>
          </a:p>
          <a:p>
            <a:pPr marL="285750" indent="-285750">
              <a:lnSpc>
                <a:spcPct val="200000"/>
              </a:lnSpc>
              <a:buFont typeface="Arial" panose="020B0604020202020204" pitchFamily="34" charset="0"/>
              <a:buChar char="•"/>
            </a:pPr>
            <a:r>
              <a:rPr lang="en-US" sz="2400" dirty="0">
                <a:latin typeface="Abadi Extra Light" panose="020B0204020104020204" pitchFamily="34" charset="0"/>
              </a:rPr>
              <a:t>I believe the end is very soon.</a:t>
            </a:r>
          </a:p>
        </p:txBody>
      </p:sp>
      <p:pic>
        <p:nvPicPr>
          <p:cNvPr id="8" name="Picture Placeholder 7" descr="A person and person sitting next to a computer&#10;&#10;Description automatically generated">
            <a:extLst>
              <a:ext uri="{FF2B5EF4-FFF2-40B4-BE49-F238E27FC236}">
                <a16:creationId xmlns:a16="http://schemas.microsoft.com/office/drawing/2014/main" id="{DEEF06A5-419C-4C67-8DB7-D25F6E552B8B}"/>
              </a:ext>
            </a:extLst>
          </p:cNvPr>
          <p:cNvPicPr>
            <a:picLocks noGrp="1" noChangeAspect="1"/>
          </p:cNvPicPr>
          <p:nvPr>
            <p:ph type="pic" idx="1"/>
          </p:nvPr>
        </p:nvPicPr>
        <p:blipFill rotWithShape="1">
          <a:blip r:embed="rId3"/>
          <a:srcRect l="5491" r="5493" b="2"/>
          <a:stretch/>
        </p:blipFill>
        <p:spPr>
          <a:xfrm>
            <a:off x="5183188" y="431997"/>
            <a:ext cx="6544468" cy="5513889"/>
          </a:xfrm>
          <a:prstGeom prst="roundRect">
            <a:avLst>
              <a:gd name="adj" fmla="val 5554"/>
            </a:avLst>
          </a:prstGeom>
          <a:noFill/>
          <a:ln w="19050">
            <a:solidFill>
              <a:schemeClr val="accent4">
                <a:lumMod val="50000"/>
              </a:schemeClr>
            </a:solidFill>
          </a:ln>
          <a:effectLst>
            <a:outerShdw blurRad="50800" dist="38100" dir="8100000" algn="tr" rotWithShape="0">
              <a:prstClr val="black">
                <a:alpha val="40000"/>
              </a:prstClr>
            </a:outerShdw>
          </a:effectLst>
        </p:spPr>
      </p:pic>
      <p:sp>
        <p:nvSpPr>
          <p:cNvPr id="10" name="Flowchart: Off-page Connector 9">
            <a:extLst>
              <a:ext uri="{FF2B5EF4-FFF2-40B4-BE49-F238E27FC236}">
                <a16:creationId xmlns:a16="http://schemas.microsoft.com/office/drawing/2014/main" id="{3C4FD772-186F-421D-9C35-A58C6C7B68FB}"/>
              </a:ext>
            </a:extLst>
          </p:cNvPr>
          <p:cNvSpPr/>
          <p:nvPr/>
        </p:nvSpPr>
        <p:spPr>
          <a:xfrm rot="16200000">
            <a:off x="2090186" y="-1707959"/>
            <a:ext cx="735291" cy="494878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929"/>
              <a:gd name="connsiteX1" fmla="*/ 10000 w 10000"/>
              <a:gd name="connsiteY1" fmla="*/ 0 h 8929"/>
              <a:gd name="connsiteX2" fmla="*/ 10000 w 10000"/>
              <a:gd name="connsiteY2" fmla="*/ 8000 h 8929"/>
              <a:gd name="connsiteX3" fmla="*/ 4615 w 10000"/>
              <a:gd name="connsiteY3" fmla="*/ 8929 h 8929"/>
              <a:gd name="connsiteX4" fmla="*/ 0 w 10000"/>
              <a:gd name="connsiteY4" fmla="*/ 8000 h 8929"/>
              <a:gd name="connsiteX5" fmla="*/ 0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0" y="0"/>
                </a:moveTo>
                <a:lnTo>
                  <a:pt x="10000" y="0"/>
                </a:lnTo>
                <a:lnTo>
                  <a:pt x="10000" y="8000"/>
                </a:lnTo>
                <a:lnTo>
                  <a:pt x="4615" y="8929"/>
                </a:lnTo>
                <a:lnTo>
                  <a:pt x="0" y="8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47845A3-B59E-41B4-8F4D-CB703BAFFEC0}"/>
              </a:ext>
            </a:extLst>
          </p:cNvPr>
          <p:cNvSpPr txBox="1"/>
          <p:nvPr/>
        </p:nvSpPr>
        <p:spPr>
          <a:xfrm>
            <a:off x="278383" y="474043"/>
            <a:ext cx="4358896"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mj-lt"/>
              </a:rPr>
              <a:t>What Others Have Said</a:t>
            </a:r>
          </a:p>
        </p:txBody>
      </p:sp>
    </p:spTree>
    <p:extLst>
      <p:ext uri="{BB962C8B-B14F-4D97-AF65-F5344CB8AC3E}">
        <p14:creationId xmlns:p14="http://schemas.microsoft.com/office/powerpoint/2010/main" val="20411062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fade">
                                      <p:cBhvr>
                                        <p:cTn id="11" dur="500"/>
                                        <p:tgtEl>
                                          <p:spTgt spid="15">
                                            <p:txEl>
                                              <p:pRg st="1" end="1"/>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604F09-17A8-4557-93CD-0ABF3E4F0A31}"/>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170</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Flowchart: Process 9">
            <a:extLst>
              <a:ext uri="{FF2B5EF4-FFF2-40B4-BE49-F238E27FC236}">
                <a16:creationId xmlns:a16="http://schemas.microsoft.com/office/drawing/2014/main" id="{233DA5BA-BFE1-4888-AA22-FFB1754DC759}"/>
              </a:ext>
            </a:extLst>
          </p:cNvPr>
          <p:cNvSpPr/>
          <p:nvPr/>
        </p:nvSpPr>
        <p:spPr>
          <a:xfrm>
            <a:off x="452320" y="756920"/>
            <a:ext cx="8910588" cy="5344160"/>
          </a:xfrm>
          <a:prstGeom prst="flowChartProcess">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 name="Content Placeholder 2">
            <a:extLst>
              <a:ext uri="{FF2B5EF4-FFF2-40B4-BE49-F238E27FC236}">
                <a16:creationId xmlns:a16="http://schemas.microsoft.com/office/drawing/2014/main" id="{9428BCA1-60B1-48A8-BF68-AADEB99EB96A}"/>
              </a:ext>
            </a:extLst>
          </p:cNvPr>
          <p:cNvSpPr>
            <a:spLocks noGrp="1"/>
          </p:cNvSpPr>
          <p:nvPr>
            <p:ph idx="1"/>
          </p:nvPr>
        </p:nvSpPr>
        <p:spPr>
          <a:xfrm>
            <a:off x="629920" y="1089374"/>
            <a:ext cx="8327992" cy="4701825"/>
          </a:xfrm>
        </p:spPr>
        <p:txBody>
          <a:bodyPr/>
          <a:lstStyle/>
          <a:p>
            <a:pPr marL="0" indent="0">
              <a:lnSpc>
                <a:spcPct val="100000"/>
              </a:lnSpc>
              <a:buNone/>
            </a:pPr>
            <a:r>
              <a:rPr lang="en-US" sz="4800" dirty="0">
                <a:latin typeface="Aldhabi" panose="01000000000000000000" pitchFamily="2" charset="-78"/>
                <a:cs typeface="Aldhabi" panose="01000000000000000000" pitchFamily="2" charset="-78"/>
              </a:rPr>
              <a:t>“Christ is the source of every right impulse. He is the only One that can implant in the heart enmity against sin. Every desire for truth and purity, every conviction of our own sinfulness, is an evidence that His Spirit is moving upon our hearts.”</a:t>
            </a:r>
          </a:p>
          <a:p>
            <a:pPr marL="0" indent="0" algn="r">
              <a:buNone/>
            </a:pPr>
            <a:r>
              <a:rPr lang="en-US" sz="4000" i="1" dirty="0">
                <a:latin typeface="Aldhabi" panose="01000000000000000000" pitchFamily="2" charset="-78"/>
                <a:cs typeface="Aldhabi" panose="01000000000000000000" pitchFamily="2" charset="-78"/>
              </a:rPr>
              <a:t>Steps to Christ p. 26</a:t>
            </a:r>
            <a:endParaRPr lang="en-US" sz="2400" dirty="0">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val="41794589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DA68A51-D797-4E8D-8D3E-04ADC060B444}"/>
              </a:ext>
            </a:extLst>
          </p:cNvPr>
          <p:cNvSpPr/>
          <p:nvPr/>
        </p:nvSpPr>
        <p:spPr>
          <a:xfrm>
            <a:off x="-101599" y="1091586"/>
            <a:ext cx="710068" cy="1471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D6E782FE-DDD6-4FB6-A2E8-EE66D2750C2B}"/>
              </a:ext>
            </a:extLst>
          </p:cNvPr>
          <p:cNvSpPr>
            <a:spLocks noGrp="1"/>
          </p:cNvSpPr>
          <p:nvPr>
            <p:ph type="title"/>
          </p:nvPr>
        </p:nvSpPr>
        <p:spPr>
          <a:xfrm>
            <a:off x="608469" y="428424"/>
            <a:ext cx="11340000" cy="432000"/>
          </a:xfrm>
        </p:spPr>
        <p:txBody>
          <a:bodyPr/>
          <a:lstStyle/>
          <a:p>
            <a:r>
              <a:rPr lang="en-US" sz="4400" b="1" dirty="0"/>
              <a:t>Indicators of Conviction</a:t>
            </a:r>
          </a:p>
        </p:txBody>
      </p:sp>
      <p:sp>
        <p:nvSpPr>
          <p:cNvPr id="5" name="Content Placeholder 4">
            <a:extLst>
              <a:ext uri="{FF2B5EF4-FFF2-40B4-BE49-F238E27FC236}">
                <a16:creationId xmlns:a16="http://schemas.microsoft.com/office/drawing/2014/main" id="{1E47FEDA-0132-4665-A0A9-96D462386D1F}"/>
              </a:ext>
            </a:extLst>
          </p:cNvPr>
          <p:cNvSpPr>
            <a:spLocks noGrp="1"/>
          </p:cNvSpPr>
          <p:nvPr>
            <p:ph sz="half" idx="2"/>
          </p:nvPr>
        </p:nvSpPr>
        <p:spPr>
          <a:xfrm>
            <a:off x="432113" y="1654336"/>
            <a:ext cx="5472000" cy="2156446"/>
          </a:xfrm>
        </p:spPr>
        <p:txBody>
          <a:bodyPr/>
          <a:lstStyle/>
          <a:p>
            <a:r>
              <a:rPr lang="en-US" sz="4000" dirty="0">
                <a:latin typeface="Abadi Extra Light" panose="020B0204020104020204" pitchFamily="34" charset="0"/>
              </a:rPr>
              <a:t>Joy in the face</a:t>
            </a:r>
          </a:p>
          <a:p>
            <a:r>
              <a:rPr lang="en-US" sz="4000" dirty="0">
                <a:latin typeface="Abadi Extra Light" panose="020B0204020104020204" pitchFamily="34" charset="0"/>
              </a:rPr>
              <a:t>Sharing with others</a:t>
            </a:r>
          </a:p>
          <a:p>
            <a:r>
              <a:rPr lang="en-US" sz="4000" dirty="0">
                <a:latin typeface="Abadi Extra Light" panose="020B0204020104020204" pitchFamily="34" charset="0"/>
              </a:rPr>
              <a:t>Asking questions</a:t>
            </a:r>
          </a:p>
          <a:p>
            <a:r>
              <a:rPr lang="en-US" sz="4000" dirty="0">
                <a:latin typeface="Abadi Extra Light" panose="020B0204020104020204" pitchFamily="34" charset="0"/>
              </a:rPr>
              <a:t>Positive attitude</a:t>
            </a:r>
          </a:p>
          <a:p>
            <a:r>
              <a:rPr lang="en-US" sz="4000" dirty="0">
                <a:latin typeface="Abadi Extra Light" panose="020B0204020104020204" pitchFamily="34" charset="0"/>
              </a:rPr>
              <a:t>Absolute attention</a:t>
            </a:r>
          </a:p>
          <a:p>
            <a:endParaRPr lang="en-US" dirty="0">
              <a:latin typeface="Abadi Extra Light" panose="020B0204020104020204" pitchFamily="34" charset="0"/>
            </a:endParaRPr>
          </a:p>
        </p:txBody>
      </p:sp>
      <p:sp>
        <p:nvSpPr>
          <p:cNvPr id="7" name="Text Placeholder 6">
            <a:extLst>
              <a:ext uri="{FF2B5EF4-FFF2-40B4-BE49-F238E27FC236}">
                <a16:creationId xmlns:a16="http://schemas.microsoft.com/office/drawing/2014/main" id="{0FFCB253-7468-4BB4-9540-F1AEC796FB53}"/>
              </a:ext>
            </a:extLst>
          </p:cNvPr>
          <p:cNvSpPr>
            <a:spLocks noGrp="1"/>
          </p:cNvSpPr>
          <p:nvPr>
            <p:ph type="body" sz="quarter" idx="12"/>
          </p:nvPr>
        </p:nvSpPr>
        <p:spPr>
          <a:xfrm>
            <a:off x="6096000" y="1651027"/>
            <a:ext cx="5472113" cy="2159755"/>
          </a:xfrm>
        </p:spPr>
        <p:txBody>
          <a:bodyPr/>
          <a:lstStyle/>
          <a:p>
            <a:r>
              <a:rPr lang="en-US" sz="4000" dirty="0">
                <a:latin typeface="Abadi Extra Light" panose="020B0204020104020204" pitchFamily="34" charset="0"/>
              </a:rPr>
              <a:t>Tears</a:t>
            </a:r>
          </a:p>
          <a:p>
            <a:r>
              <a:rPr lang="en-US" sz="4000" dirty="0">
                <a:latin typeface="Abadi Extra Light" panose="020B0204020104020204" pitchFamily="34" charset="0"/>
              </a:rPr>
              <a:t>Avoidance</a:t>
            </a:r>
          </a:p>
          <a:p>
            <a:r>
              <a:rPr lang="en-US" sz="4000" dirty="0">
                <a:latin typeface="Abadi Extra Light" panose="020B0204020104020204" pitchFamily="34" charset="0"/>
              </a:rPr>
              <a:t>Anger</a:t>
            </a:r>
          </a:p>
          <a:p>
            <a:r>
              <a:rPr lang="en-US" sz="4000" dirty="0">
                <a:latin typeface="Abadi Extra Light" panose="020B0204020104020204" pitchFamily="34" charset="0"/>
              </a:rPr>
              <a:t>Restlessness</a:t>
            </a:r>
          </a:p>
          <a:p>
            <a:r>
              <a:rPr lang="en-US" sz="4000" dirty="0">
                <a:latin typeface="Abadi Extra Light" panose="020B0204020104020204" pitchFamily="34" charset="0"/>
              </a:rPr>
              <a:t>Irritability </a:t>
            </a:r>
          </a:p>
        </p:txBody>
      </p:sp>
      <p:sp>
        <p:nvSpPr>
          <p:cNvPr id="8" name="Slide Number Placeholder 7">
            <a:extLst>
              <a:ext uri="{FF2B5EF4-FFF2-40B4-BE49-F238E27FC236}">
                <a16:creationId xmlns:a16="http://schemas.microsoft.com/office/drawing/2014/main" id="{70871792-F27E-40D9-9E71-CF7AA6C723C1}"/>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171</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7B3C4B86-4F28-490A-9781-3761973E3ED8}"/>
              </a:ext>
            </a:extLst>
          </p:cNvPr>
          <p:cNvSpPr txBox="1"/>
          <p:nvPr/>
        </p:nvSpPr>
        <p:spPr>
          <a:xfrm>
            <a:off x="1988456" y="5627355"/>
            <a:ext cx="89698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gency FB" panose="020B0503020202020204" pitchFamily="34" charset="0"/>
                <a:ea typeface="+mn-ea"/>
                <a:cs typeface="+mn-cs"/>
              </a:rPr>
              <a:t>Look for multiple signs, not just one.</a:t>
            </a:r>
          </a:p>
        </p:txBody>
      </p:sp>
      <p:sp>
        <p:nvSpPr>
          <p:cNvPr id="10" name="Rectangle: Rounded Corners 9">
            <a:extLst>
              <a:ext uri="{FF2B5EF4-FFF2-40B4-BE49-F238E27FC236}">
                <a16:creationId xmlns:a16="http://schemas.microsoft.com/office/drawing/2014/main" id="{91133E8F-415D-4B28-876D-8053C7DFA806}"/>
              </a:ext>
            </a:extLst>
          </p:cNvPr>
          <p:cNvSpPr/>
          <p:nvPr/>
        </p:nvSpPr>
        <p:spPr>
          <a:xfrm>
            <a:off x="418940" y="956898"/>
            <a:ext cx="6054431" cy="729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Right Triangle 10">
            <a:extLst>
              <a:ext uri="{FF2B5EF4-FFF2-40B4-BE49-F238E27FC236}">
                <a16:creationId xmlns:a16="http://schemas.microsoft.com/office/drawing/2014/main" id="{55B7597E-0335-479C-8D4F-80CF4FD219AE}"/>
              </a:ext>
            </a:extLst>
          </p:cNvPr>
          <p:cNvSpPr/>
          <p:nvPr/>
        </p:nvSpPr>
        <p:spPr>
          <a:xfrm rot="5400000" flipV="1">
            <a:off x="447240" y="1009002"/>
            <a:ext cx="147120" cy="177600"/>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33782545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DA68A51-D797-4E8D-8D3E-04ADC060B444}"/>
              </a:ext>
            </a:extLst>
          </p:cNvPr>
          <p:cNvSpPr/>
          <p:nvPr/>
        </p:nvSpPr>
        <p:spPr>
          <a:xfrm>
            <a:off x="-101599" y="1091586"/>
            <a:ext cx="710068" cy="1471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D6E782FE-DDD6-4FB6-A2E8-EE66D2750C2B}"/>
              </a:ext>
            </a:extLst>
          </p:cNvPr>
          <p:cNvSpPr>
            <a:spLocks noGrp="1"/>
          </p:cNvSpPr>
          <p:nvPr>
            <p:ph type="title"/>
          </p:nvPr>
        </p:nvSpPr>
        <p:spPr>
          <a:xfrm>
            <a:off x="608469" y="428424"/>
            <a:ext cx="11340000" cy="432000"/>
          </a:xfrm>
        </p:spPr>
        <p:txBody>
          <a:bodyPr/>
          <a:lstStyle/>
          <a:p>
            <a:r>
              <a:rPr lang="en-US" sz="4400" b="1" dirty="0"/>
              <a:t>Indicators of Disinterest</a:t>
            </a:r>
          </a:p>
        </p:txBody>
      </p:sp>
      <p:sp>
        <p:nvSpPr>
          <p:cNvPr id="5" name="Content Placeholder 4">
            <a:extLst>
              <a:ext uri="{FF2B5EF4-FFF2-40B4-BE49-F238E27FC236}">
                <a16:creationId xmlns:a16="http://schemas.microsoft.com/office/drawing/2014/main" id="{1E47FEDA-0132-4665-A0A9-96D462386D1F}"/>
              </a:ext>
            </a:extLst>
          </p:cNvPr>
          <p:cNvSpPr>
            <a:spLocks noGrp="1"/>
          </p:cNvSpPr>
          <p:nvPr>
            <p:ph sz="half" idx="2"/>
          </p:nvPr>
        </p:nvSpPr>
        <p:spPr>
          <a:xfrm>
            <a:off x="432113" y="1654336"/>
            <a:ext cx="5472000" cy="2156446"/>
          </a:xfrm>
        </p:spPr>
        <p:txBody>
          <a:bodyPr/>
          <a:lstStyle/>
          <a:p>
            <a:pPr>
              <a:lnSpc>
                <a:spcPct val="150000"/>
              </a:lnSpc>
            </a:pPr>
            <a:r>
              <a:rPr lang="en-US" sz="3600" dirty="0">
                <a:latin typeface="Abadi Extra Light" panose="020B0204020104020204" pitchFamily="34" charset="0"/>
              </a:rPr>
              <a:t>No eye contact</a:t>
            </a:r>
          </a:p>
          <a:p>
            <a:pPr>
              <a:lnSpc>
                <a:spcPct val="150000"/>
              </a:lnSpc>
            </a:pPr>
            <a:r>
              <a:rPr lang="en-US" sz="3600" dirty="0">
                <a:latin typeface="Abadi Extra Light" panose="020B0204020104020204" pitchFamily="34" charset="0"/>
              </a:rPr>
              <a:t>Not responsive</a:t>
            </a:r>
          </a:p>
          <a:p>
            <a:pPr>
              <a:lnSpc>
                <a:spcPct val="150000"/>
              </a:lnSpc>
            </a:pPr>
            <a:r>
              <a:rPr lang="en-US" sz="3600" dirty="0">
                <a:latin typeface="Abadi Extra Light" panose="020B0204020104020204" pitchFamily="34" charset="0"/>
              </a:rPr>
              <a:t>Body language</a:t>
            </a:r>
          </a:p>
          <a:p>
            <a:pPr>
              <a:lnSpc>
                <a:spcPct val="150000"/>
              </a:lnSpc>
            </a:pPr>
            <a:r>
              <a:rPr lang="en-US" sz="3600" dirty="0">
                <a:latin typeface="Abadi Extra Light" panose="020B0204020104020204" pitchFamily="34" charset="0"/>
              </a:rPr>
              <a:t>Changing the subject</a:t>
            </a:r>
          </a:p>
        </p:txBody>
      </p:sp>
      <p:sp>
        <p:nvSpPr>
          <p:cNvPr id="8" name="Slide Number Placeholder 7">
            <a:extLst>
              <a:ext uri="{FF2B5EF4-FFF2-40B4-BE49-F238E27FC236}">
                <a16:creationId xmlns:a16="http://schemas.microsoft.com/office/drawing/2014/main" id="{70871792-F27E-40D9-9E71-CF7AA6C723C1}"/>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172</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91133E8F-415D-4B28-876D-8053C7DFA806}"/>
              </a:ext>
            </a:extLst>
          </p:cNvPr>
          <p:cNvSpPr/>
          <p:nvPr/>
        </p:nvSpPr>
        <p:spPr>
          <a:xfrm>
            <a:off x="418940" y="956898"/>
            <a:ext cx="6054431" cy="729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Right Triangle 10">
            <a:extLst>
              <a:ext uri="{FF2B5EF4-FFF2-40B4-BE49-F238E27FC236}">
                <a16:creationId xmlns:a16="http://schemas.microsoft.com/office/drawing/2014/main" id="{55B7597E-0335-479C-8D4F-80CF4FD219AE}"/>
              </a:ext>
            </a:extLst>
          </p:cNvPr>
          <p:cNvSpPr/>
          <p:nvPr/>
        </p:nvSpPr>
        <p:spPr>
          <a:xfrm rot="5400000" flipV="1">
            <a:off x="447240" y="1009002"/>
            <a:ext cx="147120" cy="177600"/>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5428887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B15BC12-29C3-3D4B-805A-8A860D70CA67}"/>
              </a:ext>
            </a:extLst>
          </p:cNvPr>
          <p:cNvPicPr>
            <a:picLocks noGrp="1" noChangeAspect="1"/>
          </p:cNvPicPr>
          <p:nvPr>
            <p:ph type="pic" sz="quarter" idx="14"/>
          </p:nvPr>
        </p:nvPicPr>
        <p:blipFill>
          <a:blip r:embed="rId3">
            <a:extLst>
              <a:ext uri="{837473B0-CC2E-450A-ABE3-18F120FF3D39}">
                <a1611:picAttrSrcUrl xmlns:a1611="http://schemas.microsoft.com/office/drawing/2016/11/main" r:id="rId4"/>
              </a:ext>
            </a:extLst>
          </a:blip>
          <a:srcRect/>
          <a:stretch/>
        </p:blipFill>
        <p:spPr>
          <a:xfrm>
            <a:off x="0" y="0"/>
            <a:ext cx="11771313" cy="5861154"/>
          </a:xfrm>
        </p:spPr>
      </p:pic>
      <p:sp>
        <p:nvSpPr>
          <p:cNvPr id="16" name="TextBox 15">
            <a:extLst>
              <a:ext uri="{FF2B5EF4-FFF2-40B4-BE49-F238E27FC236}">
                <a16:creationId xmlns:a16="http://schemas.microsoft.com/office/drawing/2014/main" id="{03888866-542D-43D4-BFE1-045D36351922}"/>
              </a:ext>
              <a:ext uri="{C183D7F6-B498-43B3-948B-1728B52AA6E4}">
                <adec:decorative xmlns:adec="http://schemas.microsoft.com/office/drawing/2017/decorative" val="1"/>
              </a:ext>
            </a:extLst>
          </p:cNvPr>
          <p:cNvSpPr txBox="1">
            <a:spLocks/>
          </p:cNvSpPr>
          <p:nvPr/>
        </p:nvSpPr>
        <p:spPr>
          <a:xfrm flipH="1">
            <a:off x="-43272" y="409502"/>
            <a:ext cx="712027" cy="1534688"/>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pPr marL="0" marR="0" lvl="0" indent="0" algn="l" defTabSz="914400" rtl="0" eaLnBrk="1" fontAlgn="auto" latinLnBrk="0" hangingPunct="1">
              <a:lnSpc>
                <a:spcPts val="4000"/>
              </a:lnSpc>
              <a:spcBef>
                <a:spcPct val="0"/>
              </a:spcBef>
              <a:spcAft>
                <a:spcPts val="0"/>
              </a:spcAft>
              <a:buClrTx/>
              <a:buSzTx/>
              <a:buFontTx/>
              <a:buNone/>
              <a:tabLst/>
              <a:defRPr/>
            </a:pPr>
            <a:endParaRPr kumimoji="0" lang="en-US" sz="5000" b="1" i="0" u="none" strike="noStrike" kern="1200" cap="none" spc="-300" normalizeH="0" baseline="0" noProof="0" dirty="0">
              <a:ln>
                <a:noFill/>
              </a:ln>
              <a:solidFill>
                <a:srgbClr val="FFFFFF">
                  <a:lumMod val="95000"/>
                </a:srgbClr>
              </a:solidFill>
              <a:effectLst/>
              <a:uLnTx/>
              <a:uFillTx/>
              <a:latin typeface="Corbel"/>
              <a:ea typeface="+mj-ea"/>
              <a:cs typeface="+mj-cs"/>
            </a:endParaRPr>
          </a:p>
        </p:txBody>
      </p:sp>
      <p:sp>
        <p:nvSpPr>
          <p:cNvPr id="19" name="Isosceles Triangle 18">
            <a:extLst>
              <a:ext uri="{FF2B5EF4-FFF2-40B4-BE49-F238E27FC236}">
                <a16:creationId xmlns:a16="http://schemas.microsoft.com/office/drawing/2014/main" id="{ABF5B12D-6F10-4377-9094-B3E79ECB1B94}"/>
              </a:ext>
              <a:ext uri="{C183D7F6-B498-43B3-948B-1728B52AA6E4}">
                <adec:decorative xmlns:adec="http://schemas.microsoft.com/office/drawing/2017/decorative" val="1"/>
              </a:ext>
            </a:extLst>
          </p:cNvPr>
          <p:cNvSpPr/>
          <p:nvPr/>
        </p:nvSpPr>
        <p:spPr>
          <a:xfrm rot="10800000" flipH="1" flipV="1">
            <a:off x="443449" y="490438"/>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17" name="Isosceles Triangle 16">
            <a:extLst>
              <a:ext uri="{FF2B5EF4-FFF2-40B4-BE49-F238E27FC236}">
                <a16:creationId xmlns:a16="http://schemas.microsoft.com/office/drawing/2014/main" id="{667AA2A8-C66E-4F4C-A6E7-E7ABCE7E9EC3}"/>
              </a:ext>
              <a:ext uri="{C183D7F6-B498-43B3-948B-1728B52AA6E4}">
                <adec:decorative xmlns:adec="http://schemas.microsoft.com/office/drawing/2017/decorative" val="1"/>
              </a:ext>
            </a:extLst>
          </p:cNvPr>
          <p:cNvSpPr/>
          <p:nvPr/>
        </p:nvSpPr>
        <p:spPr>
          <a:xfrm rot="10800000" flipH="1">
            <a:off x="443449" y="1662206"/>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12" name="Title 11">
            <a:extLst>
              <a:ext uri="{FF2B5EF4-FFF2-40B4-BE49-F238E27FC236}">
                <a16:creationId xmlns:a16="http://schemas.microsoft.com/office/drawing/2014/main" id="{D8744987-7958-44D9-AE6F-009CA4C08875}"/>
              </a:ext>
            </a:extLst>
          </p:cNvPr>
          <p:cNvSpPr>
            <a:spLocks noGrp="1"/>
          </p:cNvSpPr>
          <p:nvPr>
            <p:ph type="ctrTitle"/>
          </p:nvPr>
        </p:nvSpPr>
        <p:spPr>
          <a:xfrm>
            <a:off x="420687" y="666751"/>
            <a:ext cx="5675313" cy="1020190"/>
          </a:xfrm>
        </p:spPr>
        <p:txBody>
          <a:bodyPr/>
          <a:lstStyle/>
          <a:p>
            <a:pPr algn="ctr"/>
            <a:r>
              <a:rPr lang="en-US" sz="3200" dirty="0">
                <a:solidFill>
                  <a:srgbClr val="343434"/>
                </a:solidFill>
                <a:latin typeface="+mj-lt"/>
              </a:rPr>
              <a:t>d</a:t>
            </a:r>
          </a:p>
        </p:txBody>
      </p:sp>
      <p:sp>
        <p:nvSpPr>
          <p:cNvPr id="6" name="Slide Number Placeholder 5">
            <a:extLst>
              <a:ext uri="{FF2B5EF4-FFF2-40B4-BE49-F238E27FC236}">
                <a16:creationId xmlns:a16="http://schemas.microsoft.com/office/drawing/2014/main" id="{70202D98-AA1E-41BB-B94E-180311759C13}"/>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173</a:t>
            </a:fld>
            <a:endParaRPr kumimoji="0" lang="en-US" sz="12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B38D26F2-A332-4D3F-A12C-BCC4E8F57AB7}"/>
              </a:ext>
            </a:extLst>
          </p:cNvPr>
          <p:cNvSpPr txBox="1"/>
          <p:nvPr/>
        </p:nvSpPr>
        <p:spPr>
          <a:xfrm>
            <a:off x="691568" y="852775"/>
            <a:ext cx="5404432" cy="584775"/>
          </a:xfrm>
          <a:prstGeom prst="rect">
            <a:avLst/>
          </a:prstGeom>
          <a:noFill/>
        </p:spPr>
        <p:txBody>
          <a:bodyPr wrap="square" rtlCol="0">
            <a:spAutoFit/>
          </a:bodyPr>
          <a:lstStyle/>
          <a:p>
            <a:r>
              <a:rPr lang="en-US" sz="3200" b="1" dirty="0">
                <a:solidFill>
                  <a:schemeClr val="bg1"/>
                </a:solidFill>
                <a:latin typeface="+mj-lt"/>
              </a:rPr>
              <a:t>How To Make Public Appeals</a:t>
            </a:r>
          </a:p>
        </p:txBody>
      </p:sp>
      <p:sp>
        <p:nvSpPr>
          <p:cNvPr id="3" name="TextBox 2">
            <a:extLst>
              <a:ext uri="{FF2B5EF4-FFF2-40B4-BE49-F238E27FC236}">
                <a16:creationId xmlns:a16="http://schemas.microsoft.com/office/drawing/2014/main" id="{4BF8041D-4E83-41F1-84B3-509700A237B2}"/>
              </a:ext>
            </a:extLst>
          </p:cNvPr>
          <p:cNvSpPr txBox="1"/>
          <p:nvPr/>
        </p:nvSpPr>
        <p:spPr>
          <a:xfrm>
            <a:off x="3170678" y="6118403"/>
            <a:ext cx="8556978" cy="523220"/>
          </a:xfrm>
          <a:prstGeom prst="rect">
            <a:avLst/>
          </a:prstGeom>
          <a:noFill/>
        </p:spPr>
        <p:txBody>
          <a:bodyPr wrap="square" rtlCol="0">
            <a:spAutoFit/>
          </a:bodyPr>
          <a:lstStyle/>
          <a:p>
            <a:pPr algn="r"/>
            <a:r>
              <a:rPr lang="en-US" sz="2800" dirty="0"/>
              <a:t>Are they just for evangelistic meetings?</a:t>
            </a:r>
          </a:p>
        </p:txBody>
      </p:sp>
    </p:spTree>
    <p:extLst>
      <p:ext uri="{BB962C8B-B14F-4D97-AF65-F5344CB8AC3E}">
        <p14:creationId xmlns:p14="http://schemas.microsoft.com/office/powerpoint/2010/main" val="665219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8C045-BBE4-4D38-86D3-DD82782692C9}"/>
              </a:ext>
            </a:extLst>
          </p:cNvPr>
          <p:cNvSpPr>
            <a:spLocks noGrp="1"/>
          </p:cNvSpPr>
          <p:nvPr>
            <p:ph type="sldNum" sz="quarter" idx="33"/>
          </p:nvPr>
        </p:nvSpPr>
        <p:spPr/>
        <p:txBody>
          <a:bodyPr/>
          <a:lstStyle/>
          <a:p>
            <a:fld id="{19B51A1E-902D-48AF-9020-955120F399B6}" type="slidenum">
              <a:rPr lang="en-US" noProof="0" smtClean="0"/>
              <a:pPr/>
              <a:t>174</a:t>
            </a:fld>
            <a:endParaRPr lang="en-US" noProof="0" dirty="0"/>
          </a:p>
        </p:txBody>
      </p:sp>
      <p:cxnSp>
        <p:nvCxnSpPr>
          <p:cNvPr id="7" name="Straight Connector 6">
            <a:extLst>
              <a:ext uri="{FF2B5EF4-FFF2-40B4-BE49-F238E27FC236}">
                <a16:creationId xmlns:a16="http://schemas.microsoft.com/office/drawing/2014/main" id="{B60C9BE2-FA5F-4026-9E0B-F3D5C4B3C6C7}"/>
              </a:ext>
            </a:extLst>
          </p:cNvPr>
          <p:cNvCxnSpPr/>
          <p:nvPr/>
        </p:nvCxnSpPr>
        <p:spPr>
          <a:xfrm>
            <a:off x="945573" y="935182"/>
            <a:ext cx="986097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1079D52-F9EC-4FF0-ACCC-755DC3FF6108}"/>
              </a:ext>
            </a:extLst>
          </p:cNvPr>
          <p:cNvSpPr>
            <a:spLocks noGrp="1"/>
          </p:cNvSpPr>
          <p:nvPr>
            <p:ph type="title"/>
          </p:nvPr>
        </p:nvSpPr>
        <p:spPr>
          <a:xfrm>
            <a:off x="1870094" y="382886"/>
            <a:ext cx="8011930" cy="432000"/>
          </a:xfrm>
        </p:spPr>
        <p:txBody>
          <a:bodyPr/>
          <a:lstStyle/>
          <a:p>
            <a:r>
              <a:rPr lang="en-US" sz="4000" b="1" dirty="0"/>
              <a:t>Public Appeals For Sabbath Worship</a:t>
            </a:r>
          </a:p>
        </p:txBody>
      </p:sp>
      <p:sp>
        <p:nvSpPr>
          <p:cNvPr id="9" name="Content Placeholder 28">
            <a:extLst>
              <a:ext uri="{FF2B5EF4-FFF2-40B4-BE49-F238E27FC236}">
                <a16:creationId xmlns:a16="http://schemas.microsoft.com/office/drawing/2014/main" id="{5A569886-9EED-4F98-94CA-B80C95075B51}"/>
              </a:ext>
            </a:extLst>
          </p:cNvPr>
          <p:cNvSpPr txBox="1">
            <a:spLocks/>
          </p:cNvSpPr>
          <p:nvPr/>
        </p:nvSpPr>
        <p:spPr>
          <a:xfrm>
            <a:off x="945573" y="1455665"/>
            <a:ext cx="8545263" cy="394667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Why not on Sabbath mornings?</a:t>
            </a:r>
          </a:p>
          <a:p>
            <a:r>
              <a:rPr lang="en-US" sz="3200" dirty="0"/>
              <a:t>Creates an atmosphere of evangelism</a:t>
            </a:r>
          </a:p>
          <a:p>
            <a:r>
              <a:rPr lang="en-US" sz="3200" dirty="0"/>
              <a:t>Gives people a chance to respond to the sermon </a:t>
            </a:r>
          </a:p>
          <a:p>
            <a:r>
              <a:rPr lang="en-US" sz="3200" dirty="0"/>
              <a:t>Keeps people from being a spectator</a:t>
            </a:r>
          </a:p>
          <a:p>
            <a:r>
              <a:rPr lang="en-US" sz="3200" dirty="0"/>
              <a:t>Gives you interests to work with</a:t>
            </a:r>
          </a:p>
          <a:p>
            <a:r>
              <a:rPr lang="en-US" sz="3200" dirty="0"/>
              <a:t>Increases baptisms </a:t>
            </a:r>
          </a:p>
          <a:p>
            <a:r>
              <a:rPr lang="en-US" sz="3200" dirty="0"/>
              <a:t>Gives the Holy Spirit opportunity to move </a:t>
            </a:r>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10475291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DA836D-D535-4616-8EEC-A3A384753534}"/>
              </a:ext>
            </a:extLst>
          </p:cNvPr>
          <p:cNvSpPr>
            <a:spLocks noGrp="1"/>
          </p:cNvSpPr>
          <p:nvPr>
            <p:ph type="title"/>
          </p:nvPr>
        </p:nvSpPr>
        <p:spPr>
          <a:xfrm>
            <a:off x="4157967" y="377917"/>
            <a:ext cx="11340000" cy="432000"/>
          </a:xfrm>
        </p:spPr>
        <p:txBody>
          <a:bodyPr/>
          <a:lstStyle/>
          <a:p>
            <a:r>
              <a:rPr lang="en-US" dirty="0"/>
              <a:t>Flavel Yeakly Study</a:t>
            </a:r>
          </a:p>
        </p:txBody>
      </p:sp>
      <p:sp>
        <p:nvSpPr>
          <p:cNvPr id="3" name="Slide Number Placeholder 2">
            <a:extLst>
              <a:ext uri="{FF2B5EF4-FFF2-40B4-BE49-F238E27FC236}">
                <a16:creationId xmlns:a16="http://schemas.microsoft.com/office/drawing/2014/main" id="{0F5304BD-5F8A-4560-9C56-3AAD343B301A}"/>
              </a:ext>
            </a:extLst>
          </p:cNvPr>
          <p:cNvSpPr>
            <a:spLocks noGrp="1"/>
          </p:cNvSpPr>
          <p:nvPr>
            <p:ph type="sldNum" sz="quarter" idx="15"/>
          </p:nvPr>
        </p:nvSpPr>
        <p:spPr/>
        <p:txBody>
          <a:bodyPr/>
          <a:lstStyle/>
          <a:p>
            <a:fld id="{19B51A1E-902D-48AF-9020-955120F399B6}" type="slidenum">
              <a:rPr lang="en-US" noProof="0" smtClean="0"/>
              <a:pPr/>
              <a:t>175</a:t>
            </a:fld>
            <a:endParaRPr lang="en-US" noProof="0" dirty="0"/>
          </a:p>
        </p:txBody>
      </p:sp>
      <p:sp>
        <p:nvSpPr>
          <p:cNvPr id="18" name="Flowchart: Process 17">
            <a:extLst>
              <a:ext uri="{FF2B5EF4-FFF2-40B4-BE49-F238E27FC236}">
                <a16:creationId xmlns:a16="http://schemas.microsoft.com/office/drawing/2014/main" id="{C79FA5BB-A8BF-406B-ABCB-CD32B39B9FC0}"/>
              </a:ext>
            </a:extLst>
          </p:cNvPr>
          <p:cNvSpPr/>
          <p:nvPr/>
        </p:nvSpPr>
        <p:spPr>
          <a:xfrm>
            <a:off x="0" y="272374"/>
            <a:ext cx="11799651" cy="622571"/>
          </a:xfrm>
          <a:prstGeom prst="flowChartProcess">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FB568CF-1CB4-4D14-AA81-7CC9AC48DE7B}"/>
              </a:ext>
            </a:extLst>
          </p:cNvPr>
          <p:cNvSpPr txBox="1"/>
          <p:nvPr/>
        </p:nvSpPr>
        <p:spPr>
          <a:xfrm>
            <a:off x="1772634" y="260493"/>
            <a:ext cx="8254382" cy="646331"/>
          </a:xfrm>
          <a:prstGeom prst="rect">
            <a:avLst/>
          </a:prstGeom>
          <a:noFill/>
        </p:spPr>
        <p:txBody>
          <a:bodyPr wrap="square" rtlCol="0">
            <a:spAutoFit/>
          </a:bodyPr>
          <a:lstStyle/>
          <a:p>
            <a:pPr algn="ctr"/>
            <a:r>
              <a:rPr lang="en-US" sz="3600" b="1" dirty="0">
                <a:latin typeface="+mj-lt"/>
              </a:rPr>
              <a:t>Types of Appeals For Getting Decisions</a:t>
            </a:r>
          </a:p>
        </p:txBody>
      </p:sp>
      <p:graphicFrame>
        <p:nvGraphicFramePr>
          <p:cNvPr id="4" name="Diagram 3">
            <a:extLst>
              <a:ext uri="{FF2B5EF4-FFF2-40B4-BE49-F238E27FC236}">
                <a16:creationId xmlns:a16="http://schemas.microsoft.com/office/drawing/2014/main" id="{D7C5238B-1729-47D8-8334-C5B5F70C0BF5}"/>
              </a:ext>
            </a:extLst>
          </p:cNvPr>
          <p:cNvGraphicFramePr/>
          <p:nvPr>
            <p:extLst>
              <p:ext uri="{D42A27DB-BD31-4B8C-83A1-F6EECF244321}">
                <p14:modId xmlns:p14="http://schemas.microsoft.com/office/powerpoint/2010/main" val="1788163072"/>
              </p:ext>
            </p:extLst>
          </p:nvPr>
        </p:nvGraphicFramePr>
        <p:xfrm>
          <a:off x="2608290" y="1241074"/>
          <a:ext cx="6595672" cy="5356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26708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585900" y="580190"/>
            <a:ext cx="6043500" cy="432000"/>
          </a:xfrm>
        </p:spPr>
        <p:txBody>
          <a:bodyPr/>
          <a:lstStyle/>
          <a:p>
            <a:r>
              <a:rPr lang="en-US" sz="4000" b="1" dirty="0"/>
              <a:t>Raising Hands or Standing</a:t>
            </a:r>
          </a:p>
        </p:txBody>
      </p:sp>
      <p:sp>
        <p:nvSpPr>
          <p:cNvPr id="15" name="Freeform 5">
            <a:extLst>
              <a:ext uri="{FF2B5EF4-FFF2-40B4-BE49-F238E27FC236}">
                <a16:creationId xmlns:a16="http://schemas.microsoft.com/office/drawing/2014/main" id="{764DA446-807B-4C83-BB5A-59E3FABC93F3}"/>
              </a:ext>
              <a:ext uri="{C183D7F6-B498-43B3-948B-1728B52AA6E4}">
                <adec:decorative xmlns:adec="http://schemas.microsoft.com/office/drawing/2017/decorative" val="1"/>
              </a:ext>
            </a:extLst>
          </p:cNvPr>
          <p:cNvSpPr>
            <a:spLocks noChangeAspect="1"/>
          </p:cNvSpPr>
          <p:nvPr/>
        </p:nvSpPr>
        <p:spPr bwMode="auto">
          <a:xfrm>
            <a:off x="6839262" y="1171871"/>
            <a:ext cx="1495269" cy="131217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pic>
        <p:nvPicPr>
          <p:cNvPr id="9" name="Picture Placeholder 8">
            <a:extLst>
              <a:ext uri="{FF2B5EF4-FFF2-40B4-BE49-F238E27FC236}">
                <a16:creationId xmlns:a16="http://schemas.microsoft.com/office/drawing/2014/main" id="{52FD3342-E198-5348-9EE9-579E8FFF9DDC}"/>
              </a:ext>
            </a:extLst>
          </p:cNvPr>
          <p:cNvPicPr>
            <a:picLocks noGrp="1" noChangeAspect="1"/>
          </p:cNvPicPr>
          <p:nvPr>
            <p:ph type="pic" sz="quarter" idx="14"/>
          </p:nvPr>
        </p:nvPicPr>
        <p:blipFill rotWithShape="1">
          <a:blip r:embed="rId3">
            <a:extLst>
              <a:ext uri="{837473B0-CC2E-450A-ABE3-18F120FF3D39}">
                <a1611:picAttrSrcUrl xmlns:a1611="http://schemas.microsoft.com/office/drawing/2016/11/main" r:id="rId4"/>
              </a:ext>
            </a:extLst>
          </a:blip>
          <a:srcRect l="2827" t="1376" r="15341" b="-1371"/>
          <a:stretch/>
        </p:blipFill>
        <p:spPr>
          <a:xfrm>
            <a:off x="6413542" y="1615667"/>
            <a:ext cx="5154458" cy="4199094"/>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176</a:t>
            </a:fld>
            <a:endParaRPr kumimoji="0" lang="en-US" sz="12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0" name="Content Placeholder 9">
            <a:extLst>
              <a:ext uri="{FF2B5EF4-FFF2-40B4-BE49-F238E27FC236}">
                <a16:creationId xmlns:a16="http://schemas.microsoft.com/office/drawing/2014/main" id="{F01C8175-75D4-4252-961C-BE57F9F2F838}"/>
              </a:ext>
            </a:extLst>
          </p:cNvPr>
          <p:cNvSpPr>
            <a:spLocks noGrp="1"/>
          </p:cNvSpPr>
          <p:nvPr>
            <p:ph sz="half" idx="1"/>
          </p:nvPr>
        </p:nvSpPr>
        <p:spPr>
          <a:xfrm>
            <a:off x="624000" y="2043127"/>
            <a:ext cx="5472000" cy="3771634"/>
          </a:xfrm>
        </p:spPr>
        <p:txBody>
          <a:bodyPr/>
          <a:lstStyle/>
          <a:p>
            <a:r>
              <a:rPr lang="en-US" sz="2800" dirty="0"/>
              <a:t>This is a very general appeal</a:t>
            </a:r>
          </a:p>
          <a:p>
            <a:r>
              <a:rPr lang="en-US" sz="2800" dirty="0"/>
              <a:t>Helps people become comfortable with responding</a:t>
            </a:r>
          </a:p>
          <a:p>
            <a:r>
              <a:rPr lang="en-US" sz="2800" dirty="0"/>
              <a:t>Good appeal to start with if you’re not used to making appeals</a:t>
            </a:r>
          </a:p>
          <a:p>
            <a:r>
              <a:rPr lang="en-US" sz="2800" dirty="0"/>
              <a:t>Most people respond to this</a:t>
            </a:r>
          </a:p>
        </p:txBody>
      </p:sp>
    </p:spTree>
    <p:extLst>
      <p:ext uri="{BB962C8B-B14F-4D97-AF65-F5344CB8AC3E}">
        <p14:creationId xmlns:p14="http://schemas.microsoft.com/office/powerpoint/2010/main" val="1329746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5">
            <a:extLst>
              <a:ext uri="{FF2B5EF4-FFF2-40B4-BE49-F238E27FC236}">
                <a16:creationId xmlns:a16="http://schemas.microsoft.com/office/drawing/2014/main" id="{764DA446-807B-4C83-BB5A-59E3FABC93F3}"/>
              </a:ext>
              <a:ext uri="{C183D7F6-B498-43B3-948B-1728B52AA6E4}">
                <adec:decorative xmlns:adec="http://schemas.microsoft.com/office/drawing/2017/decorative" val="1"/>
              </a:ext>
            </a:extLst>
          </p:cNvPr>
          <p:cNvSpPr>
            <a:spLocks noChangeAspect="1"/>
          </p:cNvSpPr>
          <p:nvPr/>
        </p:nvSpPr>
        <p:spPr bwMode="auto">
          <a:xfrm>
            <a:off x="6976524" y="1071698"/>
            <a:ext cx="1607687" cy="141082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585900" y="580190"/>
            <a:ext cx="6043500" cy="432000"/>
          </a:xfrm>
        </p:spPr>
        <p:txBody>
          <a:bodyPr/>
          <a:lstStyle/>
          <a:p>
            <a:r>
              <a:rPr lang="en-US" sz="4000" b="1" dirty="0"/>
              <a:t>Silent Prayer</a:t>
            </a:r>
          </a:p>
        </p:txBody>
      </p:sp>
      <p:pic>
        <p:nvPicPr>
          <p:cNvPr id="9" name="Picture Placeholder 8">
            <a:extLst>
              <a:ext uri="{FF2B5EF4-FFF2-40B4-BE49-F238E27FC236}">
                <a16:creationId xmlns:a16="http://schemas.microsoft.com/office/drawing/2014/main" id="{52FD3342-E198-5348-9EE9-579E8FFF9DDC}"/>
              </a:ext>
            </a:extLst>
          </p:cNvPr>
          <p:cNvPicPr>
            <a:picLocks noGrp="1" noChangeAspect="1"/>
          </p:cNvPicPr>
          <p:nvPr>
            <p:ph type="pic" sz="quarter" idx="14"/>
          </p:nvPr>
        </p:nvPicPr>
        <p:blipFill rotWithShape="1">
          <a:blip r:embed="rId3">
            <a:extLst>
              <a:ext uri="{837473B0-CC2E-450A-ABE3-18F120FF3D39}">
                <a1611:picAttrSrcUrl xmlns:a1611="http://schemas.microsoft.com/office/drawing/2016/11/main" r:id="rId4"/>
              </a:ext>
            </a:extLst>
          </a:blip>
          <a:srcRect l="17148" t="1884" r="2010" b="6121"/>
          <a:stretch/>
        </p:blipFill>
        <p:spPr>
          <a:xfrm>
            <a:off x="6629400" y="1592026"/>
            <a:ext cx="4904790" cy="4194276"/>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177</a:t>
            </a:fld>
            <a:endParaRPr kumimoji="0" lang="en-US" sz="12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0" name="Content Placeholder 9">
            <a:extLst>
              <a:ext uri="{FF2B5EF4-FFF2-40B4-BE49-F238E27FC236}">
                <a16:creationId xmlns:a16="http://schemas.microsoft.com/office/drawing/2014/main" id="{F01C8175-75D4-4252-961C-BE57F9F2F838}"/>
              </a:ext>
            </a:extLst>
          </p:cNvPr>
          <p:cNvSpPr>
            <a:spLocks noGrp="1"/>
          </p:cNvSpPr>
          <p:nvPr>
            <p:ph sz="half" idx="1"/>
          </p:nvPr>
        </p:nvSpPr>
        <p:spPr>
          <a:xfrm>
            <a:off x="624000" y="2043127"/>
            <a:ext cx="5472000" cy="3771634"/>
          </a:xfrm>
        </p:spPr>
        <p:txBody>
          <a:bodyPr/>
          <a:lstStyle/>
          <a:p>
            <a:r>
              <a:rPr lang="en-US" sz="2800" dirty="0"/>
              <a:t>More of a private decision. Requires little action.</a:t>
            </a:r>
          </a:p>
          <a:p>
            <a:r>
              <a:rPr lang="en-US" sz="2800" dirty="0"/>
              <a:t>Could be used for sensitive subjects. Ex. Unforgiveness, sexual purity, etc.</a:t>
            </a:r>
          </a:p>
          <a:p>
            <a:r>
              <a:rPr lang="en-US" sz="2800" dirty="0"/>
              <a:t>Music could be playing softly during this time </a:t>
            </a:r>
          </a:p>
        </p:txBody>
      </p:sp>
    </p:spTree>
    <p:extLst>
      <p:ext uri="{BB962C8B-B14F-4D97-AF65-F5344CB8AC3E}">
        <p14:creationId xmlns:p14="http://schemas.microsoft.com/office/powerpoint/2010/main" val="2454193300"/>
      </p:ext>
    </p:extLst>
  </p:cSld>
  <p:clrMapOvr>
    <a:masterClrMapping/>
  </p:clrMapOvr>
  <p:transition spd="slow">
    <p:push/>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5">
            <a:extLst>
              <a:ext uri="{FF2B5EF4-FFF2-40B4-BE49-F238E27FC236}">
                <a16:creationId xmlns:a16="http://schemas.microsoft.com/office/drawing/2014/main" id="{764DA446-807B-4C83-BB5A-59E3FABC93F3}"/>
              </a:ext>
              <a:ext uri="{C183D7F6-B498-43B3-948B-1728B52AA6E4}">
                <adec:decorative xmlns:adec="http://schemas.microsoft.com/office/drawing/2017/decorative" val="1"/>
              </a:ext>
            </a:extLst>
          </p:cNvPr>
          <p:cNvSpPr>
            <a:spLocks noChangeAspect="1"/>
          </p:cNvSpPr>
          <p:nvPr/>
        </p:nvSpPr>
        <p:spPr bwMode="auto">
          <a:xfrm>
            <a:off x="6843928" y="1146791"/>
            <a:ext cx="1650342" cy="144825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585900" y="580190"/>
            <a:ext cx="6043500" cy="432000"/>
          </a:xfrm>
        </p:spPr>
        <p:txBody>
          <a:bodyPr/>
          <a:lstStyle/>
          <a:p>
            <a:r>
              <a:rPr lang="en-US" sz="4000" b="1" dirty="0"/>
              <a:t>Altar Call</a:t>
            </a:r>
          </a:p>
        </p:txBody>
      </p:sp>
      <p:pic>
        <p:nvPicPr>
          <p:cNvPr id="9" name="Picture Placeholder 8">
            <a:extLst>
              <a:ext uri="{FF2B5EF4-FFF2-40B4-BE49-F238E27FC236}">
                <a16:creationId xmlns:a16="http://schemas.microsoft.com/office/drawing/2014/main" id="{52FD3342-E198-5348-9EE9-579E8FFF9DDC}"/>
              </a:ext>
            </a:extLst>
          </p:cNvPr>
          <p:cNvPicPr>
            <a:picLocks noGrp="1" noChangeAspect="1"/>
          </p:cNvPicPr>
          <p:nvPr>
            <p:ph type="pic" sz="quarter" idx="14"/>
          </p:nvPr>
        </p:nvPicPr>
        <p:blipFill rotWithShape="1">
          <a:blip r:embed="rId3">
            <a:extLst>
              <a:ext uri="{837473B0-CC2E-450A-ABE3-18F120FF3D39}">
                <a1611:picAttrSrcUrl xmlns:a1611="http://schemas.microsoft.com/office/drawing/2016/11/main" r:id="rId4"/>
              </a:ext>
            </a:extLst>
          </a:blip>
          <a:srcRect l="17115" r="10758"/>
          <a:stretch/>
        </p:blipFill>
        <p:spPr>
          <a:xfrm>
            <a:off x="6568844" y="1655167"/>
            <a:ext cx="4386721" cy="3801209"/>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178</a:t>
            </a:fld>
            <a:endParaRPr kumimoji="0" lang="en-US" sz="12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0" name="Content Placeholder 9">
            <a:extLst>
              <a:ext uri="{FF2B5EF4-FFF2-40B4-BE49-F238E27FC236}">
                <a16:creationId xmlns:a16="http://schemas.microsoft.com/office/drawing/2014/main" id="{F01C8175-75D4-4252-961C-BE57F9F2F838}"/>
              </a:ext>
            </a:extLst>
          </p:cNvPr>
          <p:cNvSpPr>
            <a:spLocks noGrp="1"/>
          </p:cNvSpPr>
          <p:nvPr>
            <p:ph sz="half" idx="1"/>
          </p:nvPr>
        </p:nvSpPr>
        <p:spPr>
          <a:xfrm>
            <a:off x="585900" y="1684742"/>
            <a:ext cx="5472000" cy="3771634"/>
          </a:xfrm>
        </p:spPr>
        <p:txBody>
          <a:bodyPr/>
          <a:lstStyle/>
          <a:p>
            <a:r>
              <a:rPr lang="en-US" sz="2800" dirty="0"/>
              <a:t>Requires a major step of action</a:t>
            </a:r>
          </a:p>
          <a:p>
            <a:r>
              <a:rPr lang="en-US" sz="2800" dirty="0"/>
              <a:t>This really deepens the decision</a:t>
            </a:r>
          </a:p>
          <a:p>
            <a:r>
              <a:rPr lang="en-US" sz="2800" dirty="0"/>
              <a:t>Encourages others to respond when they see people coming forward</a:t>
            </a:r>
          </a:p>
          <a:p>
            <a:r>
              <a:rPr lang="en-US" sz="2800" dirty="0"/>
              <a:t>Don’t worry if no one comes forward</a:t>
            </a:r>
          </a:p>
          <a:p>
            <a:r>
              <a:rPr lang="en-US" sz="2800" dirty="0"/>
              <a:t>People can come forward during closing song</a:t>
            </a:r>
          </a:p>
        </p:txBody>
      </p:sp>
    </p:spTree>
    <p:extLst>
      <p:ext uri="{BB962C8B-B14F-4D97-AF65-F5344CB8AC3E}">
        <p14:creationId xmlns:p14="http://schemas.microsoft.com/office/powerpoint/2010/main" val="4183663595"/>
      </p:ext>
    </p:extLst>
  </p:cSld>
  <p:clrMapOvr>
    <a:masterClrMapping/>
  </p:clrMapOvr>
  <p:transition spd="slow">
    <p:push/>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5">
            <a:extLst>
              <a:ext uri="{FF2B5EF4-FFF2-40B4-BE49-F238E27FC236}">
                <a16:creationId xmlns:a16="http://schemas.microsoft.com/office/drawing/2014/main" id="{764DA446-807B-4C83-BB5A-59E3FABC93F3}"/>
              </a:ext>
              <a:ext uri="{C183D7F6-B498-43B3-948B-1728B52AA6E4}">
                <adec:decorative xmlns:adec="http://schemas.microsoft.com/office/drawing/2017/decorative" val="1"/>
              </a:ext>
            </a:extLst>
          </p:cNvPr>
          <p:cNvSpPr>
            <a:spLocks noChangeAspect="1"/>
          </p:cNvSpPr>
          <p:nvPr/>
        </p:nvSpPr>
        <p:spPr bwMode="auto">
          <a:xfrm>
            <a:off x="6760550" y="1084932"/>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585900" y="580190"/>
            <a:ext cx="6043500" cy="432000"/>
          </a:xfrm>
        </p:spPr>
        <p:txBody>
          <a:bodyPr/>
          <a:lstStyle/>
          <a:p>
            <a:r>
              <a:rPr lang="en-US" sz="4000" b="1" dirty="0"/>
              <a:t>Decision Cards</a:t>
            </a:r>
          </a:p>
        </p:txBody>
      </p:sp>
      <p:pic>
        <p:nvPicPr>
          <p:cNvPr id="9" name="Picture Placeholder 8">
            <a:extLst>
              <a:ext uri="{FF2B5EF4-FFF2-40B4-BE49-F238E27FC236}">
                <a16:creationId xmlns:a16="http://schemas.microsoft.com/office/drawing/2014/main" id="{52FD3342-E198-5348-9EE9-579E8FFF9DDC}"/>
              </a:ext>
            </a:extLst>
          </p:cNvPr>
          <p:cNvPicPr>
            <a:picLocks noGrp="1" noChangeAspect="1"/>
          </p:cNvPicPr>
          <p:nvPr>
            <p:ph type="pic" sz="quarter" idx="14"/>
          </p:nvPr>
        </p:nvPicPr>
        <p:blipFill rotWithShape="1">
          <a:blip r:embed="rId3">
            <a:extLst>
              <a:ext uri="{837473B0-CC2E-450A-ABE3-18F120FF3D39}">
                <a1611:picAttrSrcUrl xmlns:a1611="http://schemas.microsoft.com/office/drawing/2016/11/main" r:id="rId4"/>
              </a:ext>
            </a:extLst>
          </a:blip>
          <a:srcRect l="6100" r="12911"/>
          <a:stretch/>
        </p:blipFill>
        <p:spPr>
          <a:xfrm>
            <a:off x="6435656" y="1517040"/>
            <a:ext cx="4950283" cy="4091718"/>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179</a:t>
            </a:fld>
            <a:endParaRPr kumimoji="0" lang="en-US" sz="12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0" name="Content Placeholder 9">
            <a:extLst>
              <a:ext uri="{FF2B5EF4-FFF2-40B4-BE49-F238E27FC236}">
                <a16:creationId xmlns:a16="http://schemas.microsoft.com/office/drawing/2014/main" id="{F01C8175-75D4-4252-961C-BE57F9F2F838}"/>
              </a:ext>
            </a:extLst>
          </p:cNvPr>
          <p:cNvSpPr>
            <a:spLocks noGrp="1"/>
          </p:cNvSpPr>
          <p:nvPr>
            <p:ph sz="half" idx="1"/>
          </p:nvPr>
        </p:nvSpPr>
        <p:spPr>
          <a:xfrm>
            <a:off x="585900" y="1684742"/>
            <a:ext cx="5472000" cy="3771634"/>
          </a:xfrm>
        </p:spPr>
        <p:txBody>
          <a:bodyPr/>
          <a:lstStyle/>
          <a:p>
            <a:r>
              <a:rPr lang="en-US" sz="2800" dirty="0"/>
              <a:t>This requires a major step of action</a:t>
            </a:r>
          </a:p>
          <a:p>
            <a:r>
              <a:rPr lang="en-US" sz="2800" dirty="0"/>
              <a:t>This really deepens the impression</a:t>
            </a:r>
          </a:p>
          <a:p>
            <a:r>
              <a:rPr lang="en-US" sz="2800" dirty="0"/>
              <a:t>Gives people who wouldn’t go forward a chance to respond</a:t>
            </a:r>
          </a:p>
          <a:p>
            <a:r>
              <a:rPr lang="en-US" sz="2800" dirty="0"/>
              <a:t>A little more private</a:t>
            </a:r>
          </a:p>
          <a:p>
            <a:r>
              <a:rPr lang="en-US" sz="2800" dirty="0"/>
              <a:t>Gives you a chance to respond with a personal visit. This is key.</a:t>
            </a:r>
          </a:p>
          <a:p>
            <a:r>
              <a:rPr lang="en-US" sz="2800" dirty="0"/>
              <a:t>Go over the card with them</a:t>
            </a:r>
          </a:p>
        </p:txBody>
      </p:sp>
    </p:spTree>
    <p:extLst>
      <p:ext uri="{BB962C8B-B14F-4D97-AF65-F5344CB8AC3E}">
        <p14:creationId xmlns:p14="http://schemas.microsoft.com/office/powerpoint/2010/main" val="2299167582"/>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2A48A14-0E99-4610-B924-8BD28D6581D1}"/>
              </a:ext>
            </a:extLst>
          </p:cNvPr>
          <p:cNvPicPr>
            <a:picLocks noGrp="1" noChangeAspect="1"/>
          </p:cNvPicPr>
          <p:nvPr>
            <p:ph type="pic" sz="quarter" idx="14"/>
          </p:nvPr>
        </p:nvPicPr>
        <p:blipFill>
          <a:blip r:embed="rId3"/>
          <a:srcRect/>
          <a:stretch/>
        </p:blipFill>
        <p:spPr>
          <a:xfrm>
            <a:off x="0" y="0"/>
            <a:ext cx="11771313" cy="619341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1C65740-0828-4D07-8721-8203CBE66EB0}"/>
              </a:ext>
              <a:ext uri="{C183D7F6-B498-43B3-948B-1728B52AA6E4}">
                <adec:decorative xmlns:adec="http://schemas.microsoft.com/office/drawing/2017/decorative" val="1"/>
              </a:ext>
            </a:extLst>
          </p:cNvPr>
          <p:cNvSpPr txBox="1">
            <a:spLocks/>
          </p:cNvSpPr>
          <p:nvPr/>
        </p:nvSpPr>
        <p:spPr>
          <a:xfrm flipH="1">
            <a:off x="-1" y="4813138"/>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3" name="Slide Number Placeholder 2">
            <a:extLst>
              <a:ext uri="{FF2B5EF4-FFF2-40B4-BE49-F238E27FC236}">
                <a16:creationId xmlns:a16="http://schemas.microsoft.com/office/drawing/2014/main" id="{9B738DFC-82EE-42D5-961E-9BBAEB4678B3}"/>
              </a:ext>
            </a:extLst>
          </p:cNvPr>
          <p:cNvSpPr>
            <a:spLocks noGrp="1"/>
          </p:cNvSpPr>
          <p:nvPr>
            <p:ph type="sldNum" sz="quarter" idx="15"/>
          </p:nvPr>
        </p:nvSpPr>
        <p:spPr/>
        <p:txBody>
          <a:bodyPr/>
          <a:lstStyle/>
          <a:p>
            <a:fld id="{19B51A1E-902D-48AF-9020-955120F399B6}" type="slidenum">
              <a:rPr lang="en-US" noProof="0" smtClean="0"/>
              <a:pPr/>
              <a:t>18</a:t>
            </a:fld>
            <a:endParaRPr lang="en-US" noProof="0" dirty="0"/>
          </a:p>
        </p:txBody>
      </p:sp>
      <p:sp>
        <p:nvSpPr>
          <p:cNvPr id="4" name="Title 3">
            <a:extLst>
              <a:ext uri="{FF2B5EF4-FFF2-40B4-BE49-F238E27FC236}">
                <a16:creationId xmlns:a16="http://schemas.microsoft.com/office/drawing/2014/main" id="{75FB54B1-9360-4F93-8D46-6065936C62AA}"/>
              </a:ext>
            </a:extLst>
          </p:cNvPr>
          <p:cNvSpPr>
            <a:spLocks noGrp="1"/>
          </p:cNvSpPr>
          <p:nvPr>
            <p:ph type="ctrTitle"/>
          </p:nvPr>
        </p:nvSpPr>
        <p:spPr>
          <a:xfrm>
            <a:off x="420686" y="5066452"/>
            <a:ext cx="11014028" cy="539345"/>
          </a:xfrm>
        </p:spPr>
        <p:txBody>
          <a:bodyPr/>
          <a:lstStyle/>
          <a:p>
            <a:r>
              <a:rPr lang="en-US" sz="2400" b="1" spc="100" dirty="0">
                <a:effectLst>
                  <a:outerShdw blurRad="38100" dist="38100" dir="2700000" algn="tl">
                    <a:srgbClr val="000000">
                      <a:alpha val="43137"/>
                    </a:srgbClr>
                  </a:outerShdw>
                </a:effectLst>
                <a:latin typeface="Agency FB" panose="020B0503020202020204" pitchFamily="34" charset="0"/>
              </a:rPr>
              <a:t>What if your co-worker says, “I don’t believe in God. If he exists, why is the world so bad?”</a:t>
            </a:r>
          </a:p>
        </p:txBody>
      </p:sp>
      <p:sp>
        <p:nvSpPr>
          <p:cNvPr id="6" name="Isosceles Triangle 5">
            <a:extLst>
              <a:ext uri="{FF2B5EF4-FFF2-40B4-BE49-F238E27FC236}">
                <a16:creationId xmlns:a16="http://schemas.microsoft.com/office/drawing/2014/main" id="{031AFE3F-A1FE-4CA3-B734-D37D2AC2E5C6}"/>
              </a:ext>
              <a:ext uri="{C183D7F6-B498-43B3-948B-1728B52AA6E4}">
                <adec:decorative xmlns:adec="http://schemas.microsoft.com/office/drawing/2017/decorative" val="1"/>
              </a:ext>
            </a:extLst>
          </p:cNvPr>
          <p:cNvSpPr/>
          <p:nvPr/>
        </p:nvSpPr>
        <p:spPr>
          <a:xfrm rot="10800000" flipH="1" flipV="1">
            <a:off x="463958" y="486037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84597353-6FA6-496F-A2F5-2000E8129C90}"/>
              </a:ext>
              <a:ext uri="{C183D7F6-B498-43B3-948B-1728B52AA6E4}">
                <adec:decorative xmlns:adec="http://schemas.microsoft.com/office/drawing/2017/decorative" val="1"/>
              </a:ext>
            </a:extLst>
          </p:cNvPr>
          <p:cNvSpPr/>
          <p:nvPr/>
        </p:nvSpPr>
        <p:spPr>
          <a:xfrm rot="10800000" flipH="1">
            <a:off x="463958" y="561010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182305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2DF530-EA81-4013-A512-ACF0B7761701}"/>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vert="horz" lIns="0" tIns="0" rIns="0" bIns="0" rtlCol="0" anchor="ctr">
            <a:normAutofit/>
          </a:bodyPr>
          <a:lstStyle/>
          <a:p>
            <a:pPr>
              <a:spcAft>
                <a:spcPts val="600"/>
              </a:spcAft>
            </a:pPr>
            <a:fld id="{19B51A1E-902D-48AF-9020-955120F399B6}" type="slidenum">
              <a:rPr lang="en-US" smtClean="0"/>
              <a:pPr>
                <a:spcAft>
                  <a:spcPts val="600"/>
                </a:spcAft>
              </a:pPr>
              <a:t>180</a:t>
            </a:fld>
            <a:endParaRPr lang="en-US"/>
          </a:p>
        </p:txBody>
      </p:sp>
      <p:sp>
        <p:nvSpPr>
          <p:cNvPr id="11" name="TextBox 10">
            <a:extLst>
              <a:ext uri="{FF2B5EF4-FFF2-40B4-BE49-F238E27FC236}">
                <a16:creationId xmlns:a16="http://schemas.microsoft.com/office/drawing/2014/main" id="{33C22842-02B7-4732-B6AA-E974E77294CE}"/>
              </a:ext>
            </a:extLst>
          </p:cNvPr>
          <p:cNvSpPr txBox="1"/>
          <p:nvPr/>
        </p:nvSpPr>
        <p:spPr>
          <a:xfrm>
            <a:off x="2000250" y="1600200"/>
            <a:ext cx="7607300" cy="3170099"/>
          </a:xfrm>
          <a:prstGeom prst="rect">
            <a:avLst/>
          </a:prstGeom>
          <a:noFill/>
        </p:spPr>
        <p:txBody>
          <a:bodyPr wrap="square" rtlCol="0">
            <a:spAutoFit/>
          </a:bodyPr>
          <a:lstStyle/>
          <a:p>
            <a:r>
              <a:rPr lang="en-US" sz="4000" dirty="0">
                <a:latin typeface="Agency FB" panose="020B0503020202020204" pitchFamily="34" charset="0"/>
              </a:rPr>
              <a:t>1</a:t>
            </a:r>
            <a:r>
              <a:rPr lang="en-US" sz="4000" baseline="30000" dirty="0">
                <a:latin typeface="Agency FB" panose="020B0503020202020204" pitchFamily="34" charset="0"/>
              </a:rPr>
              <a:t>st</a:t>
            </a:r>
            <a:r>
              <a:rPr lang="en-US" sz="4000" dirty="0">
                <a:latin typeface="Agency FB" panose="020B0503020202020204" pitchFamily="34" charset="0"/>
              </a:rPr>
              <a:t> Line: </a:t>
            </a:r>
            <a:r>
              <a:rPr lang="en-US" sz="4000" dirty="0">
                <a:latin typeface="Abadi Extra Light" panose="020B0204020104020204" pitchFamily="34" charset="0"/>
              </a:rPr>
              <a:t>Is it clear (intellectual)</a:t>
            </a:r>
          </a:p>
          <a:p>
            <a:r>
              <a:rPr lang="en-US" sz="4000" dirty="0">
                <a:latin typeface="Agency FB" panose="020B0503020202020204" pitchFamily="34" charset="0"/>
              </a:rPr>
              <a:t>2</a:t>
            </a:r>
            <a:r>
              <a:rPr lang="en-US" sz="4000" baseline="30000" dirty="0">
                <a:latin typeface="Agency FB" panose="020B0503020202020204" pitchFamily="34" charset="0"/>
              </a:rPr>
              <a:t>nd</a:t>
            </a:r>
            <a:r>
              <a:rPr lang="en-US" sz="4000" dirty="0">
                <a:latin typeface="Agency FB" panose="020B0503020202020204" pitchFamily="34" charset="0"/>
              </a:rPr>
              <a:t> Line: </a:t>
            </a:r>
            <a:r>
              <a:rPr lang="en-US" sz="4000" dirty="0">
                <a:latin typeface="Abadi Extra Light" panose="020B0204020104020204" pitchFamily="34" charset="0"/>
              </a:rPr>
              <a:t>Half Step in the Decision</a:t>
            </a:r>
          </a:p>
          <a:p>
            <a:r>
              <a:rPr lang="en-US" sz="4000" dirty="0">
                <a:latin typeface="Agency FB" panose="020B0503020202020204" pitchFamily="34" charset="0"/>
              </a:rPr>
              <a:t>3</a:t>
            </a:r>
            <a:r>
              <a:rPr lang="en-US" sz="4000" baseline="30000" dirty="0">
                <a:latin typeface="Agency FB" panose="020B0503020202020204" pitchFamily="34" charset="0"/>
              </a:rPr>
              <a:t>rd</a:t>
            </a:r>
            <a:r>
              <a:rPr lang="en-US" sz="4000" dirty="0">
                <a:latin typeface="Agency FB" panose="020B0503020202020204" pitchFamily="34" charset="0"/>
              </a:rPr>
              <a:t> Line: </a:t>
            </a:r>
            <a:r>
              <a:rPr lang="en-US" sz="4000" dirty="0">
                <a:latin typeface="Abadi Extra Light" panose="020B0204020104020204" pitchFamily="34" charset="0"/>
              </a:rPr>
              <a:t>Ask for commitment </a:t>
            </a:r>
          </a:p>
          <a:p>
            <a:r>
              <a:rPr lang="en-US" sz="4000" dirty="0">
                <a:latin typeface="Agency FB" panose="020B0503020202020204" pitchFamily="34" charset="0"/>
              </a:rPr>
              <a:t>4</a:t>
            </a:r>
            <a:r>
              <a:rPr lang="en-US" sz="4000" baseline="30000" dirty="0">
                <a:latin typeface="Agency FB" panose="020B0503020202020204" pitchFamily="34" charset="0"/>
              </a:rPr>
              <a:t>th</a:t>
            </a:r>
            <a:r>
              <a:rPr lang="en-US" sz="4000" dirty="0">
                <a:latin typeface="Agency FB" panose="020B0503020202020204" pitchFamily="34" charset="0"/>
              </a:rPr>
              <a:t> Line: </a:t>
            </a:r>
            <a:r>
              <a:rPr lang="en-US" sz="4000" dirty="0">
                <a:latin typeface="Abadi Extra Light" panose="020B0204020104020204" pitchFamily="34" charset="0"/>
              </a:rPr>
              <a:t>Request material or visit or 		   ask a question </a:t>
            </a:r>
          </a:p>
        </p:txBody>
      </p:sp>
      <p:sp>
        <p:nvSpPr>
          <p:cNvPr id="14" name="Rectangle 13">
            <a:extLst>
              <a:ext uri="{FF2B5EF4-FFF2-40B4-BE49-F238E27FC236}">
                <a16:creationId xmlns:a16="http://schemas.microsoft.com/office/drawing/2014/main" id="{A5A473B7-2FB8-4D09-8997-B74235424BCF}"/>
              </a:ext>
            </a:extLst>
          </p:cNvPr>
          <p:cNvSpPr/>
          <p:nvPr/>
        </p:nvSpPr>
        <p:spPr>
          <a:xfrm>
            <a:off x="1860550" y="1312090"/>
            <a:ext cx="7052310" cy="45719"/>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0575458-ED24-48A4-87F1-F5F851E30E84}"/>
              </a:ext>
            </a:extLst>
          </p:cNvPr>
          <p:cNvSpPr/>
          <p:nvPr/>
        </p:nvSpPr>
        <p:spPr>
          <a:xfrm>
            <a:off x="1860550" y="5012690"/>
            <a:ext cx="7052310" cy="62234"/>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5C6130-822F-4AD8-934C-E485130AFF0D}"/>
              </a:ext>
            </a:extLst>
          </p:cNvPr>
          <p:cNvSpPr/>
          <p:nvPr/>
        </p:nvSpPr>
        <p:spPr>
          <a:xfrm rot="16200000" flipV="1">
            <a:off x="58970" y="3147237"/>
            <a:ext cx="3170100" cy="71118"/>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0775DBC-DE4B-47EB-A55B-6A74FBC6CB50}"/>
              </a:ext>
            </a:extLst>
          </p:cNvPr>
          <p:cNvSpPr/>
          <p:nvPr/>
        </p:nvSpPr>
        <p:spPr>
          <a:xfrm rot="16200000" flipV="1">
            <a:off x="7503070" y="3147235"/>
            <a:ext cx="3170098" cy="71119"/>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8498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F2B7A0-7F1C-44B9-A0E2-36FAFF4DEA84}"/>
              </a:ext>
            </a:extLst>
          </p:cNvPr>
          <p:cNvSpPr>
            <a:spLocks noGrp="1"/>
          </p:cNvSpPr>
          <p:nvPr>
            <p:ph type="sldNum" sz="quarter" idx="33"/>
          </p:nvPr>
        </p:nvSpPr>
        <p:spPr/>
        <p:txBody>
          <a:bodyPr/>
          <a:lstStyle/>
          <a:p>
            <a:fld id="{19B51A1E-902D-48AF-9020-955120F399B6}" type="slidenum">
              <a:rPr lang="en-US" noProof="0" smtClean="0"/>
              <a:pPr/>
              <a:t>181</a:t>
            </a:fld>
            <a:endParaRPr lang="en-US" noProof="0" dirty="0"/>
          </a:p>
        </p:txBody>
      </p:sp>
      <p:sp>
        <p:nvSpPr>
          <p:cNvPr id="7" name="Rectangle 6">
            <a:extLst>
              <a:ext uri="{FF2B5EF4-FFF2-40B4-BE49-F238E27FC236}">
                <a16:creationId xmlns:a16="http://schemas.microsoft.com/office/drawing/2014/main" id="{56B32E31-2031-473B-8F9D-1600EF6D0D6C}"/>
              </a:ext>
            </a:extLst>
          </p:cNvPr>
          <p:cNvSpPr/>
          <p:nvPr/>
        </p:nvSpPr>
        <p:spPr>
          <a:xfrm>
            <a:off x="1562100" y="812800"/>
            <a:ext cx="9080500" cy="5232400"/>
          </a:xfrm>
          <a:prstGeom prst="rect">
            <a:avLst/>
          </a:prstGeom>
          <a:solidFill>
            <a:schemeClr val="bg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897837-3D2E-43A3-912C-E038D391470A}"/>
              </a:ext>
            </a:extLst>
          </p:cNvPr>
          <p:cNvSpPr txBox="1"/>
          <p:nvPr/>
        </p:nvSpPr>
        <p:spPr>
          <a:xfrm>
            <a:off x="5645150" y="2971800"/>
            <a:ext cx="914400" cy="9144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C7B55757-2FD0-49D4-8BB5-D1936F5A61B0}"/>
              </a:ext>
            </a:extLst>
          </p:cNvPr>
          <p:cNvSpPr txBox="1"/>
          <p:nvPr/>
        </p:nvSpPr>
        <p:spPr>
          <a:xfrm>
            <a:off x="5715000" y="647700"/>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637BFC67-5153-4D23-AB6C-9955FA114223}"/>
              </a:ext>
            </a:extLst>
          </p:cNvPr>
          <p:cNvSpPr txBox="1"/>
          <p:nvPr/>
        </p:nvSpPr>
        <p:spPr>
          <a:xfrm>
            <a:off x="2641600" y="1042550"/>
            <a:ext cx="6908800" cy="584775"/>
          </a:xfrm>
          <a:prstGeom prst="rect">
            <a:avLst/>
          </a:prstGeom>
          <a:noFill/>
        </p:spPr>
        <p:txBody>
          <a:bodyPr wrap="square" rtlCol="0">
            <a:spAutoFit/>
          </a:bodyPr>
          <a:lstStyle/>
          <a:p>
            <a:pPr algn="ctr"/>
            <a:r>
              <a:rPr lang="en-US" sz="3200" b="1" dirty="0">
                <a:latin typeface="+mj-lt"/>
              </a:rPr>
              <a:t>Sabbath Decision Card</a:t>
            </a:r>
          </a:p>
        </p:txBody>
      </p:sp>
      <p:sp>
        <p:nvSpPr>
          <p:cNvPr id="13" name="TextBox 12">
            <a:extLst>
              <a:ext uri="{FF2B5EF4-FFF2-40B4-BE49-F238E27FC236}">
                <a16:creationId xmlns:a16="http://schemas.microsoft.com/office/drawing/2014/main" id="{FB86225D-925A-4E77-AB43-596940954A7D}"/>
              </a:ext>
            </a:extLst>
          </p:cNvPr>
          <p:cNvSpPr txBox="1"/>
          <p:nvPr/>
        </p:nvSpPr>
        <p:spPr>
          <a:xfrm>
            <a:off x="1841500" y="1905575"/>
            <a:ext cx="8521700" cy="3785652"/>
          </a:xfrm>
          <a:prstGeom prst="rect">
            <a:avLst/>
          </a:prstGeom>
          <a:noFill/>
        </p:spPr>
        <p:txBody>
          <a:bodyPr wrap="square" rtlCol="0">
            <a:spAutoFit/>
          </a:bodyPr>
          <a:lstStyle/>
          <a:p>
            <a:r>
              <a:rPr lang="en-US" sz="2400" b="1" spc="300" dirty="0"/>
              <a:t>        It is clear to me that the seventh-day Sabbath is an important Bible truth.</a:t>
            </a:r>
          </a:p>
          <a:p>
            <a:endParaRPr lang="en-US" sz="2400" b="1" spc="300" dirty="0"/>
          </a:p>
          <a:p>
            <a:r>
              <a:rPr lang="en-US" sz="2400" b="1" spc="300" dirty="0"/>
              <a:t>        I want to follow Jesus in my life.</a:t>
            </a:r>
          </a:p>
          <a:p>
            <a:endParaRPr lang="en-US" sz="2400" b="1" spc="300" dirty="0"/>
          </a:p>
          <a:p>
            <a:endParaRPr lang="en-US" sz="2400" b="1" spc="300" dirty="0"/>
          </a:p>
          <a:p>
            <a:r>
              <a:rPr lang="en-US" sz="2400" b="1" spc="300" dirty="0"/>
              <a:t>        I choose to follow Jesus by honoring His seventh-day Sabbath.</a:t>
            </a:r>
          </a:p>
          <a:p>
            <a:endParaRPr lang="en-US" sz="2400" b="1" spc="300" dirty="0"/>
          </a:p>
          <a:p>
            <a:r>
              <a:rPr lang="en-US" sz="2400" b="1" spc="300" dirty="0"/>
              <a:t>        I have some questions and would like a visit.</a:t>
            </a:r>
          </a:p>
        </p:txBody>
      </p:sp>
      <p:cxnSp>
        <p:nvCxnSpPr>
          <p:cNvPr id="3" name="Straight Connector 2">
            <a:extLst>
              <a:ext uri="{FF2B5EF4-FFF2-40B4-BE49-F238E27FC236}">
                <a16:creationId xmlns:a16="http://schemas.microsoft.com/office/drawing/2014/main" id="{5072182A-417C-4A71-9783-37CEE5144490}"/>
              </a:ext>
            </a:extLst>
          </p:cNvPr>
          <p:cNvCxnSpPr/>
          <p:nvPr/>
        </p:nvCxnSpPr>
        <p:spPr>
          <a:xfrm>
            <a:off x="1941534" y="2279737"/>
            <a:ext cx="70006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97C18447-B6A1-4397-85E5-C0B84354B75E}"/>
              </a:ext>
            </a:extLst>
          </p:cNvPr>
          <p:cNvCxnSpPr/>
          <p:nvPr/>
        </p:nvCxnSpPr>
        <p:spPr>
          <a:xfrm>
            <a:off x="1941534" y="3334011"/>
            <a:ext cx="70006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9FDD54C3-6AD7-40BC-B5E5-7C9533DD3E9A}"/>
              </a:ext>
            </a:extLst>
          </p:cNvPr>
          <p:cNvCxnSpPr/>
          <p:nvPr/>
        </p:nvCxnSpPr>
        <p:spPr>
          <a:xfrm>
            <a:off x="1941534" y="4448828"/>
            <a:ext cx="70006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FB98F98-EABF-47C3-8B5A-6B62BB3038AC}"/>
              </a:ext>
            </a:extLst>
          </p:cNvPr>
          <p:cNvCxnSpPr/>
          <p:nvPr/>
        </p:nvCxnSpPr>
        <p:spPr>
          <a:xfrm>
            <a:off x="1941534" y="5563644"/>
            <a:ext cx="700066"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74576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F2B7A0-7F1C-44B9-A0E2-36FAFF4DEA84}"/>
              </a:ext>
            </a:extLst>
          </p:cNvPr>
          <p:cNvSpPr>
            <a:spLocks noGrp="1"/>
          </p:cNvSpPr>
          <p:nvPr>
            <p:ph type="sldNum" sz="quarter" idx="33"/>
          </p:nvPr>
        </p:nvSpPr>
        <p:spPr/>
        <p:txBody>
          <a:bodyPr/>
          <a:lstStyle/>
          <a:p>
            <a:fld id="{19B51A1E-902D-48AF-9020-955120F399B6}" type="slidenum">
              <a:rPr lang="en-US" noProof="0" smtClean="0"/>
              <a:pPr/>
              <a:t>182</a:t>
            </a:fld>
            <a:endParaRPr lang="en-US" noProof="0" dirty="0"/>
          </a:p>
        </p:txBody>
      </p:sp>
      <p:sp>
        <p:nvSpPr>
          <p:cNvPr id="7" name="Rectangle 6">
            <a:extLst>
              <a:ext uri="{FF2B5EF4-FFF2-40B4-BE49-F238E27FC236}">
                <a16:creationId xmlns:a16="http://schemas.microsoft.com/office/drawing/2014/main" id="{56B32E31-2031-473B-8F9D-1600EF6D0D6C}"/>
              </a:ext>
            </a:extLst>
          </p:cNvPr>
          <p:cNvSpPr/>
          <p:nvPr/>
        </p:nvSpPr>
        <p:spPr>
          <a:xfrm>
            <a:off x="1562100" y="812800"/>
            <a:ext cx="9080500" cy="5232400"/>
          </a:xfrm>
          <a:prstGeom prst="rect">
            <a:avLst/>
          </a:prstGeom>
          <a:solidFill>
            <a:schemeClr val="bg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897837-3D2E-43A3-912C-E038D391470A}"/>
              </a:ext>
            </a:extLst>
          </p:cNvPr>
          <p:cNvSpPr txBox="1"/>
          <p:nvPr/>
        </p:nvSpPr>
        <p:spPr>
          <a:xfrm>
            <a:off x="5645150" y="2971800"/>
            <a:ext cx="914400" cy="9144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C7B55757-2FD0-49D4-8BB5-D1936F5A61B0}"/>
              </a:ext>
            </a:extLst>
          </p:cNvPr>
          <p:cNvSpPr txBox="1"/>
          <p:nvPr/>
        </p:nvSpPr>
        <p:spPr>
          <a:xfrm>
            <a:off x="5715000" y="647700"/>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637BFC67-5153-4D23-AB6C-9955FA114223}"/>
              </a:ext>
            </a:extLst>
          </p:cNvPr>
          <p:cNvSpPr txBox="1"/>
          <p:nvPr/>
        </p:nvSpPr>
        <p:spPr>
          <a:xfrm>
            <a:off x="2641600" y="1042550"/>
            <a:ext cx="6908800" cy="584775"/>
          </a:xfrm>
          <a:prstGeom prst="rect">
            <a:avLst/>
          </a:prstGeom>
          <a:noFill/>
        </p:spPr>
        <p:txBody>
          <a:bodyPr wrap="square" rtlCol="0">
            <a:spAutoFit/>
          </a:bodyPr>
          <a:lstStyle/>
          <a:p>
            <a:pPr algn="ctr"/>
            <a:r>
              <a:rPr lang="en-US" sz="3200" b="1" dirty="0">
                <a:latin typeface="+mj-lt"/>
              </a:rPr>
              <a:t>General Decision Card</a:t>
            </a:r>
          </a:p>
        </p:txBody>
      </p:sp>
      <p:sp>
        <p:nvSpPr>
          <p:cNvPr id="13" name="TextBox 12">
            <a:extLst>
              <a:ext uri="{FF2B5EF4-FFF2-40B4-BE49-F238E27FC236}">
                <a16:creationId xmlns:a16="http://schemas.microsoft.com/office/drawing/2014/main" id="{FB86225D-925A-4E77-AB43-596940954A7D}"/>
              </a:ext>
            </a:extLst>
          </p:cNvPr>
          <p:cNvSpPr txBox="1"/>
          <p:nvPr/>
        </p:nvSpPr>
        <p:spPr>
          <a:xfrm>
            <a:off x="1841500" y="1905575"/>
            <a:ext cx="8521700" cy="3785652"/>
          </a:xfrm>
          <a:prstGeom prst="rect">
            <a:avLst/>
          </a:prstGeom>
          <a:noFill/>
        </p:spPr>
        <p:txBody>
          <a:bodyPr wrap="square" rtlCol="0">
            <a:spAutoFit/>
          </a:bodyPr>
          <a:lstStyle/>
          <a:p>
            <a:r>
              <a:rPr lang="en-US" sz="2400" b="1" spc="300" dirty="0">
                <a:latin typeface="Abadi Extra Light" panose="020B0204020104020204" pitchFamily="34" charset="0"/>
              </a:rPr>
              <a:t>       The subject we studied today is clear to me.</a:t>
            </a:r>
          </a:p>
          <a:p>
            <a:endParaRPr lang="en-US" sz="2400" b="1" spc="300" dirty="0">
              <a:latin typeface="Abadi Extra Light" panose="020B0204020104020204" pitchFamily="34" charset="0"/>
            </a:endParaRPr>
          </a:p>
          <a:p>
            <a:r>
              <a:rPr lang="en-US" sz="2400" b="1" spc="300" dirty="0">
                <a:latin typeface="Abadi Extra Light" panose="020B0204020104020204" pitchFamily="34" charset="0"/>
              </a:rPr>
              <a:t>       I am choosing to follow Jesus in this matter.</a:t>
            </a:r>
          </a:p>
          <a:p>
            <a:endParaRPr lang="en-US" sz="2400" b="1" spc="300" dirty="0">
              <a:latin typeface="Abadi Extra Light" panose="020B0204020104020204" pitchFamily="34" charset="0"/>
            </a:endParaRPr>
          </a:p>
          <a:p>
            <a:r>
              <a:rPr lang="en-US" sz="2400" b="1" spc="300" dirty="0">
                <a:latin typeface="Abadi Extra Light" panose="020B0204020104020204" pitchFamily="34" charset="0"/>
              </a:rPr>
              <a:t>       I would like prayer concerning this matter</a:t>
            </a:r>
          </a:p>
          <a:p>
            <a:endParaRPr lang="en-US" sz="2400" b="1" spc="300" dirty="0">
              <a:latin typeface="Abadi Extra Light" panose="020B0204020104020204" pitchFamily="34" charset="0"/>
            </a:endParaRPr>
          </a:p>
          <a:p>
            <a:r>
              <a:rPr lang="en-US" sz="2400" b="1" spc="300" dirty="0">
                <a:latin typeface="Abadi Extra Light" panose="020B0204020104020204" pitchFamily="34" charset="0"/>
              </a:rPr>
              <a:t>       There are some obstacles in my life and I would like to talk to someone.</a:t>
            </a:r>
          </a:p>
          <a:p>
            <a:endParaRPr lang="en-US" sz="2400" b="1" spc="300" dirty="0">
              <a:latin typeface="Abadi Extra Light" panose="020B0204020104020204" pitchFamily="34" charset="0"/>
            </a:endParaRPr>
          </a:p>
          <a:p>
            <a:r>
              <a:rPr lang="en-US" sz="2400" b="1" spc="300" dirty="0">
                <a:latin typeface="Abadi Extra Light" panose="020B0204020104020204" pitchFamily="34" charset="0"/>
              </a:rPr>
              <a:t>       I would like to prepare for baptism.</a:t>
            </a:r>
          </a:p>
        </p:txBody>
      </p:sp>
      <p:cxnSp>
        <p:nvCxnSpPr>
          <p:cNvPr id="11" name="Straight Connector 10">
            <a:extLst>
              <a:ext uri="{FF2B5EF4-FFF2-40B4-BE49-F238E27FC236}">
                <a16:creationId xmlns:a16="http://schemas.microsoft.com/office/drawing/2014/main" id="{9662D1CC-8348-4C6E-8E34-BA5FF1950981}"/>
              </a:ext>
            </a:extLst>
          </p:cNvPr>
          <p:cNvCxnSpPr/>
          <p:nvPr/>
        </p:nvCxnSpPr>
        <p:spPr>
          <a:xfrm>
            <a:off x="1941534" y="2279737"/>
            <a:ext cx="70006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37AA38BA-3BB8-4CC3-840B-74F64600BA38}"/>
              </a:ext>
            </a:extLst>
          </p:cNvPr>
          <p:cNvCxnSpPr/>
          <p:nvPr/>
        </p:nvCxnSpPr>
        <p:spPr>
          <a:xfrm>
            <a:off x="1941534" y="2971800"/>
            <a:ext cx="70006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3E3A5621-32A1-4556-BBD0-CC5BC1E4275B}"/>
              </a:ext>
            </a:extLst>
          </p:cNvPr>
          <p:cNvCxnSpPr/>
          <p:nvPr/>
        </p:nvCxnSpPr>
        <p:spPr>
          <a:xfrm>
            <a:off x="1941534" y="3722318"/>
            <a:ext cx="70006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60FAE00-FD67-4CDB-A546-553B31AC332E}"/>
              </a:ext>
            </a:extLst>
          </p:cNvPr>
          <p:cNvCxnSpPr/>
          <p:nvPr/>
        </p:nvCxnSpPr>
        <p:spPr>
          <a:xfrm>
            <a:off x="1941534" y="4398724"/>
            <a:ext cx="70006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F987F23E-55FB-44DD-B7DE-EA54C1366BCC}"/>
              </a:ext>
            </a:extLst>
          </p:cNvPr>
          <p:cNvCxnSpPr/>
          <p:nvPr/>
        </p:nvCxnSpPr>
        <p:spPr>
          <a:xfrm>
            <a:off x="1941534" y="5538592"/>
            <a:ext cx="700066"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189388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2DF530-EA81-4013-A512-ACF0B7761701}"/>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vert="horz" lIns="0" tIns="0" rIns="0" bIns="0" rtlCol="0" anchor="ctr">
            <a:normAutofit/>
          </a:bodyPr>
          <a:lstStyle/>
          <a:p>
            <a:pPr>
              <a:spcAft>
                <a:spcPts val="600"/>
              </a:spcAft>
            </a:pPr>
            <a:fld id="{19B51A1E-902D-48AF-9020-955120F399B6}" type="slidenum">
              <a:rPr lang="en-US" smtClean="0"/>
              <a:pPr>
                <a:spcAft>
                  <a:spcPts val="600"/>
                </a:spcAft>
              </a:pPr>
              <a:t>183</a:t>
            </a:fld>
            <a:endParaRPr lang="en-US"/>
          </a:p>
        </p:txBody>
      </p:sp>
      <p:sp>
        <p:nvSpPr>
          <p:cNvPr id="3" name="Rectangle 2">
            <a:extLst>
              <a:ext uri="{FF2B5EF4-FFF2-40B4-BE49-F238E27FC236}">
                <a16:creationId xmlns:a16="http://schemas.microsoft.com/office/drawing/2014/main" id="{8A475CD9-476B-44D9-8423-29100CF447C5}"/>
              </a:ext>
            </a:extLst>
          </p:cNvPr>
          <p:cNvSpPr/>
          <p:nvPr/>
        </p:nvSpPr>
        <p:spPr>
          <a:xfrm>
            <a:off x="9529360" y="170734"/>
            <a:ext cx="2198295" cy="215445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Preparation 5">
            <a:extLst>
              <a:ext uri="{FF2B5EF4-FFF2-40B4-BE49-F238E27FC236}">
                <a16:creationId xmlns:a16="http://schemas.microsoft.com/office/drawing/2014/main" id="{4F62856E-54E7-4A84-B930-D7DBF78E92BB}"/>
              </a:ext>
            </a:extLst>
          </p:cNvPr>
          <p:cNvSpPr/>
          <p:nvPr/>
        </p:nvSpPr>
        <p:spPr>
          <a:xfrm>
            <a:off x="1536700" y="292100"/>
            <a:ext cx="9105900" cy="94253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9054"/>
              <a:gd name="connsiteY0" fmla="*/ 4418 h 10000"/>
              <a:gd name="connsiteX1" fmla="*/ 1054 w 9054"/>
              <a:gd name="connsiteY1" fmla="*/ 0 h 10000"/>
              <a:gd name="connsiteX2" fmla="*/ 7054 w 9054"/>
              <a:gd name="connsiteY2" fmla="*/ 0 h 10000"/>
              <a:gd name="connsiteX3" fmla="*/ 9054 w 9054"/>
              <a:gd name="connsiteY3" fmla="*/ 5000 h 10000"/>
              <a:gd name="connsiteX4" fmla="*/ 7054 w 9054"/>
              <a:gd name="connsiteY4" fmla="*/ 10000 h 10000"/>
              <a:gd name="connsiteX5" fmla="*/ 1054 w 9054"/>
              <a:gd name="connsiteY5" fmla="*/ 10000 h 10000"/>
              <a:gd name="connsiteX6" fmla="*/ 0 w 9054"/>
              <a:gd name="connsiteY6" fmla="*/ 4418 h 10000"/>
              <a:gd name="connsiteX0" fmla="*/ 0 w 8889"/>
              <a:gd name="connsiteY0" fmla="*/ 4418 h 10000"/>
              <a:gd name="connsiteX1" fmla="*/ 1164 w 8889"/>
              <a:gd name="connsiteY1" fmla="*/ 0 h 10000"/>
              <a:gd name="connsiteX2" fmla="*/ 7791 w 8889"/>
              <a:gd name="connsiteY2" fmla="*/ 0 h 10000"/>
              <a:gd name="connsiteX3" fmla="*/ 8889 w 8889"/>
              <a:gd name="connsiteY3" fmla="*/ 5000 h 10000"/>
              <a:gd name="connsiteX4" fmla="*/ 7791 w 8889"/>
              <a:gd name="connsiteY4" fmla="*/ 10000 h 10000"/>
              <a:gd name="connsiteX5" fmla="*/ 1164 w 8889"/>
              <a:gd name="connsiteY5" fmla="*/ 10000 h 10000"/>
              <a:gd name="connsiteX6" fmla="*/ 0 w 8889"/>
              <a:gd name="connsiteY6" fmla="*/ 441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89" h="10000">
                <a:moveTo>
                  <a:pt x="0" y="4418"/>
                </a:moveTo>
                <a:lnTo>
                  <a:pt x="1164" y="0"/>
                </a:lnTo>
                <a:lnTo>
                  <a:pt x="7791" y="0"/>
                </a:lnTo>
                <a:lnTo>
                  <a:pt x="8889" y="5000"/>
                </a:lnTo>
                <a:lnTo>
                  <a:pt x="7791" y="10000"/>
                </a:lnTo>
                <a:lnTo>
                  <a:pt x="1164" y="10000"/>
                </a:lnTo>
                <a:lnTo>
                  <a:pt x="0" y="4418"/>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B5350B-7F0F-466F-84DC-9ABE14310017}"/>
              </a:ext>
            </a:extLst>
          </p:cNvPr>
          <p:cNvSpPr>
            <a:spLocks noGrp="1"/>
          </p:cNvSpPr>
          <p:nvPr>
            <p:ph type="title"/>
          </p:nvPr>
        </p:nvSpPr>
        <p:spPr>
          <a:xfrm>
            <a:off x="3185602" y="233667"/>
            <a:ext cx="7794594" cy="1059402"/>
          </a:xfrm>
          <a:prstGeom prst="rect">
            <a:avLst/>
          </a:prstGeom>
        </p:spPr>
        <p:txBody>
          <a:bodyPr vert="horz" lIns="0" tIns="0" rIns="0" bIns="0" rtlCol="0" anchor="ctr">
            <a:normAutofit/>
          </a:bodyPr>
          <a:lstStyle/>
          <a:p>
            <a:r>
              <a:rPr lang="en-US" sz="4400" b="1" dirty="0">
                <a:solidFill>
                  <a:schemeClr val="bg1"/>
                </a:solidFill>
              </a:rPr>
              <a:t>Language of the Appeal</a:t>
            </a:r>
            <a:endParaRPr lang="en-US" sz="4400" b="1" kern="1200" dirty="0">
              <a:solidFill>
                <a:schemeClr val="bg1"/>
              </a:solidFill>
            </a:endParaRPr>
          </a:p>
        </p:txBody>
      </p:sp>
      <p:sp>
        <p:nvSpPr>
          <p:cNvPr id="14" name="TextBox 13">
            <a:extLst>
              <a:ext uri="{FF2B5EF4-FFF2-40B4-BE49-F238E27FC236}">
                <a16:creationId xmlns:a16="http://schemas.microsoft.com/office/drawing/2014/main" id="{96F63F4B-AB56-4BF1-9947-0C3640A53786}"/>
              </a:ext>
            </a:extLst>
          </p:cNvPr>
          <p:cNvSpPr txBox="1"/>
          <p:nvPr/>
        </p:nvSpPr>
        <p:spPr>
          <a:xfrm>
            <a:off x="2254250" y="1486224"/>
            <a:ext cx="7683500" cy="454496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latin typeface="Abadi Extra Light" panose="020B0204020104020204" pitchFamily="34" charset="0"/>
              </a:rPr>
              <a:t>Be specific in your appeal. What is the decision you are asking them to make?</a:t>
            </a:r>
          </a:p>
          <a:p>
            <a:pPr marL="285750" indent="-285750">
              <a:lnSpc>
                <a:spcPct val="150000"/>
              </a:lnSpc>
              <a:buFont typeface="Arial" panose="020B0604020202020204" pitchFamily="34" charset="0"/>
              <a:buChar char="•"/>
            </a:pPr>
            <a:r>
              <a:rPr lang="en-US" sz="2800" dirty="0">
                <a:latin typeface="Abadi Extra Light" panose="020B0204020104020204" pitchFamily="34" charset="0"/>
              </a:rPr>
              <a:t>Be positive, not negative.</a:t>
            </a:r>
          </a:p>
          <a:p>
            <a:pPr marL="285750" indent="-285750">
              <a:lnSpc>
                <a:spcPct val="150000"/>
              </a:lnSpc>
              <a:buFont typeface="Arial" panose="020B0604020202020204" pitchFamily="34" charset="0"/>
              <a:buChar char="•"/>
            </a:pPr>
            <a:r>
              <a:rPr lang="en-US" sz="2800" dirty="0">
                <a:latin typeface="Abadi Extra Light" panose="020B0204020104020204" pitchFamily="34" charset="0"/>
              </a:rPr>
              <a:t>Make sure they understand what you are asking them to do.</a:t>
            </a:r>
          </a:p>
          <a:p>
            <a:pPr marL="285750" indent="-285750">
              <a:lnSpc>
                <a:spcPct val="150000"/>
              </a:lnSpc>
              <a:buFont typeface="Arial" panose="020B0604020202020204" pitchFamily="34" charset="0"/>
              <a:buChar char="•"/>
            </a:pPr>
            <a:r>
              <a:rPr lang="en-US" sz="2800" dirty="0">
                <a:latin typeface="Abadi Extra Light" panose="020B0204020104020204" pitchFamily="34" charset="0"/>
              </a:rPr>
              <a:t>If they come forward, when and where?</a:t>
            </a:r>
          </a:p>
          <a:p>
            <a:pPr marL="285750" indent="-285750">
              <a:lnSpc>
                <a:spcPct val="150000"/>
              </a:lnSpc>
              <a:buFont typeface="Arial" panose="020B0604020202020204" pitchFamily="34" charset="0"/>
              <a:buChar char="•"/>
            </a:pPr>
            <a:r>
              <a:rPr lang="en-US" sz="2800" dirty="0">
                <a:latin typeface="Abadi Extra Light" panose="020B0204020104020204" pitchFamily="34" charset="0"/>
              </a:rPr>
              <a:t>Repeat the appeal.</a:t>
            </a:r>
          </a:p>
        </p:txBody>
      </p:sp>
    </p:spTree>
    <p:extLst>
      <p:ext uri="{BB962C8B-B14F-4D97-AF65-F5344CB8AC3E}">
        <p14:creationId xmlns:p14="http://schemas.microsoft.com/office/powerpoint/2010/main" val="2293960795"/>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2DF530-EA81-4013-A512-ACF0B7761701}"/>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vert="horz" lIns="0" tIns="0" rIns="0" bIns="0" rtlCol="0" anchor="ctr">
            <a:normAutofit/>
          </a:bodyPr>
          <a:lstStyle/>
          <a:p>
            <a:pPr>
              <a:spcAft>
                <a:spcPts val="600"/>
              </a:spcAft>
            </a:pPr>
            <a:fld id="{19B51A1E-902D-48AF-9020-955120F399B6}" type="slidenum">
              <a:rPr lang="en-US" smtClean="0"/>
              <a:pPr>
                <a:spcAft>
                  <a:spcPts val="600"/>
                </a:spcAft>
              </a:pPr>
              <a:t>184</a:t>
            </a:fld>
            <a:endParaRPr lang="en-US"/>
          </a:p>
        </p:txBody>
      </p:sp>
      <p:sp>
        <p:nvSpPr>
          <p:cNvPr id="3" name="Rectangle 2">
            <a:extLst>
              <a:ext uri="{FF2B5EF4-FFF2-40B4-BE49-F238E27FC236}">
                <a16:creationId xmlns:a16="http://schemas.microsoft.com/office/drawing/2014/main" id="{8A475CD9-476B-44D9-8423-29100CF447C5}"/>
              </a:ext>
            </a:extLst>
          </p:cNvPr>
          <p:cNvSpPr/>
          <p:nvPr/>
        </p:nvSpPr>
        <p:spPr>
          <a:xfrm>
            <a:off x="9529360" y="170734"/>
            <a:ext cx="2198295" cy="215445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Preparation 5">
            <a:extLst>
              <a:ext uri="{FF2B5EF4-FFF2-40B4-BE49-F238E27FC236}">
                <a16:creationId xmlns:a16="http://schemas.microsoft.com/office/drawing/2014/main" id="{4F62856E-54E7-4A84-B930-D7DBF78E92BB}"/>
              </a:ext>
            </a:extLst>
          </p:cNvPr>
          <p:cNvSpPr/>
          <p:nvPr/>
        </p:nvSpPr>
        <p:spPr>
          <a:xfrm>
            <a:off x="1536700" y="292100"/>
            <a:ext cx="9105900" cy="94253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9054"/>
              <a:gd name="connsiteY0" fmla="*/ 4418 h 10000"/>
              <a:gd name="connsiteX1" fmla="*/ 1054 w 9054"/>
              <a:gd name="connsiteY1" fmla="*/ 0 h 10000"/>
              <a:gd name="connsiteX2" fmla="*/ 7054 w 9054"/>
              <a:gd name="connsiteY2" fmla="*/ 0 h 10000"/>
              <a:gd name="connsiteX3" fmla="*/ 9054 w 9054"/>
              <a:gd name="connsiteY3" fmla="*/ 5000 h 10000"/>
              <a:gd name="connsiteX4" fmla="*/ 7054 w 9054"/>
              <a:gd name="connsiteY4" fmla="*/ 10000 h 10000"/>
              <a:gd name="connsiteX5" fmla="*/ 1054 w 9054"/>
              <a:gd name="connsiteY5" fmla="*/ 10000 h 10000"/>
              <a:gd name="connsiteX6" fmla="*/ 0 w 9054"/>
              <a:gd name="connsiteY6" fmla="*/ 4418 h 10000"/>
              <a:gd name="connsiteX0" fmla="*/ 0 w 8889"/>
              <a:gd name="connsiteY0" fmla="*/ 4418 h 10000"/>
              <a:gd name="connsiteX1" fmla="*/ 1164 w 8889"/>
              <a:gd name="connsiteY1" fmla="*/ 0 h 10000"/>
              <a:gd name="connsiteX2" fmla="*/ 7791 w 8889"/>
              <a:gd name="connsiteY2" fmla="*/ 0 h 10000"/>
              <a:gd name="connsiteX3" fmla="*/ 8889 w 8889"/>
              <a:gd name="connsiteY3" fmla="*/ 5000 h 10000"/>
              <a:gd name="connsiteX4" fmla="*/ 7791 w 8889"/>
              <a:gd name="connsiteY4" fmla="*/ 10000 h 10000"/>
              <a:gd name="connsiteX5" fmla="*/ 1164 w 8889"/>
              <a:gd name="connsiteY5" fmla="*/ 10000 h 10000"/>
              <a:gd name="connsiteX6" fmla="*/ 0 w 8889"/>
              <a:gd name="connsiteY6" fmla="*/ 441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89" h="10000">
                <a:moveTo>
                  <a:pt x="0" y="4418"/>
                </a:moveTo>
                <a:lnTo>
                  <a:pt x="1164" y="0"/>
                </a:lnTo>
                <a:lnTo>
                  <a:pt x="7791" y="0"/>
                </a:lnTo>
                <a:lnTo>
                  <a:pt x="8889" y="5000"/>
                </a:lnTo>
                <a:lnTo>
                  <a:pt x="7791" y="10000"/>
                </a:lnTo>
                <a:lnTo>
                  <a:pt x="1164" y="10000"/>
                </a:lnTo>
                <a:lnTo>
                  <a:pt x="0" y="4418"/>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B5350B-7F0F-466F-84DC-9ABE14310017}"/>
              </a:ext>
            </a:extLst>
          </p:cNvPr>
          <p:cNvSpPr>
            <a:spLocks noGrp="1"/>
          </p:cNvSpPr>
          <p:nvPr>
            <p:ph type="title"/>
          </p:nvPr>
        </p:nvSpPr>
        <p:spPr>
          <a:xfrm>
            <a:off x="3185602" y="233667"/>
            <a:ext cx="7794594" cy="1059402"/>
          </a:xfrm>
          <a:prstGeom prst="rect">
            <a:avLst/>
          </a:prstGeom>
        </p:spPr>
        <p:txBody>
          <a:bodyPr vert="horz" lIns="0" tIns="0" rIns="0" bIns="0" rtlCol="0" anchor="ctr">
            <a:normAutofit/>
          </a:bodyPr>
          <a:lstStyle/>
          <a:p>
            <a:r>
              <a:rPr lang="en-US" sz="4400" b="1" dirty="0">
                <a:solidFill>
                  <a:schemeClr val="bg1"/>
                </a:solidFill>
              </a:rPr>
              <a:t>Language of the Appeal</a:t>
            </a:r>
            <a:endParaRPr lang="en-US" sz="4400" b="1" kern="1200" dirty="0">
              <a:solidFill>
                <a:schemeClr val="bg1"/>
              </a:solidFill>
            </a:endParaRPr>
          </a:p>
        </p:txBody>
      </p:sp>
      <p:cxnSp>
        <p:nvCxnSpPr>
          <p:cNvPr id="8" name="Straight Connector 7">
            <a:extLst>
              <a:ext uri="{FF2B5EF4-FFF2-40B4-BE49-F238E27FC236}">
                <a16:creationId xmlns:a16="http://schemas.microsoft.com/office/drawing/2014/main" id="{EE8778DD-BD48-4683-B388-CC4298325473}"/>
              </a:ext>
            </a:extLst>
          </p:cNvPr>
          <p:cNvCxnSpPr>
            <a:cxnSpLocks/>
          </p:cNvCxnSpPr>
          <p:nvPr/>
        </p:nvCxnSpPr>
        <p:spPr>
          <a:xfrm>
            <a:off x="5937839" y="1677826"/>
            <a:ext cx="0" cy="479951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18D4BC8-565C-44BE-B532-18454B836511}"/>
              </a:ext>
            </a:extLst>
          </p:cNvPr>
          <p:cNvSpPr txBox="1"/>
          <p:nvPr/>
        </p:nvSpPr>
        <p:spPr>
          <a:xfrm>
            <a:off x="1235960" y="1757135"/>
            <a:ext cx="4546599" cy="461665"/>
          </a:xfrm>
          <a:prstGeom prst="rect">
            <a:avLst/>
          </a:prstGeom>
          <a:noFill/>
        </p:spPr>
        <p:txBody>
          <a:bodyPr wrap="square" rtlCol="0">
            <a:spAutoFit/>
          </a:bodyPr>
          <a:lstStyle/>
          <a:p>
            <a:r>
              <a:rPr lang="en-US" sz="2400" b="1" dirty="0">
                <a:solidFill>
                  <a:schemeClr val="tx1">
                    <a:lumMod val="75000"/>
                    <a:lumOff val="25000"/>
                  </a:schemeClr>
                </a:solidFill>
                <a:latin typeface="+mj-lt"/>
              </a:rPr>
              <a:t>Minimize the Negative </a:t>
            </a:r>
          </a:p>
        </p:txBody>
      </p:sp>
      <p:sp>
        <p:nvSpPr>
          <p:cNvPr id="15" name="TextBox 14">
            <a:extLst>
              <a:ext uri="{FF2B5EF4-FFF2-40B4-BE49-F238E27FC236}">
                <a16:creationId xmlns:a16="http://schemas.microsoft.com/office/drawing/2014/main" id="{FE696AD2-7AA2-4203-844F-09B0C11BB557}"/>
              </a:ext>
            </a:extLst>
          </p:cNvPr>
          <p:cNvSpPr txBox="1"/>
          <p:nvPr/>
        </p:nvSpPr>
        <p:spPr>
          <a:xfrm>
            <a:off x="7082899" y="2610106"/>
            <a:ext cx="4063995" cy="2412327"/>
          </a:xfrm>
          <a:prstGeom prst="rect">
            <a:avLst/>
          </a:prstGeom>
          <a:noFill/>
        </p:spPr>
        <p:txBody>
          <a:bodyPr wrap="square" rtlCol="0">
            <a:spAutoFit/>
          </a:bodyPr>
          <a:lstStyle/>
          <a:p>
            <a:pPr>
              <a:lnSpc>
                <a:spcPct val="200000"/>
              </a:lnSpc>
            </a:pPr>
            <a:r>
              <a:rPr lang="en-US" sz="2400" b="1" dirty="0">
                <a:latin typeface="Agency FB" panose="020B0503020202020204" pitchFamily="34" charset="0"/>
              </a:rPr>
              <a:t>DO focus on:</a:t>
            </a:r>
          </a:p>
          <a:p>
            <a:pPr marL="742950" lvl="1" indent="-285750">
              <a:lnSpc>
                <a:spcPct val="200000"/>
              </a:lnSpc>
              <a:buBlip>
                <a:blip r:embed="rId3">
                  <a:extLst>
                    <a:ext uri="{837473B0-CC2E-450A-ABE3-18F120FF3D39}">
                      <a1611:picAttrSrcUrl xmlns:a1611="http://schemas.microsoft.com/office/drawing/2016/11/main" r:id="rId4"/>
                    </a:ext>
                  </a:extLst>
                </a:blip>
              </a:buBlip>
            </a:pPr>
            <a:r>
              <a:rPr lang="en-US" dirty="0">
                <a:latin typeface="Abadi Extra Light" panose="020B0204020104020204" pitchFamily="34" charset="0"/>
              </a:rPr>
              <a:t>Blessings of making that decision</a:t>
            </a:r>
          </a:p>
          <a:p>
            <a:pPr marL="742950" lvl="1" indent="-285750">
              <a:lnSpc>
                <a:spcPct val="200000"/>
              </a:lnSpc>
              <a:buBlip>
                <a:blip r:embed="rId3">
                  <a:extLst>
                    <a:ext uri="{837473B0-CC2E-450A-ABE3-18F120FF3D39}">
                      <a1611:picAttrSrcUrl xmlns:a1611="http://schemas.microsoft.com/office/drawing/2016/11/main" r:id="rId4"/>
                    </a:ext>
                  </a:extLst>
                </a:blip>
              </a:buBlip>
            </a:pPr>
            <a:r>
              <a:rPr lang="en-US" dirty="0">
                <a:latin typeface="Abadi Extra Light" panose="020B0204020104020204" pitchFamily="34" charset="0"/>
              </a:rPr>
              <a:t>Good things that will result from that choice</a:t>
            </a:r>
          </a:p>
        </p:txBody>
      </p:sp>
      <p:cxnSp>
        <p:nvCxnSpPr>
          <p:cNvPr id="16" name="Straight Connector 15">
            <a:extLst>
              <a:ext uri="{FF2B5EF4-FFF2-40B4-BE49-F238E27FC236}">
                <a16:creationId xmlns:a16="http://schemas.microsoft.com/office/drawing/2014/main" id="{D58FD5D3-13F0-47F1-94A2-FDF0A5E47176}"/>
              </a:ext>
            </a:extLst>
          </p:cNvPr>
          <p:cNvCxnSpPr>
            <a:cxnSpLocks/>
          </p:cNvCxnSpPr>
          <p:nvPr/>
        </p:nvCxnSpPr>
        <p:spPr>
          <a:xfrm>
            <a:off x="4420134" y="1987967"/>
            <a:ext cx="48206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02B536-BC6E-470E-B56F-4A16EFE1E373}"/>
              </a:ext>
            </a:extLst>
          </p:cNvPr>
          <p:cNvCxnSpPr>
            <a:cxnSpLocks/>
          </p:cNvCxnSpPr>
          <p:nvPr/>
        </p:nvCxnSpPr>
        <p:spPr>
          <a:xfrm>
            <a:off x="753894" y="1987967"/>
            <a:ext cx="48206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1FA843A-218E-4217-B019-F2E4D57A632E}"/>
              </a:ext>
            </a:extLst>
          </p:cNvPr>
          <p:cNvSpPr txBox="1"/>
          <p:nvPr/>
        </p:nvSpPr>
        <p:spPr>
          <a:xfrm>
            <a:off x="7413229" y="1757135"/>
            <a:ext cx="4546599" cy="461665"/>
          </a:xfrm>
          <a:prstGeom prst="rect">
            <a:avLst/>
          </a:prstGeom>
          <a:noFill/>
        </p:spPr>
        <p:txBody>
          <a:bodyPr wrap="square" rtlCol="0">
            <a:spAutoFit/>
          </a:bodyPr>
          <a:lstStyle/>
          <a:p>
            <a:r>
              <a:rPr lang="en-US" sz="2400" b="1" dirty="0">
                <a:solidFill>
                  <a:schemeClr val="tx1">
                    <a:lumMod val="75000"/>
                    <a:lumOff val="25000"/>
                  </a:schemeClr>
                </a:solidFill>
                <a:latin typeface="+mj-lt"/>
              </a:rPr>
              <a:t>Maximize the Positive  </a:t>
            </a:r>
          </a:p>
        </p:txBody>
      </p:sp>
      <p:cxnSp>
        <p:nvCxnSpPr>
          <p:cNvPr id="20" name="Straight Connector 19">
            <a:extLst>
              <a:ext uri="{FF2B5EF4-FFF2-40B4-BE49-F238E27FC236}">
                <a16:creationId xmlns:a16="http://schemas.microsoft.com/office/drawing/2014/main" id="{59804E94-A17B-47B3-A389-B8635B03796D}"/>
              </a:ext>
            </a:extLst>
          </p:cNvPr>
          <p:cNvCxnSpPr>
            <a:cxnSpLocks/>
          </p:cNvCxnSpPr>
          <p:nvPr/>
        </p:nvCxnSpPr>
        <p:spPr>
          <a:xfrm>
            <a:off x="6931163" y="1987967"/>
            <a:ext cx="48206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749D864-72DB-4BC0-BF12-50F39C80C835}"/>
              </a:ext>
            </a:extLst>
          </p:cNvPr>
          <p:cNvCxnSpPr>
            <a:cxnSpLocks/>
          </p:cNvCxnSpPr>
          <p:nvPr/>
        </p:nvCxnSpPr>
        <p:spPr>
          <a:xfrm>
            <a:off x="10436881" y="1988801"/>
            <a:ext cx="48206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7AA67AB-7A2F-448E-B8DC-8BA765B1DA4F}"/>
              </a:ext>
            </a:extLst>
          </p:cNvPr>
          <p:cNvSpPr txBox="1"/>
          <p:nvPr/>
        </p:nvSpPr>
        <p:spPr>
          <a:xfrm>
            <a:off x="911796" y="2610106"/>
            <a:ext cx="4063995" cy="2412327"/>
          </a:xfrm>
          <a:prstGeom prst="rect">
            <a:avLst/>
          </a:prstGeom>
          <a:noFill/>
        </p:spPr>
        <p:txBody>
          <a:bodyPr wrap="square" rtlCol="0">
            <a:spAutoFit/>
          </a:bodyPr>
          <a:lstStyle/>
          <a:p>
            <a:pPr>
              <a:lnSpc>
                <a:spcPct val="200000"/>
              </a:lnSpc>
            </a:pPr>
            <a:r>
              <a:rPr lang="en-US" sz="2400" b="1" dirty="0">
                <a:latin typeface="Agency FB" panose="020B0503020202020204" pitchFamily="34" charset="0"/>
              </a:rPr>
              <a:t>DON’T focus on:</a:t>
            </a:r>
          </a:p>
          <a:p>
            <a:pPr marL="742950" lvl="1" indent="-285750">
              <a:lnSpc>
                <a:spcPct val="200000"/>
              </a:lnSpc>
              <a:buBlip>
                <a:blip r:embed="rId5">
                  <a:extLst>
                    <a:ext uri="{837473B0-CC2E-450A-ABE3-18F120FF3D39}">
                      <a1611:picAttrSrcUrl xmlns:a1611="http://schemas.microsoft.com/office/drawing/2016/11/main" r:id="rId6"/>
                    </a:ext>
                  </a:extLst>
                </a:blip>
              </a:buBlip>
            </a:pPr>
            <a:r>
              <a:rPr lang="en-US" dirty="0">
                <a:latin typeface="Abadi Extra Light" panose="020B0204020104020204" pitchFamily="34" charset="0"/>
              </a:rPr>
              <a:t>Challenges </a:t>
            </a:r>
          </a:p>
          <a:p>
            <a:pPr marL="742950" lvl="1" indent="-285750">
              <a:lnSpc>
                <a:spcPct val="200000"/>
              </a:lnSpc>
              <a:buBlip>
                <a:blip r:embed="rId5">
                  <a:extLst>
                    <a:ext uri="{837473B0-CC2E-450A-ABE3-18F120FF3D39}">
                      <a1611:picAttrSrcUrl xmlns:a1611="http://schemas.microsoft.com/office/drawing/2016/11/main" r:id="rId6"/>
                    </a:ext>
                  </a:extLst>
                </a:blip>
              </a:buBlip>
            </a:pPr>
            <a:r>
              <a:rPr lang="en-US" dirty="0">
                <a:latin typeface="Abadi Extra Light" panose="020B0204020104020204" pitchFamily="34" charset="0"/>
              </a:rPr>
              <a:t>Obstacles </a:t>
            </a:r>
          </a:p>
          <a:p>
            <a:pPr marL="742950" lvl="1" indent="-285750">
              <a:lnSpc>
                <a:spcPct val="200000"/>
              </a:lnSpc>
              <a:buBlip>
                <a:blip r:embed="rId5">
                  <a:extLst>
                    <a:ext uri="{837473B0-CC2E-450A-ABE3-18F120FF3D39}">
                      <a1611:picAttrSrcUrl xmlns:a1611="http://schemas.microsoft.com/office/drawing/2016/11/main" r:id="rId6"/>
                    </a:ext>
                  </a:extLst>
                </a:blip>
              </a:buBlip>
            </a:pPr>
            <a:r>
              <a:rPr lang="en-US" dirty="0">
                <a:latin typeface="Abadi Extra Light" panose="020B0204020104020204" pitchFamily="34" charset="0"/>
              </a:rPr>
              <a:t>Bad things that could happen</a:t>
            </a:r>
          </a:p>
        </p:txBody>
      </p:sp>
      <p:sp>
        <p:nvSpPr>
          <p:cNvPr id="23" name="Rectangle 22">
            <a:extLst>
              <a:ext uri="{FF2B5EF4-FFF2-40B4-BE49-F238E27FC236}">
                <a16:creationId xmlns:a16="http://schemas.microsoft.com/office/drawing/2014/main" id="{B4DEC772-0C95-4AEE-8E55-A284F838D45C}"/>
              </a:ext>
            </a:extLst>
          </p:cNvPr>
          <p:cNvSpPr/>
          <p:nvPr/>
        </p:nvSpPr>
        <p:spPr>
          <a:xfrm>
            <a:off x="7632618" y="3578839"/>
            <a:ext cx="190500" cy="108320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Checkmark">
            <a:extLst>
              <a:ext uri="{FF2B5EF4-FFF2-40B4-BE49-F238E27FC236}">
                <a16:creationId xmlns:a16="http://schemas.microsoft.com/office/drawing/2014/main" id="{39352C0D-688A-4EF8-90A4-6E3374624A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32618" y="3625769"/>
            <a:ext cx="190500" cy="190500"/>
          </a:xfrm>
          <a:prstGeom prst="rect">
            <a:avLst/>
          </a:prstGeom>
        </p:spPr>
      </p:pic>
      <p:pic>
        <p:nvPicPr>
          <p:cNvPr id="25" name="Graphic 24" descr="Checkmark">
            <a:extLst>
              <a:ext uri="{FF2B5EF4-FFF2-40B4-BE49-F238E27FC236}">
                <a16:creationId xmlns:a16="http://schemas.microsoft.com/office/drawing/2014/main" id="{6F31D6BA-FD1F-4C30-A0FD-B94ADE9A03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29317" y="4152771"/>
            <a:ext cx="190500" cy="190500"/>
          </a:xfrm>
          <a:prstGeom prst="rect">
            <a:avLst/>
          </a:prstGeom>
        </p:spPr>
      </p:pic>
    </p:spTree>
    <p:extLst>
      <p:ext uri="{BB962C8B-B14F-4D97-AF65-F5344CB8AC3E}">
        <p14:creationId xmlns:p14="http://schemas.microsoft.com/office/powerpoint/2010/main" val="20054778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22">
                                            <p:txEl>
                                              <p:pRg st="0" end="0"/>
                                            </p:txEl>
                                          </p:spTgt>
                                        </p:tgtEl>
                                      </p:cBhvr>
                                    </p:animEffect>
                                    <p:animScale>
                                      <p:cBhvr>
                                        <p:cTn id="7" dur="250" autoRev="1" fill="hold"/>
                                        <p:tgtEl>
                                          <p:spTgt spid="22">
                                            <p:txEl>
                                              <p:pRg st="0" end="0"/>
                                            </p:txEl>
                                          </p:spTgt>
                                        </p:tgtEl>
                                      </p:cBhvr>
                                      <p:by x="105000" y="105000"/>
                                    </p:animScale>
                                  </p:child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15">
                                            <p:txEl>
                                              <p:pRg st="0" end="0"/>
                                            </p:txEl>
                                          </p:spTgt>
                                        </p:tgtEl>
                                      </p:cBhvr>
                                    </p:animEffect>
                                    <p:animScale>
                                      <p:cBhvr>
                                        <p:cTn id="11" dur="250" autoRev="1" fill="hold"/>
                                        <p:tgtEl>
                                          <p:spTgt spid="15">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2DF530-EA81-4013-A512-ACF0B7761701}"/>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vert="horz" lIns="0" tIns="0" rIns="0" bIns="0" rtlCol="0" anchor="ctr">
            <a:normAutofit/>
          </a:bodyPr>
          <a:lstStyle/>
          <a:p>
            <a:pPr>
              <a:spcAft>
                <a:spcPts val="600"/>
              </a:spcAft>
            </a:pPr>
            <a:fld id="{19B51A1E-902D-48AF-9020-955120F399B6}" type="slidenum">
              <a:rPr lang="en-US" smtClean="0"/>
              <a:pPr>
                <a:spcAft>
                  <a:spcPts val="600"/>
                </a:spcAft>
              </a:pPr>
              <a:t>185</a:t>
            </a:fld>
            <a:endParaRPr lang="en-US"/>
          </a:p>
        </p:txBody>
      </p:sp>
      <p:sp>
        <p:nvSpPr>
          <p:cNvPr id="3" name="Rectangle 2">
            <a:extLst>
              <a:ext uri="{FF2B5EF4-FFF2-40B4-BE49-F238E27FC236}">
                <a16:creationId xmlns:a16="http://schemas.microsoft.com/office/drawing/2014/main" id="{8A475CD9-476B-44D9-8423-29100CF447C5}"/>
              </a:ext>
            </a:extLst>
          </p:cNvPr>
          <p:cNvSpPr/>
          <p:nvPr/>
        </p:nvSpPr>
        <p:spPr>
          <a:xfrm>
            <a:off x="9529360" y="170734"/>
            <a:ext cx="2198295" cy="215445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Preparation 5">
            <a:extLst>
              <a:ext uri="{FF2B5EF4-FFF2-40B4-BE49-F238E27FC236}">
                <a16:creationId xmlns:a16="http://schemas.microsoft.com/office/drawing/2014/main" id="{4F62856E-54E7-4A84-B930-D7DBF78E92BB}"/>
              </a:ext>
            </a:extLst>
          </p:cNvPr>
          <p:cNvSpPr/>
          <p:nvPr/>
        </p:nvSpPr>
        <p:spPr>
          <a:xfrm>
            <a:off x="1536700" y="292100"/>
            <a:ext cx="9105900" cy="94253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9054"/>
              <a:gd name="connsiteY0" fmla="*/ 4418 h 10000"/>
              <a:gd name="connsiteX1" fmla="*/ 1054 w 9054"/>
              <a:gd name="connsiteY1" fmla="*/ 0 h 10000"/>
              <a:gd name="connsiteX2" fmla="*/ 7054 w 9054"/>
              <a:gd name="connsiteY2" fmla="*/ 0 h 10000"/>
              <a:gd name="connsiteX3" fmla="*/ 9054 w 9054"/>
              <a:gd name="connsiteY3" fmla="*/ 5000 h 10000"/>
              <a:gd name="connsiteX4" fmla="*/ 7054 w 9054"/>
              <a:gd name="connsiteY4" fmla="*/ 10000 h 10000"/>
              <a:gd name="connsiteX5" fmla="*/ 1054 w 9054"/>
              <a:gd name="connsiteY5" fmla="*/ 10000 h 10000"/>
              <a:gd name="connsiteX6" fmla="*/ 0 w 9054"/>
              <a:gd name="connsiteY6" fmla="*/ 4418 h 10000"/>
              <a:gd name="connsiteX0" fmla="*/ 0 w 8889"/>
              <a:gd name="connsiteY0" fmla="*/ 4418 h 10000"/>
              <a:gd name="connsiteX1" fmla="*/ 1164 w 8889"/>
              <a:gd name="connsiteY1" fmla="*/ 0 h 10000"/>
              <a:gd name="connsiteX2" fmla="*/ 7791 w 8889"/>
              <a:gd name="connsiteY2" fmla="*/ 0 h 10000"/>
              <a:gd name="connsiteX3" fmla="*/ 8889 w 8889"/>
              <a:gd name="connsiteY3" fmla="*/ 5000 h 10000"/>
              <a:gd name="connsiteX4" fmla="*/ 7791 w 8889"/>
              <a:gd name="connsiteY4" fmla="*/ 10000 h 10000"/>
              <a:gd name="connsiteX5" fmla="*/ 1164 w 8889"/>
              <a:gd name="connsiteY5" fmla="*/ 10000 h 10000"/>
              <a:gd name="connsiteX6" fmla="*/ 0 w 8889"/>
              <a:gd name="connsiteY6" fmla="*/ 441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89" h="10000">
                <a:moveTo>
                  <a:pt x="0" y="4418"/>
                </a:moveTo>
                <a:lnTo>
                  <a:pt x="1164" y="0"/>
                </a:lnTo>
                <a:lnTo>
                  <a:pt x="7791" y="0"/>
                </a:lnTo>
                <a:lnTo>
                  <a:pt x="8889" y="5000"/>
                </a:lnTo>
                <a:lnTo>
                  <a:pt x="7791" y="10000"/>
                </a:lnTo>
                <a:lnTo>
                  <a:pt x="1164" y="10000"/>
                </a:lnTo>
                <a:lnTo>
                  <a:pt x="0" y="4418"/>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B5350B-7F0F-466F-84DC-9ABE14310017}"/>
              </a:ext>
            </a:extLst>
          </p:cNvPr>
          <p:cNvSpPr>
            <a:spLocks noGrp="1"/>
          </p:cNvSpPr>
          <p:nvPr>
            <p:ph type="title"/>
          </p:nvPr>
        </p:nvSpPr>
        <p:spPr>
          <a:xfrm>
            <a:off x="2848006" y="256406"/>
            <a:ext cx="7794594" cy="1059402"/>
          </a:xfrm>
          <a:prstGeom prst="rect">
            <a:avLst/>
          </a:prstGeom>
        </p:spPr>
        <p:txBody>
          <a:bodyPr vert="horz" lIns="0" tIns="0" rIns="0" bIns="0" rtlCol="0" anchor="ctr">
            <a:normAutofit/>
          </a:bodyPr>
          <a:lstStyle/>
          <a:p>
            <a:r>
              <a:rPr lang="en-US" sz="4400" b="1" dirty="0">
                <a:solidFill>
                  <a:schemeClr val="bg1"/>
                </a:solidFill>
              </a:rPr>
              <a:t>Faithful Tithe/Stewardship</a:t>
            </a:r>
            <a:endParaRPr lang="en-US" sz="4400" b="1" kern="1200" dirty="0">
              <a:solidFill>
                <a:schemeClr val="bg1"/>
              </a:solidFill>
            </a:endParaRPr>
          </a:p>
        </p:txBody>
      </p:sp>
      <p:cxnSp>
        <p:nvCxnSpPr>
          <p:cNvPr id="8" name="Straight Connector 7">
            <a:extLst>
              <a:ext uri="{FF2B5EF4-FFF2-40B4-BE49-F238E27FC236}">
                <a16:creationId xmlns:a16="http://schemas.microsoft.com/office/drawing/2014/main" id="{EE8778DD-BD48-4683-B388-CC4298325473}"/>
              </a:ext>
            </a:extLst>
          </p:cNvPr>
          <p:cNvCxnSpPr>
            <a:cxnSpLocks/>
          </p:cNvCxnSpPr>
          <p:nvPr/>
        </p:nvCxnSpPr>
        <p:spPr>
          <a:xfrm>
            <a:off x="5937839" y="1677826"/>
            <a:ext cx="0" cy="479951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18D4BC8-565C-44BE-B532-18454B836511}"/>
              </a:ext>
            </a:extLst>
          </p:cNvPr>
          <p:cNvSpPr txBox="1"/>
          <p:nvPr/>
        </p:nvSpPr>
        <p:spPr>
          <a:xfrm>
            <a:off x="1235960" y="1757135"/>
            <a:ext cx="4546599" cy="461665"/>
          </a:xfrm>
          <a:prstGeom prst="rect">
            <a:avLst/>
          </a:prstGeom>
          <a:noFill/>
        </p:spPr>
        <p:txBody>
          <a:bodyPr wrap="square" rtlCol="0">
            <a:spAutoFit/>
          </a:bodyPr>
          <a:lstStyle/>
          <a:p>
            <a:r>
              <a:rPr lang="en-US" sz="2400" b="1" dirty="0">
                <a:solidFill>
                  <a:schemeClr val="tx1">
                    <a:lumMod val="75000"/>
                    <a:lumOff val="25000"/>
                  </a:schemeClr>
                </a:solidFill>
                <a:latin typeface="+mj-lt"/>
              </a:rPr>
              <a:t>Minimize the Negative </a:t>
            </a:r>
          </a:p>
        </p:txBody>
      </p:sp>
      <p:sp>
        <p:nvSpPr>
          <p:cNvPr id="15" name="TextBox 14">
            <a:extLst>
              <a:ext uri="{FF2B5EF4-FFF2-40B4-BE49-F238E27FC236}">
                <a16:creationId xmlns:a16="http://schemas.microsoft.com/office/drawing/2014/main" id="{FE696AD2-7AA2-4203-844F-09B0C11BB557}"/>
              </a:ext>
            </a:extLst>
          </p:cNvPr>
          <p:cNvSpPr txBox="1"/>
          <p:nvPr/>
        </p:nvSpPr>
        <p:spPr>
          <a:xfrm>
            <a:off x="7082899" y="2610106"/>
            <a:ext cx="4063995" cy="3520323"/>
          </a:xfrm>
          <a:prstGeom prst="rect">
            <a:avLst/>
          </a:prstGeom>
          <a:noFill/>
        </p:spPr>
        <p:txBody>
          <a:bodyPr wrap="square" rtlCol="0">
            <a:spAutoFit/>
          </a:bodyPr>
          <a:lstStyle/>
          <a:p>
            <a:pPr>
              <a:lnSpc>
                <a:spcPct val="200000"/>
              </a:lnSpc>
            </a:pPr>
            <a:r>
              <a:rPr lang="en-US" sz="2400" b="1" dirty="0">
                <a:latin typeface="Agency FB" panose="020B0503020202020204" pitchFamily="34" charset="0"/>
              </a:rPr>
              <a:t>DO focus on:</a:t>
            </a:r>
          </a:p>
          <a:p>
            <a:pPr marL="742950" lvl="1" indent="-285750">
              <a:lnSpc>
                <a:spcPct val="200000"/>
              </a:lnSpc>
              <a:buBlip>
                <a:blip r:embed="rId3">
                  <a:extLst>
                    <a:ext uri="{837473B0-CC2E-450A-ABE3-18F120FF3D39}">
                      <a1611:picAttrSrcUrl xmlns:a1611="http://schemas.microsoft.com/office/drawing/2016/11/main" r:id="rId4"/>
                    </a:ext>
                  </a:extLst>
                </a:blip>
              </a:buBlip>
            </a:pPr>
            <a:r>
              <a:rPr lang="en-US" dirty="0">
                <a:latin typeface="Abadi Extra Light" panose="020B0204020104020204" pitchFamily="34" charset="0"/>
              </a:rPr>
              <a:t>The blessings of following Jesus</a:t>
            </a:r>
          </a:p>
          <a:p>
            <a:pPr marL="742950" lvl="1" indent="-285750">
              <a:lnSpc>
                <a:spcPct val="200000"/>
              </a:lnSpc>
              <a:buBlip>
                <a:blip r:embed="rId3">
                  <a:extLst>
                    <a:ext uri="{837473B0-CC2E-450A-ABE3-18F120FF3D39}">
                      <a1611:picAttrSrcUrl xmlns:a1611="http://schemas.microsoft.com/office/drawing/2016/11/main" r:id="rId4"/>
                    </a:ext>
                  </a:extLst>
                </a:blip>
              </a:buBlip>
            </a:pPr>
            <a:r>
              <a:rPr lang="en-US" dirty="0">
                <a:latin typeface="Abadi Extra Light" panose="020B0204020104020204" pitchFamily="34" charset="0"/>
              </a:rPr>
              <a:t>The promise of the windows of heaven being open</a:t>
            </a:r>
          </a:p>
          <a:p>
            <a:pPr marL="742950" lvl="1" indent="-285750">
              <a:lnSpc>
                <a:spcPct val="200000"/>
              </a:lnSpc>
              <a:buBlip>
                <a:blip r:embed="rId3">
                  <a:extLst>
                    <a:ext uri="{837473B0-CC2E-450A-ABE3-18F120FF3D39}">
                      <a1611:picAttrSrcUrl xmlns:a1611="http://schemas.microsoft.com/office/drawing/2016/11/main" r:id="rId4"/>
                    </a:ext>
                  </a:extLst>
                </a:blip>
              </a:buBlip>
            </a:pPr>
            <a:r>
              <a:rPr lang="en-US" dirty="0">
                <a:latin typeface="Abadi Extra Light" panose="020B0204020104020204" pitchFamily="34" charset="0"/>
              </a:rPr>
              <a:t>God’s promise to provide when we put Him first</a:t>
            </a:r>
          </a:p>
        </p:txBody>
      </p:sp>
      <p:cxnSp>
        <p:nvCxnSpPr>
          <p:cNvPr id="16" name="Straight Connector 15">
            <a:extLst>
              <a:ext uri="{FF2B5EF4-FFF2-40B4-BE49-F238E27FC236}">
                <a16:creationId xmlns:a16="http://schemas.microsoft.com/office/drawing/2014/main" id="{D58FD5D3-13F0-47F1-94A2-FDF0A5E47176}"/>
              </a:ext>
            </a:extLst>
          </p:cNvPr>
          <p:cNvCxnSpPr>
            <a:cxnSpLocks/>
          </p:cNvCxnSpPr>
          <p:nvPr/>
        </p:nvCxnSpPr>
        <p:spPr>
          <a:xfrm>
            <a:off x="4420134" y="1987967"/>
            <a:ext cx="48206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02B536-BC6E-470E-B56F-4A16EFE1E373}"/>
              </a:ext>
            </a:extLst>
          </p:cNvPr>
          <p:cNvCxnSpPr>
            <a:cxnSpLocks/>
          </p:cNvCxnSpPr>
          <p:nvPr/>
        </p:nvCxnSpPr>
        <p:spPr>
          <a:xfrm>
            <a:off x="753894" y="1987967"/>
            <a:ext cx="48206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1FA843A-218E-4217-B019-F2E4D57A632E}"/>
              </a:ext>
            </a:extLst>
          </p:cNvPr>
          <p:cNvSpPr txBox="1"/>
          <p:nvPr/>
        </p:nvSpPr>
        <p:spPr>
          <a:xfrm>
            <a:off x="7413229" y="1757135"/>
            <a:ext cx="4546599" cy="461665"/>
          </a:xfrm>
          <a:prstGeom prst="rect">
            <a:avLst/>
          </a:prstGeom>
          <a:noFill/>
        </p:spPr>
        <p:txBody>
          <a:bodyPr wrap="square" rtlCol="0">
            <a:spAutoFit/>
          </a:bodyPr>
          <a:lstStyle/>
          <a:p>
            <a:r>
              <a:rPr lang="en-US" sz="2400" b="1" dirty="0">
                <a:solidFill>
                  <a:schemeClr val="tx1">
                    <a:lumMod val="75000"/>
                    <a:lumOff val="25000"/>
                  </a:schemeClr>
                </a:solidFill>
                <a:latin typeface="+mj-lt"/>
              </a:rPr>
              <a:t>Maximize the Positive  </a:t>
            </a:r>
          </a:p>
        </p:txBody>
      </p:sp>
      <p:cxnSp>
        <p:nvCxnSpPr>
          <p:cNvPr id="20" name="Straight Connector 19">
            <a:extLst>
              <a:ext uri="{FF2B5EF4-FFF2-40B4-BE49-F238E27FC236}">
                <a16:creationId xmlns:a16="http://schemas.microsoft.com/office/drawing/2014/main" id="{59804E94-A17B-47B3-A389-B8635B03796D}"/>
              </a:ext>
            </a:extLst>
          </p:cNvPr>
          <p:cNvCxnSpPr>
            <a:cxnSpLocks/>
          </p:cNvCxnSpPr>
          <p:nvPr/>
        </p:nvCxnSpPr>
        <p:spPr>
          <a:xfrm>
            <a:off x="6931163" y="1987967"/>
            <a:ext cx="48206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749D864-72DB-4BC0-BF12-50F39C80C835}"/>
              </a:ext>
            </a:extLst>
          </p:cNvPr>
          <p:cNvCxnSpPr>
            <a:cxnSpLocks/>
          </p:cNvCxnSpPr>
          <p:nvPr/>
        </p:nvCxnSpPr>
        <p:spPr>
          <a:xfrm>
            <a:off x="10436881" y="1988801"/>
            <a:ext cx="48206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7AA67AB-7A2F-448E-B8DC-8BA765B1DA4F}"/>
              </a:ext>
            </a:extLst>
          </p:cNvPr>
          <p:cNvSpPr txBox="1"/>
          <p:nvPr/>
        </p:nvSpPr>
        <p:spPr>
          <a:xfrm>
            <a:off x="911796" y="2610106"/>
            <a:ext cx="4063995" cy="2412327"/>
          </a:xfrm>
          <a:prstGeom prst="rect">
            <a:avLst/>
          </a:prstGeom>
          <a:noFill/>
        </p:spPr>
        <p:txBody>
          <a:bodyPr wrap="square" rtlCol="0">
            <a:spAutoFit/>
          </a:bodyPr>
          <a:lstStyle/>
          <a:p>
            <a:pPr>
              <a:lnSpc>
                <a:spcPct val="200000"/>
              </a:lnSpc>
            </a:pPr>
            <a:r>
              <a:rPr lang="en-US" sz="2400" b="1" dirty="0">
                <a:latin typeface="Agency FB" panose="020B0503020202020204" pitchFamily="34" charset="0"/>
              </a:rPr>
              <a:t>DON’T focus on:</a:t>
            </a:r>
          </a:p>
          <a:p>
            <a:pPr marL="742950" lvl="1" indent="-285750">
              <a:lnSpc>
                <a:spcPct val="200000"/>
              </a:lnSpc>
              <a:buBlip>
                <a:blip r:embed="rId5">
                  <a:extLst>
                    <a:ext uri="{837473B0-CC2E-450A-ABE3-18F120FF3D39}">
                      <a1611:picAttrSrcUrl xmlns:a1611="http://schemas.microsoft.com/office/drawing/2016/11/main" r:id="rId6"/>
                    </a:ext>
                  </a:extLst>
                </a:blip>
              </a:buBlip>
            </a:pPr>
            <a:r>
              <a:rPr lang="en-US" dirty="0">
                <a:latin typeface="Abadi Extra Light" panose="020B0204020104020204" pitchFamily="34" charset="0"/>
              </a:rPr>
              <a:t>Not having enough to pay the bills</a:t>
            </a:r>
          </a:p>
          <a:p>
            <a:pPr marL="742950" lvl="1" indent="-285750">
              <a:lnSpc>
                <a:spcPct val="200000"/>
              </a:lnSpc>
              <a:buBlip>
                <a:blip r:embed="rId5">
                  <a:extLst>
                    <a:ext uri="{837473B0-CC2E-450A-ABE3-18F120FF3D39}">
                      <a1611:picAttrSrcUrl xmlns:a1611="http://schemas.microsoft.com/office/drawing/2016/11/main" r:id="rId6"/>
                    </a:ext>
                  </a:extLst>
                </a:blip>
              </a:buBlip>
            </a:pPr>
            <a:r>
              <a:rPr lang="en-US" dirty="0">
                <a:latin typeface="Abadi Extra Light" panose="020B0204020104020204" pitchFamily="34" charset="0"/>
              </a:rPr>
              <a:t>How people will think you’re crazy</a:t>
            </a:r>
          </a:p>
          <a:p>
            <a:pPr marL="742950" lvl="1" indent="-285750">
              <a:lnSpc>
                <a:spcPct val="200000"/>
              </a:lnSpc>
              <a:buBlip>
                <a:blip r:embed="rId5">
                  <a:extLst>
                    <a:ext uri="{837473B0-CC2E-450A-ABE3-18F120FF3D39}">
                      <a1611:picAttrSrcUrl xmlns:a1611="http://schemas.microsoft.com/office/drawing/2016/11/main" r:id="rId6"/>
                    </a:ext>
                  </a:extLst>
                </a:blip>
              </a:buBlip>
            </a:pPr>
            <a:r>
              <a:rPr lang="en-US" dirty="0">
                <a:latin typeface="Abadi Extra Light" panose="020B0204020104020204" pitchFamily="34" charset="0"/>
              </a:rPr>
              <a:t>How tight the budget is </a:t>
            </a:r>
          </a:p>
        </p:txBody>
      </p:sp>
      <p:sp>
        <p:nvSpPr>
          <p:cNvPr id="23" name="Rectangle 22">
            <a:extLst>
              <a:ext uri="{FF2B5EF4-FFF2-40B4-BE49-F238E27FC236}">
                <a16:creationId xmlns:a16="http://schemas.microsoft.com/office/drawing/2014/main" id="{B4DEC772-0C95-4AEE-8E55-A284F838D45C}"/>
              </a:ext>
            </a:extLst>
          </p:cNvPr>
          <p:cNvSpPr/>
          <p:nvPr/>
        </p:nvSpPr>
        <p:spPr>
          <a:xfrm>
            <a:off x="7632618" y="3578839"/>
            <a:ext cx="187199" cy="208536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Checkmark">
            <a:extLst>
              <a:ext uri="{FF2B5EF4-FFF2-40B4-BE49-F238E27FC236}">
                <a16:creationId xmlns:a16="http://schemas.microsoft.com/office/drawing/2014/main" id="{39352C0D-688A-4EF8-90A4-6E3374624A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32618" y="3625769"/>
            <a:ext cx="190500" cy="190500"/>
          </a:xfrm>
          <a:prstGeom prst="rect">
            <a:avLst/>
          </a:prstGeom>
        </p:spPr>
      </p:pic>
      <p:pic>
        <p:nvPicPr>
          <p:cNvPr id="25" name="Graphic 24" descr="Checkmark">
            <a:extLst>
              <a:ext uri="{FF2B5EF4-FFF2-40B4-BE49-F238E27FC236}">
                <a16:creationId xmlns:a16="http://schemas.microsoft.com/office/drawing/2014/main" id="{6F31D6BA-FD1F-4C30-A0FD-B94ADE9A03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29317" y="4152771"/>
            <a:ext cx="190500" cy="190500"/>
          </a:xfrm>
          <a:prstGeom prst="rect">
            <a:avLst/>
          </a:prstGeom>
        </p:spPr>
      </p:pic>
      <p:pic>
        <p:nvPicPr>
          <p:cNvPr id="26" name="Graphic 25" descr="Checkmark">
            <a:extLst>
              <a:ext uri="{FF2B5EF4-FFF2-40B4-BE49-F238E27FC236}">
                <a16:creationId xmlns:a16="http://schemas.microsoft.com/office/drawing/2014/main" id="{2FB814E6-3805-47FC-AF5B-EABD02377E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29317" y="5263684"/>
            <a:ext cx="190500" cy="190500"/>
          </a:xfrm>
          <a:prstGeom prst="rect">
            <a:avLst/>
          </a:prstGeom>
        </p:spPr>
      </p:pic>
    </p:spTree>
    <p:extLst>
      <p:ext uri="{BB962C8B-B14F-4D97-AF65-F5344CB8AC3E}">
        <p14:creationId xmlns:p14="http://schemas.microsoft.com/office/powerpoint/2010/main" val="42819943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22">
                                            <p:txEl>
                                              <p:pRg st="0" end="0"/>
                                            </p:txEl>
                                          </p:spTgt>
                                        </p:tgtEl>
                                      </p:cBhvr>
                                    </p:animEffect>
                                    <p:animScale>
                                      <p:cBhvr>
                                        <p:cTn id="7" dur="250" autoRev="1" fill="hold"/>
                                        <p:tgtEl>
                                          <p:spTgt spid="22">
                                            <p:txEl>
                                              <p:pRg st="0" end="0"/>
                                            </p:txEl>
                                          </p:spTgt>
                                        </p:tgtEl>
                                      </p:cBhvr>
                                      <p:by x="105000" y="105000"/>
                                    </p:animScale>
                                  </p:child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15">
                                            <p:txEl>
                                              <p:pRg st="0" end="0"/>
                                            </p:txEl>
                                          </p:spTgt>
                                        </p:tgtEl>
                                      </p:cBhvr>
                                    </p:animEffect>
                                    <p:animScale>
                                      <p:cBhvr>
                                        <p:cTn id="11" dur="250" autoRev="1" fill="hold"/>
                                        <p:tgtEl>
                                          <p:spTgt spid="15">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2DF530-EA81-4013-A512-ACF0B7761701}"/>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vert="horz" lIns="0" tIns="0" rIns="0" bIns="0" rtlCol="0" anchor="ctr">
            <a:normAutofit/>
          </a:bodyPr>
          <a:lstStyle/>
          <a:p>
            <a:pPr>
              <a:spcAft>
                <a:spcPts val="600"/>
              </a:spcAft>
            </a:pPr>
            <a:fld id="{19B51A1E-902D-48AF-9020-955120F399B6}" type="slidenum">
              <a:rPr lang="en-US" smtClean="0"/>
              <a:pPr>
                <a:spcAft>
                  <a:spcPts val="600"/>
                </a:spcAft>
              </a:pPr>
              <a:t>186</a:t>
            </a:fld>
            <a:endParaRPr lang="en-US"/>
          </a:p>
        </p:txBody>
      </p:sp>
      <p:sp>
        <p:nvSpPr>
          <p:cNvPr id="3" name="Rectangle 2">
            <a:extLst>
              <a:ext uri="{FF2B5EF4-FFF2-40B4-BE49-F238E27FC236}">
                <a16:creationId xmlns:a16="http://schemas.microsoft.com/office/drawing/2014/main" id="{8A475CD9-476B-44D9-8423-29100CF447C5}"/>
              </a:ext>
            </a:extLst>
          </p:cNvPr>
          <p:cNvSpPr/>
          <p:nvPr/>
        </p:nvSpPr>
        <p:spPr>
          <a:xfrm>
            <a:off x="9529360" y="170734"/>
            <a:ext cx="2198295" cy="215445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Preparation 5">
            <a:extLst>
              <a:ext uri="{FF2B5EF4-FFF2-40B4-BE49-F238E27FC236}">
                <a16:creationId xmlns:a16="http://schemas.microsoft.com/office/drawing/2014/main" id="{4F62856E-54E7-4A84-B930-D7DBF78E92BB}"/>
              </a:ext>
            </a:extLst>
          </p:cNvPr>
          <p:cNvSpPr/>
          <p:nvPr/>
        </p:nvSpPr>
        <p:spPr>
          <a:xfrm>
            <a:off x="1536700" y="292100"/>
            <a:ext cx="9105900" cy="942537"/>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9054"/>
              <a:gd name="connsiteY0" fmla="*/ 4418 h 10000"/>
              <a:gd name="connsiteX1" fmla="*/ 1054 w 9054"/>
              <a:gd name="connsiteY1" fmla="*/ 0 h 10000"/>
              <a:gd name="connsiteX2" fmla="*/ 7054 w 9054"/>
              <a:gd name="connsiteY2" fmla="*/ 0 h 10000"/>
              <a:gd name="connsiteX3" fmla="*/ 9054 w 9054"/>
              <a:gd name="connsiteY3" fmla="*/ 5000 h 10000"/>
              <a:gd name="connsiteX4" fmla="*/ 7054 w 9054"/>
              <a:gd name="connsiteY4" fmla="*/ 10000 h 10000"/>
              <a:gd name="connsiteX5" fmla="*/ 1054 w 9054"/>
              <a:gd name="connsiteY5" fmla="*/ 10000 h 10000"/>
              <a:gd name="connsiteX6" fmla="*/ 0 w 9054"/>
              <a:gd name="connsiteY6" fmla="*/ 4418 h 10000"/>
              <a:gd name="connsiteX0" fmla="*/ 0 w 8889"/>
              <a:gd name="connsiteY0" fmla="*/ 4418 h 10000"/>
              <a:gd name="connsiteX1" fmla="*/ 1164 w 8889"/>
              <a:gd name="connsiteY1" fmla="*/ 0 h 10000"/>
              <a:gd name="connsiteX2" fmla="*/ 7791 w 8889"/>
              <a:gd name="connsiteY2" fmla="*/ 0 h 10000"/>
              <a:gd name="connsiteX3" fmla="*/ 8889 w 8889"/>
              <a:gd name="connsiteY3" fmla="*/ 5000 h 10000"/>
              <a:gd name="connsiteX4" fmla="*/ 7791 w 8889"/>
              <a:gd name="connsiteY4" fmla="*/ 10000 h 10000"/>
              <a:gd name="connsiteX5" fmla="*/ 1164 w 8889"/>
              <a:gd name="connsiteY5" fmla="*/ 10000 h 10000"/>
              <a:gd name="connsiteX6" fmla="*/ 0 w 8889"/>
              <a:gd name="connsiteY6" fmla="*/ 441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89" h="10000">
                <a:moveTo>
                  <a:pt x="0" y="4418"/>
                </a:moveTo>
                <a:lnTo>
                  <a:pt x="1164" y="0"/>
                </a:lnTo>
                <a:lnTo>
                  <a:pt x="7791" y="0"/>
                </a:lnTo>
                <a:lnTo>
                  <a:pt x="8889" y="5000"/>
                </a:lnTo>
                <a:lnTo>
                  <a:pt x="7791" y="10000"/>
                </a:lnTo>
                <a:lnTo>
                  <a:pt x="1164" y="10000"/>
                </a:lnTo>
                <a:lnTo>
                  <a:pt x="0" y="4418"/>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B5350B-7F0F-466F-84DC-9ABE14310017}"/>
              </a:ext>
            </a:extLst>
          </p:cNvPr>
          <p:cNvSpPr>
            <a:spLocks noGrp="1"/>
          </p:cNvSpPr>
          <p:nvPr>
            <p:ph type="title"/>
          </p:nvPr>
        </p:nvSpPr>
        <p:spPr>
          <a:xfrm>
            <a:off x="4973901" y="227118"/>
            <a:ext cx="2198295" cy="1059402"/>
          </a:xfrm>
          <a:prstGeom prst="rect">
            <a:avLst/>
          </a:prstGeom>
        </p:spPr>
        <p:txBody>
          <a:bodyPr vert="horz" lIns="0" tIns="0" rIns="0" bIns="0" rtlCol="0" anchor="ctr">
            <a:normAutofit/>
          </a:bodyPr>
          <a:lstStyle/>
          <a:p>
            <a:r>
              <a:rPr lang="en-US" sz="4400" b="1" dirty="0">
                <a:solidFill>
                  <a:schemeClr val="bg1"/>
                </a:solidFill>
              </a:rPr>
              <a:t>Baptism</a:t>
            </a:r>
            <a:endParaRPr lang="en-US" sz="4400" b="1" kern="1200" dirty="0">
              <a:solidFill>
                <a:schemeClr val="bg1"/>
              </a:solidFill>
            </a:endParaRPr>
          </a:p>
        </p:txBody>
      </p:sp>
      <p:cxnSp>
        <p:nvCxnSpPr>
          <p:cNvPr id="8" name="Straight Connector 7">
            <a:extLst>
              <a:ext uri="{FF2B5EF4-FFF2-40B4-BE49-F238E27FC236}">
                <a16:creationId xmlns:a16="http://schemas.microsoft.com/office/drawing/2014/main" id="{EE8778DD-BD48-4683-B388-CC4298325473}"/>
              </a:ext>
            </a:extLst>
          </p:cNvPr>
          <p:cNvCxnSpPr>
            <a:cxnSpLocks/>
          </p:cNvCxnSpPr>
          <p:nvPr/>
        </p:nvCxnSpPr>
        <p:spPr>
          <a:xfrm>
            <a:off x="5937839" y="1677826"/>
            <a:ext cx="0" cy="479951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18D4BC8-565C-44BE-B532-18454B836511}"/>
              </a:ext>
            </a:extLst>
          </p:cNvPr>
          <p:cNvSpPr txBox="1"/>
          <p:nvPr/>
        </p:nvSpPr>
        <p:spPr>
          <a:xfrm>
            <a:off x="1235960" y="1757135"/>
            <a:ext cx="4546599" cy="461665"/>
          </a:xfrm>
          <a:prstGeom prst="rect">
            <a:avLst/>
          </a:prstGeom>
          <a:noFill/>
        </p:spPr>
        <p:txBody>
          <a:bodyPr wrap="square" rtlCol="0">
            <a:spAutoFit/>
          </a:bodyPr>
          <a:lstStyle/>
          <a:p>
            <a:r>
              <a:rPr lang="en-US" sz="2400" b="1" dirty="0">
                <a:solidFill>
                  <a:schemeClr val="tx1">
                    <a:lumMod val="75000"/>
                    <a:lumOff val="25000"/>
                  </a:schemeClr>
                </a:solidFill>
                <a:latin typeface="+mj-lt"/>
              </a:rPr>
              <a:t>Minimize the Negative </a:t>
            </a:r>
          </a:p>
        </p:txBody>
      </p:sp>
      <p:sp>
        <p:nvSpPr>
          <p:cNvPr id="15" name="TextBox 14">
            <a:extLst>
              <a:ext uri="{FF2B5EF4-FFF2-40B4-BE49-F238E27FC236}">
                <a16:creationId xmlns:a16="http://schemas.microsoft.com/office/drawing/2014/main" id="{FE696AD2-7AA2-4203-844F-09B0C11BB557}"/>
              </a:ext>
            </a:extLst>
          </p:cNvPr>
          <p:cNvSpPr txBox="1"/>
          <p:nvPr/>
        </p:nvSpPr>
        <p:spPr>
          <a:xfrm>
            <a:off x="7082899" y="2610106"/>
            <a:ext cx="4063995" cy="3520323"/>
          </a:xfrm>
          <a:prstGeom prst="rect">
            <a:avLst/>
          </a:prstGeom>
          <a:noFill/>
        </p:spPr>
        <p:txBody>
          <a:bodyPr wrap="square" rtlCol="0">
            <a:spAutoFit/>
          </a:bodyPr>
          <a:lstStyle/>
          <a:p>
            <a:pPr>
              <a:lnSpc>
                <a:spcPct val="200000"/>
              </a:lnSpc>
            </a:pPr>
            <a:r>
              <a:rPr lang="en-US" sz="2400" b="1" dirty="0">
                <a:latin typeface="Agency FB" panose="020B0503020202020204" pitchFamily="34" charset="0"/>
              </a:rPr>
              <a:t>DO focus on:</a:t>
            </a:r>
          </a:p>
          <a:p>
            <a:pPr marL="742950" lvl="1" indent="-285750">
              <a:lnSpc>
                <a:spcPct val="200000"/>
              </a:lnSpc>
              <a:buBlip>
                <a:blip r:embed="rId3">
                  <a:extLst>
                    <a:ext uri="{837473B0-CC2E-450A-ABE3-18F120FF3D39}">
                      <a1611:picAttrSrcUrl xmlns:a1611="http://schemas.microsoft.com/office/drawing/2016/11/main" r:id="rId4"/>
                    </a:ext>
                  </a:extLst>
                </a:blip>
              </a:buBlip>
            </a:pPr>
            <a:r>
              <a:rPr lang="en-US" dirty="0">
                <a:latin typeface="Abadi Extra Light" panose="020B0204020104020204" pitchFamily="34" charset="0"/>
              </a:rPr>
              <a:t>The blessings of following Jesus</a:t>
            </a:r>
          </a:p>
          <a:p>
            <a:pPr marL="742950" lvl="1" indent="-285750">
              <a:lnSpc>
                <a:spcPct val="200000"/>
              </a:lnSpc>
              <a:buBlip>
                <a:blip r:embed="rId3">
                  <a:extLst>
                    <a:ext uri="{837473B0-CC2E-450A-ABE3-18F120FF3D39}">
                      <a1611:picAttrSrcUrl xmlns:a1611="http://schemas.microsoft.com/office/drawing/2016/11/main" r:id="rId4"/>
                    </a:ext>
                  </a:extLst>
                </a:blip>
              </a:buBlip>
            </a:pPr>
            <a:r>
              <a:rPr lang="en-US" dirty="0">
                <a:latin typeface="Abadi Extra Light" panose="020B0204020104020204" pitchFamily="34" charset="0"/>
              </a:rPr>
              <a:t>The blessings of being at peace with God	</a:t>
            </a:r>
          </a:p>
          <a:p>
            <a:pPr marL="742950" lvl="1" indent="-285750">
              <a:lnSpc>
                <a:spcPct val="200000"/>
              </a:lnSpc>
              <a:buBlip>
                <a:blip r:embed="rId3">
                  <a:extLst>
                    <a:ext uri="{837473B0-CC2E-450A-ABE3-18F120FF3D39}">
                      <a1611:picAttrSrcUrl xmlns:a1611="http://schemas.microsoft.com/office/drawing/2016/11/main" r:id="rId4"/>
                    </a:ext>
                  </a:extLst>
                </a:blip>
              </a:buBlip>
            </a:pPr>
            <a:r>
              <a:rPr lang="en-US" dirty="0">
                <a:latin typeface="Abadi Extra Light" panose="020B0204020104020204" pitchFamily="34" charset="0"/>
              </a:rPr>
              <a:t>The joy of being right with God and having your sins washed away</a:t>
            </a:r>
          </a:p>
        </p:txBody>
      </p:sp>
      <p:cxnSp>
        <p:nvCxnSpPr>
          <p:cNvPr id="16" name="Straight Connector 15">
            <a:extLst>
              <a:ext uri="{FF2B5EF4-FFF2-40B4-BE49-F238E27FC236}">
                <a16:creationId xmlns:a16="http://schemas.microsoft.com/office/drawing/2014/main" id="{D58FD5D3-13F0-47F1-94A2-FDF0A5E47176}"/>
              </a:ext>
            </a:extLst>
          </p:cNvPr>
          <p:cNvCxnSpPr>
            <a:cxnSpLocks/>
          </p:cNvCxnSpPr>
          <p:nvPr/>
        </p:nvCxnSpPr>
        <p:spPr>
          <a:xfrm>
            <a:off x="4420134" y="1987967"/>
            <a:ext cx="48206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02B536-BC6E-470E-B56F-4A16EFE1E373}"/>
              </a:ext>
            </a:extLst>
          </p:cNvPr>
          <p:cNvCxnSpPr>
            <a:cxnSpLocks/>
          </p:cNvCxnSpPr>
          <p:nvPr/>
        </p:nvCxnSpPr>
        <p:spPr>
          <a:xfrm>
            <a:off x="753894" y="1987967"/>
            <a:ext cx="48206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1FA843A-218E-4217-B019-F2E4D57A632E}"/>
              </a:ext>
            </a:extLst>
          </p:cNvPr>
          <p:cNvSpPr txBox="1"/>
          <p:nvPr/>
        </p:nvSpPr>
        <p:spPr>
          <a:xfrm>
            <a:off x="7413229" y="1757135"/>
            <a:ext cx="4546599" cy="461665"/>
          </a:xfrm>
          <a:prstGeom prst="rect">
            <a:avLst/>
          </a:prstGeom>
          <a:noFill/>
        </p:spPr>
        <p:txBody>
          <a:bodyPr wrap="square" rtlCol="0">
            <a:spAutoFit/>
          </a:bodyPr>
          <a:lstStyle/>
          <a:p>
            <a:r>
              <a:rPr lang="en-US" sz="2400" b="1" dirty="0">
                <a:solidFill>
                  <a:schemeClr val="tx1">
                    <a:lumMod val="75000"/>
                    <a:lumOff val="25000"/>
                  </a:schemeClr>
                </a:solidFill>
                <a:latin typeface="+mj-lt"/>
              </a:rPr>
              <a:t>Maximize the Positive  </a:t>
            </a:r>
          </a:p>
        </p:txBody>
      </p:sp>
      <p:cxnSp>
        <p:nvCxnSpPr>
          <p:cNvPr id="20" name="Straight Connector 19">
            <a:extLst>
              <a:ext uri="{FF2B5EF4-FFF2-40B4-BE49-F238E27FC236}">
                <a16:creationId xmlns:a16="http://schemas.microsoft.com/office/drawing/2014/main" id="{59804E94-A17B-47B3-A389-B8635B03796D}"/>
              </a:ext>
            </a:extLst>
          </p:cNvPr>
          <p:cNvCxnSpPr>
            <a:cxnSpLocks/>
          </p:cNvCxnSpPr>
          <p:nvPr/>
        </p:nvCxnSpPr>
        <p:spPr>
          <a:xfrm>
            <a:off x="6931163" y="1987967"/>
            <a:ext cx="48206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749D864-72DB-4BC0-BF12-50F39C80C835}"/>
              </a:ext>
            </a:extLst>
          </p:cNvPr>
          <p:cNvCxnSpPr>
            <a:cxnSpLocks/>
          </p:cNvCxnSpPr>
          <p:nvPr/>
        </p:nvCxnSpPr>
        <p:spPr>
          <a:xfrm>
            <a:off x="10436881" y="1988801"/>
            <a:ext cx="48206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7AA67AB-7A2F-448E-B8DC-8BA765B1DA4F}"/>
              </a:ext>
            </a:extLst>
          </p:cNvPr>
          <p:cNvSpPr txBox="1"/>
          <p:nvPr/>
        </p:nvSpPr>
        <p:spPr>
          <a:xfrm>
            <a:off x="911796" y="2610106"/>
            <a:ext cx="4063995" cy="1858329"/>
          </a:xfrm>
          <a:prstGeom prst="rect">
            <a:avLst/>
          </a:prstGeom>
          <a:noFill/>
        </p:spPr>
        <p:txBody>
          <a:bodyPr wrap="square" rtlCol="0">
            <a:spAutoFit/>
          </a:bodyPr>
          <a:lstStyle/>
          <a:p>
            <a:pPr>
              <a:lnSpc>
                <a:spcPct val="200000"/>
              </a:lnSpc>
            </a:pPr>
            <a:r>
              <a:rPr lang="en-US" sz="2400" b="1" dirty="0">
                <a:latin typeface="Agency FB" panose="020B0503020202020204" pitchFamily="34" charset="0"/>
              </a:rPr>
              <a:t>DON’T focus on:</a:t>
            </a:r>
          </a:p>
          <a:p>
            <a:pPr marL="742950" lvl="1" indent="-285750">
              <a:lnSpc>
                <a:spcPct val="200000"/>
              </a:lnSpc>
              <a:buBlip>
                <a:blip r:embed="rId5">
                  <a:extLst>
                    <a:ext uri="{837473B0-CC2E-450A-ABE3-18F120FF3D39}">
                      <a1611:picAttrSrcUrl xmlns:a1611="http://schemas.microsoft.com/office/drawing/2016/11/main" r:id="rId6"/>
                    </a:ext>
                  </a:extLst>
                </a:blip>
              </a:buBlip>
            </a:pPr>
            <a:r>
              <a:rPr lang="en-US" dirty="0">
                <a:latin typeface="Abadi Extra Light" panose="020B0204020104020204" pitchFamily="34" charset="0"/>
              </a:rPr>
              <a:t>What you may have to give up</a:t>
            </a:r>
          </a:p>
          <a:p>
            <a:pPr marL="742950" lvl="1" indent="-285750">
              <a:lnSpc>
                <a:spcPct val="200000"/>
              </a:lnSpc>
              <a:buBlip>
                <a:blip r:embed="rId5">
                  <a:extLst>
                    <a:ext uri="{837473B0-CC2E-450A-ABE3-18F120FF3D39}">
                      <a1611:picAttrSrcUrl xmlns:a1611="http://schemas.microsoft.com/office/drawing/2016/11/main" r:id="rId6"/>
                    </a:ext>
                  </a:extLst>
                </a:blip>
              </a:buBlip>
            </a:pPr>
            <a:r>
              <a:rPr lang="en-US" dirty="0">
                <a:latin typeface="Abadi Extra Light" panose="020B0204020104020204" pitchFamily="34" charset="0"/>
              </a:rPr>
              <a:t>How people will think you’re crazy </a:t>
            </a:r>
          </a:p>
        </p:txBody>
      </p:sp>
      <p:sp>
        <p:nvSpPr>
          <p:cNvPr id="23" name="Rectangle 22">
            <a:extLst>
              <a:ext uri="{FF2B5EF4-FFF2-40B4-BE49-F238E27FC236}">
                <a16:creationId xmlns:a16="http://schemas.microsoft.com/office/drawing/2014/main" id="{B4DEC772-0C95-4AEE-8E55-A284F838D45C}"/>
              </a:ext>
            </a:extLst>
          </p:cNvPr>
          <p:cNvSpPr/>
          <p:nvPr/>
        </p:nvSpPr>
        <p:spPr>
          <a:xfrm>
            <a:off x="7632618" y="3578839"/>
            <a:ext cx="181276" cy="217426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Checkmark">
            <a:extLst>
              <a:ext uri="{FF2B5EF4-FFF2-40B4-BE49-F238E27FC236}">
                <a16:creationId xmlns:a16="http://schemas.microsoft.com/office/drawing/2014/main" id="{39352C0D-688A-4EF8-90A4-6E3374624A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32618" y="3625769"/>
            <a:ext cx="190500" cy="190500"/>
          </a:xfrm>
          <a:prstGeom prst="rect">
            <a:avLst/>
          </a:prstGeom>
        </p:spPr>
      </p:pic>
      <p:pic>
        <p:nvPicPr>
          <p:cNvPr id="25" name="Graphic 24" descr="Checkmark">
            <a:extLst>
              <a:ext uri="{FF2B5EF4-FFF2-40B4-BE49-F238E27FC236}">
                <a16:creationId xmlns:a16="http://schemas.microsoft.com/office/drawing/2014/main" id="{6F31D6BA-FD1F-4C30-A0FD-B94ADE9A03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29317" y="4152771"/>
            <a:ext cx="190500" cy="190500"/>
          </a:xfrm>
          <a:prstGeom prst="rect">
            <a:avLst/>
          </a:prstGeom>
        </p:spPr>
      </p:pic>
      <p:pic>
        <p:nvPicPr>
          <p:cNvPr id="26" name="Graphic 25" descr="Checkmark">
            <a:extLst>
              <a:ext uri="{FF2B5EF4-FFF2-40B4-BE49-F238E27FC236}">
                <a16:creationId xmlns:a16="http://schemas.microsoft.com/office/drawing/2014/main" id="{CABCB636-A85E-4B79-8A66-8D4C48C8D9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32618" y="5263684"/>
            <a:ext cx="190500" cy="190500"/>
          </a:xfrm>
          <a:prstGeom prst="rect">
            <a:avLst/>
          </a:prstGeom>
        </p:spPr>
      </p:pic>
    </p:spTree>
    <p:extLst>
      <p:ext uri="{BB962C8B-B14F-4D97-AF65-F5344CB8AC3E}">
        <p14:creationId xmlns:p14="http://schemas.microsoft.com/office/powerpoint/2010/main" val="18817746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22">
                                            <p:txEl>
                                              <p:pRg st="0" end="0"/>
                                            </p:txEl>
                                          </p:spTgt>
                                        </p:tgtEl>
                                      </p:cBhvr>
                                    </p:animEffect>
                                    <p:animScale>
                                      <p:cBhvr>
                                        <p:cTn id="7" dur="250" autoRev="1" fill="hold"/>
                                        <p:tgtEl>
                                          <p:spTgt spid="22">
                                            <p:txEl>
                                              <p:pRg st="0" end="0"/>
                                            </p:txEl>
                                          </p:spTgt>
                                        </p:tgtEl>
                                      </p:cBhvr>
                                      <p:by x="105000" y="105000"/>
                                    </p:animScale>
                                  </p:child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15">
                                            <p:txEl>
                                              <p:pRg st="0" end="0"/>
                                            </p:txEl>
                                          </p:spTgt>
                                        </p:tgtEl>
                                      </p:cBhvr>
                                    </p:animEffect>
                                    <p:animScale>
                                      <p:cBhvr>
                                        <p:cTn id="11" dur="250" autoRev="1" fill="hold"/>
                                        <p:tgtEl>
                                          <p:spTgt spid="15">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F2B7A0-7F1C-44B9-A0E2-36FAFF4DEA84}"/>
              </a:ext>
            </a:extLst>
          </p:cNvPr>
          <p:cNvSpPr>
            <a:spLocks noGrp="1"/>
          </p:cNvSpPr>
          <p:nvPr>
            <p:ph type="sldNum" sz="quarter" idx="33"/>
          </p:nvPr>
        </p:nvSpPr>
        <p:spPr/>
        <p:txBody>
          <a:bodyPr/>
          <a:lstStyle/>
          <a:p>
            <a:fld id="{19B51A1E-902D-48AF-9020-955120F399B6}" type="slidenum">
              <a:rPr lang="en-US" noProof="0" smtClean="0"/>
              <a:pPr/>
              <a:t>187</a:t>
            </a:fld>
            <a:endParaRPr lang="en-US" noProof="0" dirty="0"/>
          </a:p>
        </p:txBody>
      </p:sp>
      <p:sp>
        <p:nvSpPr>
          <p:cNvPr id="7" name="Rectangle 6">
            <a:extLst>
              <a:ext uri="{FF2B5EF4-FFF2-40B4-BE49-F238E27FC236}">
                <a16:creationId xmlns:a16="http://schemas.microsoft.com/office/drawing/2014/main" id="{56B32E31-2031-473B-8F9D-1600EF6D0D6C}"/>
              </a:ext>
            </a:extLst>
          </p:cNvPr>
          <p:cNvSpPr/>
          <p:nvPr/>
        </p:nvSpPr>
        <p:spPr>
          <a:xfrm>
            <a:off x="4699000" y="1670224"/>
            <a:ext cx="6477000" cy="4776310"/>
          </a:xfrm>
          <a:prstGeom prst="rect">
            <a:avLst/>
          </a:prstGeom>
          <a:solidFill>
            <a:schemeClr val="bg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90000"/>
                </a:schemeClr>
              </a:solidFill>
            </a:endParaRPr>
          </a:p>
        </p:txBody>
      </p:sp>
      <p:sp>
        <p:nvSpPr>
          <p:cNvPr id="8" name="TextBox 7">
            <a:extLst>
              <a:ext uri="{FF2B5EF4-FFF2-40B4-BE49-F238E27FC236}">
                <a16:creationId xmlns:a16="http://schemas.microsoft.com/office/drawing/2014/main" id="{72897837-3D2E-43A3-912C-E038D391470A}"/>
              </a:ext>
            </a:extLst>
          </p:cNvPr>
          <p:cNvSpPr txBox="1"/>
          <p:nvPr/>
        </p:nvSpPr>
        <p:spPr>
          <a:xfrm>
            <a:off x="5645150" y="2971800"/>
            <a:ext cx="914400" cy="9144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C7B55757-2FD0-49D4-8BB5-D1936F5A61B0}"/>
              </a:ext>
            </a:extLst>
          </p:cNvPr>
          <p:cNvSpPr txBox="1"/>
          <p:nvPr/>
        </p:nvSpPr>
        <p:spPr>
          <a:xfrm>
            <a:off x="5715000" y="647700"/>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637BFC67-5153-4D23-AB6C-9955FA114223}"/>
              </a:ext>
            </a:extLst>
          </p:cNvPr>
          <p:cNvSpPr txBox="1"/>
          <p:nvPr/>
        </p:nvSpPr>
        <p:spPr>
          <a:xfrm>
            <a:off x="-63500" y="329528"/>
            <a:ext cx="8001000" cy="584775"/>
          </a:xfrm>
          <a:prstGeom prst="rect">
            <a:avLst/>
          </a:prstGeom>
          <a:noFill/>
        </p:spPr>
        <p:txBody>
          <a:bodyPr wrap="square" rtlCol="0">
            <a:spAutoFit/>
          </a:bodyPr>
          <a:lstStyle/>
          <a:p>
            <a:pPr algn="ctr"/>
            <a:r>
              <a:rPr lang="en-US" sz="3200" b="1" dirty="0">
                <a:latin typeface="+mj-lt"/>
              </a:rPr>
              <a:t>Example of Appeal for Character of Jesus</a:t>
            </a:r>
          </a:p>
        </p:txBody>
      </p:sp>
      <p:sp>
        <p:nvSpPr>
          <p:cNvPr id="13" name="TextBox 12">
            <a:extLst>
              <a:ext uri="{FF2B5EF4-FFF2-40B4-BE49-F238E27FC236}">
                <a16:creationId xmlns:a16="http://schemas.microsoft.com/office/drawing/2014/main" id="{FB86225D-925A-4E77-AB43-596940954A7D}"/>
              </a:ext>
            </a:extLst>
          </p:cNvPr>
          <p:cNvSpPr txBox="1"/>
          <p:nvPr/>
        </p:nvSpPr>
        <p:spPr>
          <a:xfrm>
            <a:off x="4864100" y="1850915"/>
            <a:ext cx="6146800" cy="3900811"/>
          </a:xfrm>
          <a:prstGeom prst="rect">
            <a:avLst/>
          </a:prstGeom>
          <a:noFill/>
        </p:spPr>
        <p:txBody>
          <a:bodyPr wrap="square" rtlCol="0">
            <a:spAutoFit/>
          </a:bodyPr>
          <a:lstStyle/>
          <a:p>
            <a:pPr>
              <a:lnSpc>
                <a:spcPct val="150000"/>
              </a:lnSpc>
            </a:pPr>
            <a:r>
              <a:rPr lang="en-US" sz="2400" dirty="0">
                <a:latin typeface="Arial Narrow" panose="020B0606020202030204" pitchFamily="34" charset="0"/>
              </a:rPr>
              <a:t>Would you like others to see the character of Jesus in you? Would you like to have the fruit of the spirit in your life?</a:t>
            </a:r>
          </a:p>
          <a:p>
            <a:pPr>
              <a:lnSpc>
                <a:spcPct val="150000"/>
              </a:lnSpc>
            </a:pPr>
            <a:endParaRPr lang="en-US" sz="2400" dirty="0">
              <a:latin typeface="Arial Narrow" panose="020B0606020202030204" pitchFamily="34" charset="0"/>
            </a:endParaRPr>
          </a:p>
          <a:p>
            <a:pPr>
              <a:lnSpc>
                <a:spcPct val="150000"/>
              </a:lnSpc>
            </a:pPr>
            <a:r>
              <a:rPr lang="en-US" sz="2400" dirty="0">
                <a:latin typeface="Arial Narrow" panose="020B0606020202030204" pitchFamily="34" charset="0"/>
              </a:rPr>
              <a:t>This morning are you willing to say, “</a:t>
            </a:r>
            <a:r>
              <a:rPr lang="en-US" sz="2400" i="1" dirty="0">
                <a:latin typeface="Arial Narrow" panose="020B0606020202030204" pitchFamily="34" charset="0"/>
              </a:rPr>
              <a:t>Lord, make me more like You. Create in me a loving heart. Come into my life and form the fruit of the spirit in me</a:t>
            </a:r>
            <a:r>
              <a:rPr lang="en-US" sz="2400" dirty="0">
                <a:latin typeface="Arial Narrow" panose="020B0606020202030204" pitchFamily="34" charset="0"/>
              </a:rPr>
              <a:t>”?</a:t>
            </a:r>
          </a:p>
        </p:txBody>
      </p:sp>
      <p:sp>
        <p:nvSpPr>
          <p:cNvPr id="14" name="Freeform 5">
            <a:extLst>
              <a:ext uri="{FF2B5EF4-FFF2-40B4-BE49-F238E27FC236}">
                <a16:creationId xmlns:a16="http://schemas.microsoft.com/office/drawing/2014/main" id="{C970A03A-9ADE-4D5F-813F-FB3089A1CE45}"/>
              </a:ext>
              <a:ext uri="{C183D7F6-B498-43B3-948B-1728B52AA6E4}">
                <adec:decorative xmlns:adec="http://schemas.microsoft.com/office/drawing/2017/decorative" val="1"/>
              </a:ext>
            </a:extLst>
          </p:cNvPr>
          <p:cNvSpPr>
            <a:spLocks noChangeAspect="1"/>
          </p:cNvSpPr>
          <p:nvPr/>
        </p:nvSpPr>
        <p:spPr bwMode="auto">
          <a:xfrm>
            <a:off x="106852" y="1665713"/>
            <a:ext cx="1375616" cy="120717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11" name="Picture Placeholder 8">
            <a:extLst>
              <a:ext uri="{FF2B5EF4-FFF2-40B4-BE49-F238E27FC236}">
                <a16:creationId xmlns:a16="http://schemas.microsoft.com/office/drawing/2014/main" id="{F78610E2-1637-4E52-92DE-465712C26D8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9926" t="-763" r="5002" b="763"/>
          <a:stretch/>
        </p:blipFill>
        <p:spPr>
          <a:xfrm>
            <a:off x="-63500" y="2075971"/>
            <a:ext cx="4163141" cy="367027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5" name="Rectangle: Rounded Corners 14">
            <a:extLst>
              <a:ext uri="{FF2B5EF4-FFF2-40B4-BE49-F238E27FC236}">
                <a16:creationId xmlns:a16="http://schemas.microsoft.com/office/drawing/2014/main" id="{52478A9B-E7C6-475A-87BA-A8FBB9CDC6E6}"/>
              </a:ext>
            </a:extLst>
          </p:cNvPr>
          <p:cNvSpPr/>
          <p:nvPr/>
        </p:nvSpPr>
        <p:spPr>
          <a:xfrm>
            <a:off x="318879" y="996426"/>
            <a:ext cx="7301121"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085D523-BD7E-4C87-BA0F-DCE294CCF66F}"/>
              </a:ext>
            </a:extLst>
          </p:cNvPr>
          <p:cNvSpPr/>
          <p:nvPr/>
        </p:nvSpPr>
        <p:spPr>
          <a:xfrm>
            <a:off x="1" y="1111754"/>
            <a:ext cx="472586" cy="159622"/>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E04A6E85-669D-4C40-8E0B-C3FE140668C5}"/>
              </a:ext>
            </a:extLst>
          </p:cNvPr>
          <p:cNvSpPr/>
          <p:nvPr/>
        </p:nvSpPr>
        <p:spPr>
          <a:xfrm rot="5400000" flipV="1">
            <a:off x="315922" y="1033327"/>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04220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F2B7A0-7F1C-44B9-A0E2-36FAFF4DEA84}"/>
              </a:ext>
            </a:extLst>
          </p:cNvPr>
          <p:cNvSpPr>
            <a:spLocks noGrp="1"/>
          </p:cNvSpPr>
          <p:nvPr>
            <p:ph type="sldNum" sz="quarter" idx="33"/>
          </p:nvPr>
        </p:nvSpPr>
        <p:spPr/>
        <p:txBody>
          <a:bodyPr/>
          <a:lstStyle/>
          <a:p>
            <a:fld id="{19B51A1E-902D-48AF-9020-955120F399B6}" type="slidenum">
              <a:rPr lang="en-US" noProof="0" smtClean="0"/>
              <a:pPr/>
              <a:t>188</a:t>
            </a:fld>
            <a:endParaRPr lang="en-US" noProof="0" dirty="0"/>
          </a:p>
        </p:txBody>
      </p:sp>
      <p:sp>
        <p:nvSpPr>
          <p:cNvPr id="7" name="Rectangle 6">
            <a:extLst>
              <a:ext uri="{FF2B5EF4-FFF2-40B4-BE49-F238E27FC236}">
                <a16:creationId xmlns:a16="http://schemas.microsoft.com/office/drawing/2014/main" id="{56B32E31-2031-473B-8F9D-1600EF6D0D6C}"/>
              </a:ext>
            </a:extLst>
          </p:cNvPr>
          <p:cNvSpPr/>
          <p:nvPr/>
        </p:nvSpPr>
        <p:spPr>
          <a:xfrm>
            <a:off x="4699000" y="1670224"/>
            <a:ext cx="6477000" cy="4776310"/>
          </a:xfrm>
          <a:prstGeom prst="rect">
            <a:avLst/>
          </a:prstGeom>
          <a:solidFill>
            <a:schemeClr val="bg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90000"/>
                </a:schemeClr>
              </a:solidFill>
            </a:endParaRPr>
          </a:p>
        </p:txBody>
      </p:sp>
      <p:sp>
        <p:nvSpPr>
          <p:cNvPr id="8" name="TextBox 7">
            <a:extLst>
              <a:ext uri="{FF2B5EF4-FFF2-40B4-BE49-F238E27FC236}">
                <a16:creationId xmlns:a16="http://schemas.microsoft.com/office/drawing/2014/main" id="{72897837-3D2E-43A3-912C-E038D391470A}"/>
              </a:ext>
            </a:extLst>
          </p:cNvPr>
          <p:cNvSpPr txBox="1"/>
          <p:nvPr/>
        </p:nvSpPr>
        <p:spPr>
          <a:xfrm>
            <a:off x="5645150" y="2971800"/>
            <a:ext cx="914400" cy="9144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C7B55757-2FD0-49D4-8BB5-D1936F5A61B0}"/>
              </a:ext>
            </a:extLst>
          </p:cNvPr>
          <p:cNvSpPr txBox="1"/>
          <p:nvPr/>
        </p:nvSpPr>
        <p:spPr>
          <a:xfrm>
            <a:off x="5715000" y="647700"/>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637BFC67-5153-4D23-AB6C-9955FA114223}"/>
              </a:ext>
            </a:extLst>
          </p:cNvPr>
          <p:cNvSpPr txBox="1"/>
          <p:nvPr/>
        </p:nvSpPr>
        <p:spPr>
          <a:xfrm>
            <a:off x="-63500" y="329528"/>
            <a:ext cx="8001000" cy="584775"/>
          </a:xfrm>
          <a:prstGeom prst="rect">
            <a:avLst/>
          </a:prstGeom>
          <a:noFill/>
        </p:spPr>
        <p:txBody>
          <a:bodyPr wrap="square" rtlCol="0">
            <a:spAutoFit/>
          </a:bodyPr>
          <a:lstStyle/>
          <a:p>
            <a:pPr algn="ctr"/>
            <a:r>
              <a:rPr lang="en-US" sz="3200" b="1" dirty="0">
                <a:latin typeface="+mj-lt"/>
              </a:rPr>
              <a:t>Example of Appeal for Character of Jesus</a:t>
            </a:r>
          </a:p>
        </p:txBody>
      </p:sp>
      <p:sp>
        <p:nvSpPr>
          <p:cNvPr id="14" name="Freeform 5">
            <a:extLst>
              <a:ext uri="{FF2B5EF4-FFF2-40B4-BE49-F238E27FC236}">
                <a16:creationId xmlns:a16="http://schemas.microsoft.com/office/drawing/2014/main" id="{C970A03A-9ADE-4D5F-813F-FB3089A1CE45}"/>
              </a:ext>
              <a:ext uri="{C183D7F6-B498-43B3-948B-1728B52AA6E4}">
                <adec:decorative xmlns:adec="http://schemas.microsoft.com/office/drawing/2017/decorative" val="1"/>
              </a:ext>
            </a:extLst>
          </p:cNvPr>
          <p:cNvSpPr>
            <a:spLocks noChangeAspect="1"/>
          </p:cNvSpPr>
          <p:nvPr/>
        </p:nvSpPr>
        <p:spPr bwMode="auto">
          <a:xfrm>
            <a:off x="106852" y="1665713"/>
            <a:ext cx="1375616" cy="120717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11" name="Picture Placeholder 8">
            <a:extLst>
              <a:ext uri="{FF2B5EF4-FFF2-40B4-BE49-F238E27FC236}">
                <a16:creationId xmlns:a16="http://schemas.microsoft.com/office/drawing/2014/main" id="{F78610E2-1637-4E52-92DE-465712C26D8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9926" t="-763" r="5002" b="763"/>
          <a:stretch/>
        </p:blipFill>
        <p:spPr>
          <a:xfrm>
            <a:off x="-63500" y="2075971"/>
            <a:ext cx="4163141" cy="3670275"/>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5" name="Rectangle: Rounded Corners 14">
            <a:extLst>
              <a:ext uri="{FF2B5EF4-FFF2-40B4-BE49-F238E27FC236}">
                <a16:creationId xmlns:a16="http://schemas.microsoft.com/office/drawing/2014/main" id="{52478A9B-E7C6-475A-87BA-A8FBB9CDC6E6}"/>
              </a:ext>
            </a:extLst>
          </p:cNvPr>
          <p:cNvSpPr/>
          <p:nvPr/>
        </p:nvSpPr>
        <p:spPr>
          <a:xfrm>
            <a:off x="318879" y="996426"/>
            <a:ext cx="7301121"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085D523-BD7E-4C87-BA0F-DCE294CCF66F}"/>
              </a:ext>
            </a:extLst>
          </p:cNvPr>
          <p:cNvSpPr/>
          <p:nvPr/>
        </p:nvSpPr>
        <p:spPr>
          <a:xfrm>
            <a:off x="1" y="1111754"/>
            <a:ext cx="472586" cy="159622"/>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E04A6E85-669D-4C40-8E0B-C3FE140668C5}"/>
              </a:ext>
            </a:extLst>
          </p:cNvPr>
          <p:cNvSpPr/>
          <p:nvPr/>
        </p:nvSpPr>
        <p:spPr>
          <a:xfrm rot="5400000" flipV="1">
            <a:off x="315922" y="1033327"/>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9680A97-D918-486C-8DF5-762366DDD86A}"/>
              </a:ext>
            </a:extLst>
          </p:cNvPr>
          <p:cNvSpPr txBox="1"/>
          <p:nvPr/>
        </p:nvSpPr>
        <p:spPr>
          <a:xfrm>
            <a:off x="4864100" y="1850915"/>
            <a:ext cx="6146800" cy="3900427"/>
          </a:xfrm>
          <a:prstGeom prst="rect">
            <a:avLst/>
          </a:prstGeom>
          <a:noFill/>
        </p:spPr>
        <p:txBody>
          <a:bodyPr wrap="square" rtlCol="0">
            <a:spAutoFit/>
          </a:bodyPr>
          <a:lstStyle/>
          <a:p>
            <a:pPr>
              <a:lnSpc>
                <a:spcPct val="150000"/>
              </a:lnSpc>
            </a:pPr>
            <a:r>
              <a:rPr lang="en-US" sz="2400" dirty="0">
                <a:latin typeface="Arial Narrow" panose="020B0606020202030204" pitchFamily="34" charset="0"/>
              </a:rPr>
              <a:t>If you would like Jesus to do this in your life, then I invite you to come forward when we sing the closing song and stand with me here at the altar.</a:t>
            </a:r>
          </a:p>
          <a:p>
            <a:pPr>
              <a:lnSpc>
                <a:spcPct val="150000"/>
              </a:lnSpc>
            </a:pPr>
            <a:endParaRPr lang="en-US" sz="2400" dirty="0">
              <a:latin typeface="Arial Narrow" panose="020B0606020202030204" pitchFamily="34" charset="0"/>
            </a:endParaRPr>
          </a:p>
          <a:p>
            <a:pPr>
              <a:lnSpc>
                <a:spcPct val="150000"/>
              </a:lnSpc>
            </a:pPr>
            <a:r>
              <a:rPr lang="en-US" sz="2400" dirty="0">
                <a:latin typeface="Arial Narrow" panose="020B0606020202030204" pitchFamily="34" charset="0"/>
              </a:rPr>
              <a:t>By coming forward you are saying, “</a:t>
            </a:r>
            <a:r>
              <a:rPr lang="en-US" sz="2400" i="1" dirty="0">
                <a:latin typeface="Arial Narrow" panose="020B0606020202030204" pitchFamily="34" charset="0"/>
              </a:rPr>
              <a:t>Lord, make me more like You.</a:t>
            </a:r>
            <a:r>
              <a:rPr lang="en-US" sz="2400" dirty="0">
                <a:latin typeface="Arial Narrow" panose="020B0606020202030204" pitchFamily="34" charset="0"/>
              </a:rPr>
              <a:t>” You may start coming forward when we begin singing the first verse of the closing song.</a:t>
            </a:r>
          </a:p>
        </p:txBody>
      </p:sp>
    </p:spTree>
    <p:extLst>
      <p:ext uri="{BB962C8B-B14F-4D97-AF65-F5344CB8AC3E}">
        <p14:creationId xmlns:p14="http://schemas.microsoft.com/office/powerpoint/2010/main" val="223372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F2B7A0-7F1C-44B9-A0E2-36FAFF4DEA84}"/>
              </a:ext>
            </a:extLst>
          </p:cNvPr>
          <p:cNvSpPr>
            <a:spLocks noGrp="1"/>
          </p:cNvSpPr>
          <p:nvPr>
            <p:ph type="sldNum" sz="quarter" idx="33"/>
          </p:nvPr>
        </p:nvSpPr>
        <p:spPr/>
        <p:txBody>
          <a:bodyPr/>
          <a:lstStyle/>
          <a:p>
            <a:fld id="{19B51A1E-902D-48AF-9020-955120F399B6}" type="slidenum">
              <a:rPr lang="en-US" noProof="0" smtClean="0"/>
              <a:pPr/>
              <a:t>189</a:t>
            </a:fld>
            <a:endParaRPr lang="en-US" noProof="0" dirty="0"/>
          </a:p>
        </p:txBody>
      </p:sp>
      <p:sp>
        <p:nvSpPr>
          <p:cNvPr id="7" name="Rectangle 6">
            <a:extLst>
              <a:ext uri="{FF2B5EF4-FFF2-40B4-BE49-F238E27FC236}">
                <a16:creationId xmlns:a16="http://schemas.microsoft.com/office/drawing/2014/main" id="{56B32E31-2031-473B-8F9D-1600EF6D0D6C}"/>
              </a:ext>
            </a:extLst>
          </p:cNvPr>
          <p:cNvSpPr/>
          <p:nvPr/>
        </p:nvSpPr>
        <p:spPr>
          <a:xfrm>
            <a:off x="4699000" y="1670224"/>
            <a:ext cx="6477000" cy="4776310"/>
          </a:xfrm>
          <a:prstGeom prst="rect">
            <a:avLst/>
          </a:prstGeom>
          <a:solidFill>
            <a:schemeClr val="bg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90000"/>
                </a:schemeClr>
              </a:solidFill>
            </a:endParaRPr>
          </a:p>
        </p:txBody>
      </p:sp>
      <p:sp>
        <p:nvSpPr>
          <p:cNvPr id="8" name="TextBox 7">
            <a:extLst>
              <a:ext uri="{FF2B5EF4-FFF2-40B4-BE49-F238E27FC236}">
                <a16:creationId xmlns:a16="http://schemas.microsoft.com/office/drawing/2014/main" id="{72897837-3D2E-43A3-912C-E038D391470A}"/>
              </a:ext>
            </a:extLst>
          </p:cNvPr>
          <p:cNvSpPr txBox="1"/>
          <p:nvPr/>
        </p:nvSpPr>
        <p:spPr>
          <a:xfrm>
            <a:off x="5645150" y="2971800"/>
            <a:ext cx="914400" cy="9144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C7B55757-2FD0-49D4-8BB5-D1936F5A61B0}"/>
              </a:ext>
            </a:extLst>
          </p:cNvPr>
          <p:cNvSpPr txBox="1"/>
          <p:nvPr/>
        </p:nvSpPr>
        <p:spPr>
          <a:xfrm>
            <a:off x="5715000" y="647700"/>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637BFC67-5153-4D23-AB6C-9955FA114223}"/>
              </a:ext>
            </a:extLst>
          </p:cNvPr>
          <p:cNvSpPr txBox="1"/>
          <p:nvPr/>
        </p:nvSpPr>
        <p:spPr>
          <a:xfrm>
            <a:off x="-977900" y="355249"/>
            <a:ext cx="8001000" cy="584775"/>
          </a:xfrm>
          <a:prstGeom prst="rect">
            <a:avLst/>
          </a:prstGeom>
          <a:noFill/>
        </p:spPr>
        <p:txBody>
          <a:bodyPr wrap="square" rtlCol="0">
            <a:spAutoFit/>
          </a:bodyPr>
          <a:lstStyle/>
          <a:p>
            <a:pPr algn="ctr"/>
            <a:r>
              <a:rPr lang="en-US" sz="3200" b="1" dirty="0">
                <a:latin typeface="+mj-lt"/>
              </a:rPr>
              <a:t>Example of Appeal for Tithing</a:t>
            </a:r>
          </a:p>
        </p:txBody>
      </p:sp>
      <p:sp>
        <p:nvSpPr>
          <p:cNvPr id="13" name="TextBox 12">
            <a:extLst>
              <a:ext uri="{FF2B5EF4-FFF2-40B4-BE49-F238E27FC236}">
                <a16:creationId xmlns:a16="http://schemas.microsoft.com/office/drawing/2014/main" id="{FB86225D-925A-4E77-AB43-596940954A7D}"/>
              </a:ext>
            </a:extLst>
          </p:cNvPr>
          <p:cNvSpPr txBox="1"/>
          <p:nvPr/>
        </p:nvSpPr>
        <p:spPr>
          <a:xfrm>
            <a:off x="4864100" y="1850915"/>
            <a:ext cx="6146800" cy="4454425"/>
          </a:xfrm>
          <a:prstGeom prst="rect">
            <a:avLst/>
          </a:prstGeom>
          <a:noFill/>
        </p:spPr>
        <p:txBody>
          <a:bodyPr wrap="square" rtlCol="0">
            <a:spAutoFit/>
          </a:bodyPr>
          <a:lstStyle/>
          <a:p>
            <a:pPr>
              <a:lnSpc>
                <a:spcPct val="150000"/>
              </a:lnSpc>
            </a:pPr>
            <a:r>
              <a:rPr lang="en-US" sz="2400" dirty="0">
                <a:latin typeface="Arial Narrow" panose="020B0606020202030204" pitchFamily="34" charset="0"/>
              </a:rPr>
              <a:t>God is asking you to submit the financial side of your life to Him. He is asking you to step out and trust Him. Would you like to ask Him to help you do this?</a:t>
            </a:r>
          </a:p>
          <a:p>
            <a:pPr>
              <a:lnSpc>
                <a:spcPct val="150000"/>
              </a:lnSpc>
            </a:pPr>
            <a:endParaRPr lang="en-US" sz="2400" dirty="0">
              <a:latin typeface="Arial Narrow" panose="020B0606020202030204" pitchFamily="34" charset="0"/>
            </a:endParaRPr>
          </a:p>
          <a:p>
            <a:pPr>
              <a:lnSpc>
                <a:spcPct val="150000"/>
              </a:lnSpc>
            </a:pPr>
            <a:r>
              <a:rPr lang="en-US" sz="2400" dirty="0">
                <a:latin typeface="Arial Narrow" panose="020B0606020202030204" pitchFamily="34" charset="0"/>
              </a:rPr>
              <a:t>Today, if you would like to say, “</a:t>
            </a:r>
            <a:r>
              <a:rPr lang="en-US" sz="2400" i="1" dirty="0">
                <a:latin typeface="Arial Narrow" panose="020B0606020202030204" pitchFamily="34" charset="0"/>
              </a:rPr>
              <a:t>Lord, I want to be a faithful steward. I want to submit all my life to you. I choose to return a faithful tithe and trust you to take care of me…”</a:t>
            </a:r>
          </a:p>
        </p:txBody>
      </p:sp>
      <p:sp>
        <p:nvSpPr>
          <p:cNvPr id="14" name="Freeform 5">
            <a:extLst>
              <a:ext uri="{FF2B5EF4-FFF2-40B4-BE49-F238E27FC236}">
                <a16:creationId xmlns:a16="http://schemas.microsoft.com/office/drawing/2014/main" id="{C970A03A-9ADE-4D5F-813F-FB3089A1CE45}"/>
              </a:ext>
              <a:ext uri="{C183D7F6-B498-43B3-948B-1728B52AA6E4}">
                <adec:decorative xmlns:adec="http://schemas.microsoft.com/office/drawing/2017/decorative" val="1"/>
              </a:ext>
            </a:extLst>
          </p:cNvPr>
          <p:cNvSpPr>
            <a:spLocks noChangeAspect="1"/>
          </p:cNvSpPr>
          <p:nvPr/>
        </p:nvSpPr>
        <p:spPr bwMode="auto">
          <a:xfrm>
            <a:off x="493292" y="1716999"/>
            <a:ext cx="1375616" cy="120717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11" name="Picture Placeholder 8">
            <a:extLst>
              <a:ext uri="{FF2B5EF4-FFF2-40B4-BE49-F238E27FC236}">
                <a16:creationId xmlns:a16="http://schemas.microsoft.com/office/drawing/2014/main" id="{F78610E2-1637-4E52-92DE-465712C26D8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5071" r="7548"/>
          <a:stretch/>
        </p:blipFill>
        <p:spPr>
          <a:xfrm>
            <a:off x="191991" y="2110404"/>
            <a:ext cx="4143053" cy="3551592"/>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5" name="Rectangle: Rounded Corners 14">
            <a:extLst>
              <a:ext uri="{FF2B5EF4-FFF2-40B4-BE49-F238E27FC236}">
                <a16:creationId xmlns:a16="http://schemas.microsoft.com/office/drawing/2014/main" id="{52478A9B-E7C6-475A-87BA-A8FBB9CDC6E6}"/>
              </a:ext>
            </a:extLst>
          </p:cNvPr>
          <p:cNvSpPr/>
          <p:nvPr/>
        </p:nvSpPr>
        <p:spPr>
          <a:xfrm>
            <a:off x="318879" y="996426"/>
            <a:ext cx="5396121"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085D523-BD7E-4C87-BA0F-DCE294CCF66F}"/>
              </a:ext>
            </a:extLst>
          </p:cNvPr>
          <p:cNvSpPr/>
          <p:nvPr/>
        </p:nvSpPr>
        <p:spPr>
          <a:xfrm>
            <a:off x="1" y="1111754"/>
            <a:ext cx="472586" cy="159622"/>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E04A6E85-669D-4C40-8E0B-C3FE140668C5}"/>
              </a:ext>
            </a:extLst>
          </p:cNvPr>
          <p:cNvSpPr/>
          <p:nvPr/>
        </p:nvSpPr>
        <p:spPr>
          <a:xfrm rot="5400000" flipV="1">
            <a:off x="315922" y="1033327"/>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52969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FFDED0-18E5-48CF-AFB3-BE79A41334EB}"/>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anchor="ctr">
            <a:normAutofit/>
          </a:bodyPr>
          <a:lstStyle/>
          <a:p>
            <a:pPr>
              <a:spcAft>
                <a:spcPts val="600"/>
              </a:spcAft>
            </a:pPr>
            <a:fld id="{19B51A1E-902D-48AF-9020-955120F399B6}" type="slidenum">
              <a:rPr lang="en-US" noProof="0" smtClean="0"/>
              <a:pPr>
                <a:spcAft>
                  <a:spcPts val="600"/>
                </a:spcAft>
              </a:pPr>
              <a:t>19</a:t>
            </a:fld>
            <a:endParaRPr lang="en-US" noProof="0"/>
          </a:p>
        </p:txBody>
      </p:sp>
      <p:sp>
        <p:nvSpPr>
          <p:cNvPr id="15" name="Text Placeholder 3">
            <a:extLst>
              <a:ext uri="{FF2B5EF4-FFF2-40B4-BE49-F238E27FC236}">
                <a16:creationId xmlns:a16="http://schemas.microsoft.com/office/drawing/2014/main" id="{9560F0EA-4012-44F5-8C64-31BAED0F48E6}"/>
              </a:ext>
            </a:extLst>
          </p:cNvPr>
          <p:cNvSpPr>
            <a:spLocks noGrp="1"/>
          </p:cNvSpPr>
          <p:nvPr>
            <p:ph type="body" sz="half" idx="2"/>
          </p:nvPr>
        </p:nvSpPr>
        <p:spPr>
          <a:xfrm>
            <a:off x="197965" y="1722257"/>
            <a:ext cx="4734257" cy="2594005"/>
          </a:xfrm>
        </p:spPr>
        <p:txBody>
          <a:bodyPr/>
          <a:lstStyle/>
          <a:p>
            <a:pPr marL="285750" indent="-285750">
              <a:lnSpc>
                <a:spcPct val="150000"/>
              </a:lnSpc>
              <a:buFont typeface="Arial" panose="020B0604020202020204" pitchFamily="34" charset="0"/>
              <a:buChar char="•"/>
            </a:pPr>
            <a:r>
              <a:rPr lang="en-US" sz="2400" dirty="0">
                <a:latin typeface="Abadi Extra Light" panose="020B0204020104020204" pitchFamily="34" charset="0"/>
              </a:rPr>
              <a:t>I’ve asked that question too. But then I found the answer.</a:t>
            </a:r>
          </a:p>
          <a:p>
            <a:pPr>
              <a:lnSpc>
                <a:spcPct val="150000"/>
              </a:lnSpc>
            </a:pPr>
            <a:endParaRPr lang="en-US" sz="2400" dirty="0">
              <a:latin typeface="Abadi Extra Light" panose="020B0204020104020204" pitchFamily="34" charset="0"/>
            </a:endParaRPr>
          </a:p>
          <a:p>
            <a:pPr marL="285750" indent="-285750">
              <a:lnSpc>
                <a:spcPct val="150000"/>
              </a:lnSpc>
              <a:buFont typeface="Arial" panose="020B0604020202020204" pitchFamily="34" charset="0"/>
              <a:buChar char="•"/>
            </a:pPr>
            <a:r>
              <a:rPr lang="en-US" sz="2400" dirty="0">
                <a:latin typeface="Abadi Extra Light" panose="020B0204020104020204" pitchFamily="34" charset="0"/>
              </a:rPr>
              <a:t>Yes, it’s easy to feel that way. Would you like to know what I think?</a:t>
            </a:r>
          </a:p>
        </p:txBody>
      </p:sp>
      <p:pic>
        <p:nvPicPr>
          <p:cNvPr id="8" name="Picture Placeholder 7">
            <a:extLst>
              <a:ext uri="{FF2B5EF4-FFF2-40B4-BE49-F238E27FC236}">
                <a16:creationId xmlns:a16="http://schemas.microsoft.com/office/drawing/2014/main" id="{DEEF06A5-419C-4C67-8DB7-D25F6E552B8B}"/>
              </a:ext>
            </a:extLst>
          </p:cNvPr>
          <p:cNvPicPr>
            <a:picLocks noGrp="1" noChangeAspect="1"/>
          </p:cNvPicPr>
          <p:nvPr>
            <p:ph type="pic" idx="1"/>
          </p:nvPr>
        </p:nvPicPr>
        <p:blipFill rotWithShape="1">
          <a:blip r:embed="rId3"/>
          <a:srcRect l="3192" r="24467"/>
          <a:stretch/>
        </p:blipFill>
        <p:spPr>
          <a:xfrm>
            <a:off x="5036408" y="925838"/>
            <a:ext cx="6691248" cy="4730243"/>
          </a:xfrm>
          <a:prstGeom prst="roundRect">
            <a:avLst>
              <a:gd name="adj" fmla="val 5554"/>
            </a:avLst>
          </a:prstGeom>
          <a:noFill/>
          <a:ln w="19050">
            <a:solidFill>
              <a:schemeClr val="accent4">
                <a:lumMod val="50000"/>
              </a:schemeClr>
            </a:solidFill>
          </a:ln>
          <a:effectLst>
            <a:outerShdw blurRad="50800" dist="38100" dir="8100000" algn="tr" rotWithShape="0">
              <a:prstClr val="black">
                <a:alpha val="40000"/>
              </a:prstClr>
            </a:outerShdw>
          </a:effectLst>
        </p:spPr>
      </p:pic>
      <p:sp>
        <p:nvSpPr>
          <p:cNvPr id="10" name="Flowchart: Off-page Connector 9">
            <a:extLst>
              <a:ext uri="{FF2B5EF4-FFF2-40B4-BE49-F238E27FC236}">
                <a16:creationId xmlns:a16="http://schemas.microsoft.com/office/drawing/2014/main" id="{3C4FD772-186F-421D-9C35-A58C6C7B68FB}"/>
              </a:ext>
            </a:extLst>
          </p:cNvPr>
          <p:cNvSpPr/>
          <p:nvPr/>
        </p:nvSpPr>
        <p:spPr>
          <a:xfrm rot="16200000">
            <a:off x="2090186" y="-1707959"/>
            <a:ext cx="735291" cy="494878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929"/>
              <a:gd name="connsiteX1" fmla="*/ 10000 w 10000"/>
              <a:gd name="connsiteY1" fmla="*/ 0 h 8929"/>
              <a:gd name="connsiteX2" fmla="*/ 10000 w 10000"/>
              <a:gd name="connsiteY2" fmla="*/ 8000 h 8929"/>
              <a:gd name="connsiteX3" fmla="*/ 4615 w 10000"/>
              <a:gd name="connsiteY3" fmla="*/ 8929 h 8929"/>
              <a:gd name="connsiteX4" fmla="*/ 0 w 10000"/>
              <a:gd name="connsiteY4" fmla="*/ 8000 h 8929"/>
              <a:gd name="connsiteX5" fmla="*/ 0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0" y="0"/>
                </a:moveTo>
                <a:lnTo>
                  <a:pt x="10000" y="0"/>
                </a:lnTo>
                <a:lnTo>
                  <a:pt x="10000" y="8000"/>
                </a:lnTo>
                <a:lnTo>
                  <a:pt x="4615" y="8929"/>
                </a:lnTo>
                <a:lnTo>
                  <a:pt x="0" y="8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47845A3-B59E-41B4-8F4D-CB703BAFFEC0}"/>
              </a:ext>
            </a:extLst>
          </p:cNvPr>
          <p:cNvSpPr txBox="1"/>
          <p:nvPr/>
        </p:nvSpPr>
        <p:spPr>
          <a:xfrm>
            <a:off x="278383" y="474043"/>
            <a:ext cx="4358896"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mj-lt"/>
              </a:rPr>
              <a:t>What Others Have Said</a:t>
            </a:r>
          </a:p>
        </p:txBody>
      </p:sp>
    </p:spTree>
    <p:extLst>
      <p:ext uri="{BB962C8B-B14F-4D97-AF65-F5344CB8AC3E}">
        <p14:creationId xmlns:p14="http://schemas.microsoft.com/office/powerpoint/2010/main" val="34283192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animEffect transition="in" filter="fade">
                                      <p:cBhvr>
                                        <p:cTn id="11"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F2B7A0-7F1C-44B9-A0E2-36FAFF4DEA84}"/>
              </a:ext>
            </a:extLst>
          </p:cNvPr>
          <p:cNvSpPr>
            <a:spLocks noGrp="1"/>
          </p:cNvSpPr>
          <p:nvPr>
            <p:ph type="sldNum" sz="quarter" idx="33"/>
          </p:nvPr>
        </p:nvSpPr>
        <p:spPr/>
        <p:txBody>
          <a:bodyPr/>
          <a:lstStyle/>
          <a:p>
            <a:fld id="{19B51A1E-902D-48AF-9020-955120F399B6}" type="slidenum">
              <a:rPr lang="en-US" noProof="0" smtClean="0"/>
              <a:pPr/>
              <a:t>190</a:t>
            </a:fld>
            <a:endParaRPr lang="en-US" noProof="0" dirty="0"/>
          </a:p>
        </p:txBody>
      </p:sp>
      <p:sp>
        <p:nvSpPr>
          <p:cNvPr id="7" name="Rectangle 6">
            <a:extLst>
              <a:ext uri="{FF2B5EF4-FFF2-40B4-BE49-F238E27FC236}">
                <a16:creationId xmlns:a16="http://schemas.microsoft.com/office/drawing/2014/main" id="{56B32E31-2031-473B-8F9D-1600EF6D0D6C}"/>
              </a:ext>
            </a:extLst>
          </p:cNvPr>
          <p:cNvSpPr/>
          <p:nvPr/>
        </p:nvSpPr>
        <p:spPr>
          <a:xfrm>
            <a:off x="4699000" y="1670224"/>
            <a:ext cx="6477000" cy="4776310"/>
          </a:xfrm>
          <a:prstGeom prst="rect">
            <a:avLst/>
          </a:prstGeom>
          <a:solidFill>
            <a:schemeClr val="bg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90000"/>
                </a:schemeClr>
              </a:solidFill>
            </a:endParaRPr>
          </a:p>
        </p:txBody>
      </p:sp>
      <p:sp>
        <p:nvSpPr>
          <p:cNvPr id="8" name="TextBox 7">
            <a:extLst>
              <a:ext uri="{FF2B5EF4-FFF2-40B4-BE49-F238E27FC236}">
                <a16:creationId xmlns:a16="http://schemas.microsoft.com/office/drawing/2014/main" id="{72897837-3D2E-43A3-912C-E038D391470A}"/>
              </a:ext>
            </a:extLst>
          </p:cNvPr>
          <p:cNvSpPr txBox="1"/>
          <p:nvPr/>
        </p:nvSpPr>
        <p:spPr>
          <a:xfrm>
            <a:off x="5645150" y="2971800"/>
            <a:ext cx="914400" cy="9144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C7B55757-2FD0-49D4-8BB5-D1936F5A61B0}"/>
              </a:ext>
            </a:extLst>
          </p:cNvPr>
          <p:cNvSpPr txBox="1"/>
          <p:nvPr/>
        </p:nvSpPr>
        <p:spPr>
          <a:xfrm>
            <a:off x="5715000" y="647700"/>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637BFC67-5153-4D23-AB6C-9955FA114223}"/>
              </a:ext>
            </a:extLst>
          </p:cNvPr>
          <p:cNvSpPr txBox="1"/>
          <p:nvPr/>
        </p:nvSpPr>
        <p:spPr>
          <a:xfrm>
            <a:off x="-977900" y="355249"/>
            <a:ext cx="8001000" cy="584775"/>
          </a:xfrm>
          <a:prstGeom prst="rect">
            <a:avLst/>
          </a:prstGeom>
          <a:noFill/>
        </p:spPr>
        <p:txBody>
          <a:bodyPr wrap="square" rtlCol="0">
            <a:spAutoFit/>
          </a:bodyPr>
          <a:lstStyle/>
          <a:p>
            <a:pPr algn="ctr"/>
            <a:r>
              <a:rPr lang="en-US" sz="3200" b="1" dirty="0">
                <a:latin typeface="+mj-lt"/>
              </a:rPr>
              <a:t>Example of Appeal for Tithing</a:t>
            </a:r>
          </a:p>
        </p:txBody>
      </p:sp>
      <p:sp>
        <p:nvSpPr>
          <p:cNvPr id="14" name="Freeform 5">
            <a:extLst>
              <a:ext uri="{FF2B5EF4-FFF2-40B4-BE49-F238E27FC236}">
                <a16:creationId xmlns:a16="http://schemas.microsoft.com/office/drawing/2014/main" id="{C970A03A-9ADE-4D5F-813F-FB3089A1CE45}"/>
              </a:ext>
              <a:ext uri="{C183D7F6-B498-43B3-948B-1728B52AA6E4}">
                <adec:decorative xmlns:adec="http://schemas.microsoft.com/office/drawing/2017/decorative" val="1"/>
              </a:ext>
            </a:extLst>
          </p:cNvPr>
          <p:cNvSpPr>
            <a:spLocks noChangeAspect="1"/>
          </p:cNvSpPr>
          <p:nvPr/>
        </p:nvSpPr>
        <p:spPr bwMode="auto">
          <a:xfrm>
            <a:off x="493292" y="1716999"/>
            <a:ext cx="1375616" cy="120717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11" name="Picture Placeholder 8">
            <a:extLst>
              <a:ext uri="{FF2B5EF4-FFF2-40B4-BE49-F238E27FC236}">
                <a16:creationId xmlns:a16="http://schemas.microsoft.com/office/drawing/2014/main" id="{F78610E2-1637-4E52-92DE-465712C26D8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071" r="7548"/>
          <a:stretch/>
        </p:blipFill>
        <p:spPr>
          <a:xfrm>
            <a:off x="191991" y="2110404"/>
            <a:ext cx="4143053" cy="3551592"/>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5" name="Rectangle: Rounded Corners 14">
            <a:extLst>
              <a:ext uri="{FF2B5EF4-FFF2-40B4-BE49-F238E27FC236}">
                <a16:creationId xmlns:a16="http://schemas.microsoft.com/office/drawing/2014/main" id="{52478A9B-E7C6-475A-87BA-A8FBB9CDC6E6}"/>
              </a:ext>
            </a:extLst>
          </p:cNvPr>
          <p:cNvSpPr/>
          <p:nvPr/>
        </p:nvSpPr>
        <p:spPr>
          <a:xfrm>
            <a:off x="318879" y="996426"/>
            <a:ext cx="5396121"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085D523-BD7E-4C87-BA0F-DCE294CCF66F}"/>
              </a:ext>
            </a:extLst>
          </p:cNvPr>
          <p:cNvSpPr/>
          <p:nvPr/>
        </p:nvSpPr>
        <p:spPr>
          <a:xfrm>
            <a:off x="1" y="1111754"/>
            <a:ext cx="472586" cy="159622"/>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E04A6E85-669D-4C40-8E0B-C3FE140668C5}"/>
              </a:ext>
            </a:extLst>
          </p:cNvPr>
          <p:cNvSpPr/>
          <p:nvPr/>
        </p:nvSpPr>
        <p:spPr>
          <a:xfrm rot="5400000" flipV="1">
            <a:off x="315922" y="1033327"/>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757AF6F-2259-4F97-A724-5E918E8485EB}"/>
              </a:ext>
            </a:extLst>
          </p:cNvPr>
          <p:cNvSpPr txBox="1"/>
          <p:nvPr/>
        </p:nvSpPr>
        <p:spPr>
          <a:xfrm>
            <a:off x="4864100" y="1850915"/>
            <a:ext cx="6146800" cy="4454425"/>
          </a:xfrm>
          <a:prstGeom prst="rect">
            <a:avLst/>
          </a:prstGeom>
          <a:noFill/>
        </p:spPr>
        <p:txBody>
          <a:bodyPr wrap="square" rtlCol="0">
            <a:spAutoFit/>
          </a:bodyPr>
          <a:lstStyle/>
          <a:p>
            <a:pPr>
              <a:lnSpc>
                <a:spcPct val="150000"/>
              </a:lnSpc>
            </a:pPr>
            <a:r>
              <a:rPr lang="en-US" sz="2400" dirty="0">
                <a:latin typeface="Arial Narrow" panose="020B0606020202030204" pitchFamily="34" charset="0"/>
              </a:rPr>
              <a:t>Then I invite you to come forward as we sing our closing song. You may come forward as we sing the first verse.</a:t>
            </a:r>
          </a:p>
          <a:p>
            <a:pPr>
              <a:lnSpc>
                <a:spcPct val="150000"/>
              </a:lnSpc>
            </a:pPr>
            <a:endParaRPr lang="en-US" sz="2400" dirty="0">
              <a:latin typeface="Arial Narrow" panose="020B0606020202030204" pitchFamily="34" charset="0"/>
            </a:endParaRPr>
          </a:p>
          <a:p>
            <a:pPr>
              <a:lnSpc>
                <a:spcPct val="150000"/>
              </a:lnSpc>
            </a:pPr>
            <a:r>
              <a:rPr lang="en-US" sz="2400" dirty="0">
                <a:latin typeface="Arial Narrow" panose="020B0606020202030204" pitchFamily="34" charset="0"/>
              </a:rPr>
              <a:t>Or…Then I invite you to raise your hand as we pray.</a:t>
            </a:r>
          </a:p>
          <a:p>
            <a:pPr>
              <a:lnSpc>
                <a:spcPct val="150000"/>
              </a:lnSpc>
            </a:pPr>
            <a:endParaRPr lang="en-US" sz="2400" dirty="0">
              <a:latin typeface="Arial Narrow" panose="020B0606020202030204" pitchFamily="34" charset="0"/>
            </a:endParaRPr>
          </a:p>
          <a:p>
            <a:pPr>
              <a:lnSpc>
                <a:spcPct val="150000"/>
              </a:lnSpc>
            </a:pPr>
            <a:r>
              <a:rPr lang="en-US" sz="2400" dirty="0">
                <a:latin typeface="Arial Narrow" panose="020B0606020202030204" pitchFamily="34" charset="0"/>
              </a:rPr>
              <a:t>Begin praying. During the prayer repeat the appeal and ask for raised hands.</a:t>
            </a:r>
          </a:p>
        </p:txBody>
      </p:sp>
    </p:spTree>
    <p:extLst>
      <p:ext uri="{BB962C8B-B14F-4D97-AF65-F5344CB8AC3E}">
        <p14:creationId xmlns:p14="http://schemas.microsoft.com/office/powerpoint/2010/main" val="41494509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F2B7A0-7F1C-44B9-A0E2-36FAFF4DEA84}"/>
              </a:ext>
            </a:extLst>
          </p:cNvPr>
          <p:cNvSpPr>
            <a:spLocks noGrp="1"/>
          </p:cNvSpPr>
          <p:nvPr>
            <p:ph type="sldNum" sz="quarter" idx="33"/>
          </p:nvPr>
        </p:nvSpPr>
        <p:spPr/>
        <p:txBody>
          <a:bodyPr/>
          <a:lstStyle/>
          <a:p>
            <a:fld id="{19B51A1E-902D-48AF-9020-955120F399B6}" type="slidenum">
              <a:rPr lang="en-US" noProof="0" smtClean="0"/>
              <a:pPr/>
              <a:t>191</a:t>
            </a:fld>
            <a:endParaRPr lang="en-US" noProof="0" dirty="0"/>
          </a:p>
        </p:txBody>
      </p:sp>
      <p:sp>
        <p:nvSpPr>
          <p:cNvPr id="7" name="Rectangle 6">
            <a:extLst>
              <a:ext uri="{FF2B5EF4-FFF2-40B4-BE49-F238E27FC236}">
                <a16:creationId xmlns:a16="http://schemas.microsoft.com/office/drawing/2014/main" id="{56B32E31-2031-473B-8F9D-1600EF6D0D6C}"/>
              </a:ext>
            </a:extLst>
          </p:cNvPr>
          <p:cNvSpPr/>
          <p:nvPr/>
        </p:nvSpPr>
        <p:spPr>
          <a:xfrm>
            <a:off x="4699000" y="1670224"/>
            <a:ext cx="6477000" cy="4776310"/>
          </a:xfrm>
          <a:prstGeom prst="rect">
            <a:avLst/>
          </a:prstGeom>
          <a:solidFill>
            <a:schemeClr val="bg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90000"/>
                </a:schemeClr>
              </a:solidFill>
            </a:endParaRPr>
          </a:p>
        </p:txBody>
      </p:sp>
      <p:sp>
        <p:nvSpPr>
          <p:cNvPr id="8" name="TextBox 7">
            <a:extLst>
              <a:ext uri="{FF2B5EF4-FFF2-40B4-BE49-F238E27FC236}">
                <a16:creationId xmlns:a16="http://schemas.microsoft.com/office/drawing/2014/main" id="{72897837-3D2E-43A3-912C-E038D391470A}"/>
              </a:ext>
            </a:extLst>
          </p:cNvPr>
          <p:cNvSpPr txBox="1"/>
          <p:nvPr/>
        </p:nvSpPr>
        <p:spPr>
          <a:xfrm>
            <a:off x="5645150" y="2971800"/>
            <a:ext cx="914400" cy="9144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C7B55757-2FD0-49D4-8BB5-D1936F5A61B0}"/>
              </a:ext>
            </a:extLst>
          </p:cNvPr>
          <p:cNvSpPr txBox="1"/>
          <p:nvPr/>
        </p:nvSpPr>
        <p:spPr>
          <a:xfrm>
            <a:off x="5715000" y="647700"/>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637BFC67-5153-4D23-AB6C-9955FA114223}"/>
              </a:ext>
            </a:extLst>
          </p:cNvPr>
          <p:cNvSpPr txBox="1"/>
          <p:nvPr/>
        </p:nvSpPr>
        <p:spPr>
          <a:xfrm>
            <a:off x="-511845" y="354105"/>
            <a:ext cx="8001000" cy="584775"/>
          </a:xfrm>
          <a:prstGeom prst="rect">
            <a:avLst/>
          </a:prstGeom>
          <a:noFill/>
        </p:spPr>
        <p:txBody>
          <a:bodyPr wrap="square" rtlCol="0">
            <a:spAutoFit/>
          </a:bodyPr>
          <a:lstStyle/>
          <a:p>
            <a:pPr algn="ctr"/>
            <a:r>
              <a:rPr lang="en-US" sz="3200" b="1" dirty="0">
                <a:latin typeface="+mj-lt"/>
              </a:rPr>
              <a:t>Example of Appeal to be a Witness</a:t>
            </a:r>
          </a:p>
        </p:txBody>
      </p:sp>
      <p:sp>
        <p:nvSpPr>
          <p:cNvPr id="13" name="TextBox 12">
            <a:extLst>
              <a:ext uri="{FF2B5EF4-FFF2-40B4-BE49-F238E27FC236}">
                <a16:creationId xmlns:a16="http://schemas.microsoft.com/office/drawing/2014/main" id="{FB86225D-925A-4E77-AB43-596940954A7D}"/>
              </a:ext>
            </a:extLst>
          </p:cNvPr>
          <p:cNvSpPr txBox="1"/>
          <p:nvPr/>
        </p:nvSpPr>
        <p:spPr>
          <a:xfrm>
            <a:off x="4864100" y="1850915"/>
            <a:ext cx="6146800" cy="4154984"/>
          </a:xfrm>
          <a:prstGeom prst="rect">
            <a:avLst/>
          </a:prstGeom>
          <a:noFill/>
        </p:spPr>
        <p:txBody>
          <a:bodyPr wrap="square" rtlCol="0">
            <a:spAutoFit/>
          </a:bodyPr>
          <a:lstStyle/>
          <a:p>
            <a:r>
              <a:rPr lang="en-US" sz="2400" dirty="0">
                <a:latin typeface="Arial Narrow" panose="020B0606020202030204" pitchFamily="34" charset="0"/>
              </a:rPr>
              <a:t>God is looking for people who will say, “Here I am Lord, you can use me.” Would you like to be used by Jesus this week to touch someone’s heart? Would you like to tell God that you’re available for service? Would you like to experience the joy of making a difference in someone’s life?</a:t>
            </a:r>
          </a:p>
          <a:p>
            <a:endParaRPr lang="en-US" sz="2400" dirty="0">
              <a:latin typeface="Arial Narrow" panose="020B0606020202030204" pitchFamily="34" charset="0"/>
            </a:endParaRPr>
          </a:p>
          <a:p>
            <a:r>
              <a:rPr lang="en-US" sz="2400" dirty="0">
                <a:latin typeface="Arial Narrow" panose="020B0606020202030204" pitchFamily="34" charset="0"/>
              </a:rPr>
              <a:t>Are you willing to say, “</a:t>
            </a:r>
            <a:r>
              <a:rPr lang="en-US" sz="2400" i="1" dirty="0">
                <a:latin typeface="Arial Narrow" panose="020B0606020202030204" pitchFamily="34" charset="0"/>
              </a:rPr>
              <a:t>Lord, if there’s someone who needs to feel the love of Jesus this week, then bring them across my path. I’m available if you want to use me this week</a:t>
            </a:r>
            <a:r>
              <a:rPr lang="en-US" sz="2400" dirty="0">
                <a:latin typeface="Arial Narrow" panose="020B0606020202030204" pitchFamily="34" charset="0"/>
              </a:rPr>
              <a:t>”?</a:t>
            </a:r>
          </a:p>
        </p:txBody>
      </p:sp>
      <p:sp>
        <p:nvSpPr>
          <p:cNvPr id="14" name="Freeform 5">
            <a:extLst>
              <a:ext uri="{FF2B5EF4-FFF2-40B4-BE49-F238E27FC236}">
                <a16:creationId xmlns:a16="http://schemas.microsoft.com/office/drawing/2014/main" id="{C970A03A-9ADE-4D5F-813F-FB3089A1CE45}"/>
              </a:ext>
              <a:ext uri="{C183D7F6-B498-43B3-948B-1728B52AA6E4}">
                <adec:decorative xmlns:adec="http://schemas.microsoft.com/office/drawing/2017/decorative" val="1"/>
              </a:ext>
            </a:extLst>
          </p:cNvPr>
          <p:cNvSpPr>
            <a:spLocks noChangeAspect="1"/>
          </p:cNvSpPr>
          <p:nvPr/>
        </p:nvSpPr>
        <p:spPr bwMode="auto">
          <a:xfrm>
            <a:off x="493292" y="1748455"/>
            <a:ext cx="1375616" cy="120717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11" name="Picture Placeholder 8">
            <a:extLst>
              <a:ext uri="{FF2B5EF4-FFF2-40B4-BE49-F238E27FC236}">
                <a16:creationId xmlns:a16="http://schemas.microsoft.com/office/drawing/2014/main" id="{F78610E2-1637-4E52-92DE-465712C26D81}"/>
              </a:ext>
            </a:extLst>
          </p:cNvPr>
          <p:cNvPicPr>
            <a:picLocks noChangeAspect="1"/>
          </p:cNvPicPr>
          <p:nvPr/>
        </p:nvPicPr>
        <p:blipFill rotWithShape="1">
          <a:blip r:embed="rId3"/>
          <a:srcRect l="2593" t="78" r="4333" b="515"/>
          <a:stretch/>
        </p:blipFill>
        <p:spPr>
          <a:xfrm>
            <a:off x="247650" y="2080951"/>
            <a:ext cx="3993067" cy="3610497"/>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5" name="Rectangle: Rounded Corners 14">
            <a:extLst>
              <a:ext uri="{FF2B5EF4-FFF2-40B4-BE49-F238E27FC236}">
                <a16:creationId xmlns:a16="http://schemas.microsoft.com/office/drawing/2014/main" id="{52478A9B-E7C6-475A-87BA-A8FBB9CDC6E6}"/>
              </a:ext>
            </a:extLst>
          </p:cNvPr>
          <p:cNvSpPr/>
          <p:nvPr/>
        </p:nvSpPr>
        <p:spPr>
          <a:xfrm>
            <a:off x="318879" y="996426"/>
            <a:ext cx="6369304"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085D523-BD7E-4C87-BA0F-DCE294CCF66F}"/>
              </a:ext>
            </a:extLst>
          </p:cNvPr>
          <p:cNvSpPr/>
          <p:nvPr/>
        </p:nvSpPr>
        <p:spPr>
          <a:xfrm>
            <a:off x="1" y="1111754"/>
            <a:ext cx="472586" cy="159622"/>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E04A6E85-669D-4C40-8E0B-C3FE140668C5}"/>
              </a:ext>
            </a:extLst>
          </p:cNvPr>
          <p:cNvSpPr/>
          <p:nvPr/>
        </p:nvSpPr>
        <p:spPr>
          <a:xfrm rot="5400000" flipV="1">
            <a:off x="315922" y="1033327"/>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33033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F2B7A0-7F1C-44B9-A0E2-36FAFF4DEA84}"/>
              </a:ext>
            </a:extLst>
          </p:cNvPr>
          <p:cNvSpPr>
            <a:spLocks noGrp="1"/>
          </p:cNvSpPr>
          <p:nvPr>
            <p:ph type="sldNum" sz="quarter" idx="33"/>
          </p:nvPr>
        </p:nvSpPr>
        <p:spPr/>
        <p:txBody>
          <a:bodyPr/>
          <a:lstStyle/>
          <a:p>
            <a:fld id="{19B51A1E-902D-48AF-9020-955120F399B6}" type="slidenum">
              <a:rPr lang="en-US" noProof="0" smtClean="0"/>
              <a:pPr/>
              <a:t>192</a:t>
            </a:fld>
            <a:endParaRPr lang="en-US" noProof="0" dirty="0"/>
          </a:p>
        </p:txBody>
      </p:sp>
      <p:sp>
        <p:nvSpPr>
          <p:cNvPr id="7" name="Rectangle 6">
            <a:extLst>
              <a:ext uri="{FF2B5EF4-FFF2-40B4-BE49-F238E27FC236}">
                <a16:creationId xmlns:a16="http://schemas.microsoft.com/office/drawing/2014/main" id="{56B32E31-2031-473B-8F9D-1600EF6D0D6C}"/>
              </a:ext>
            </a:extLst>
          </p:cNvPr>
          <p:cNvSpPr/>
          <p:nvPr/>
        </p:nvSpPr>
        <p:spPr>
          <a:xfrm>
            <a:off x="4699000" y="1670224"/>
            <a:ext cx="6477000" cy="4776310"/>
          </a:xfrm>
          <a:prstGeom prst="rect">
            <a:avLst/>
          </a:prstGeom>
          <a:solidFill>
            <a:schemeClr val="bg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90000"/>
                </a:schemeClr>
              </a:solidFill>
            </a:endParaRPr>
          </a:p>
        </p:txBody>
      </p:sp>
      <p:sp>
        <p:nvSpPr>
          <p:cNvPr id="8" name="TextBox 7">
            <a:extLst>
              <a:ext uri="{FF2B5EF4-FFF2-40B4-BE49-F238E27FC236}">
                <a16:creationId xmlns:a16="http://schemas.microsoft.com/office/drawing/2014/main" id="{72897837-3D2E-43A3-912C-E038D391470A}"/>
              </a:ext>
            </a:extLst>
          </p:cNvPr>
          <p:cNvSpPr txBox="1"/>
          <p:nvPr/>
        </p:nvSpPr>
        <p:spPr>
          <a:xfrm>
            <a:off x="5645150" y="2971800"/>
            <a:ext cx="914400" cy="9144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C7B55757-2FD0-49D4-8BB5-D1936F5A61B0}"/>
              </a:ext>
            </a:extLst>
          </p:cNvPr>
          <p:cNvSpPr txBox="1"/>
          <p:nvPr/>
        </p:nvSpPr>
        <p:spPr>
          <a:xfrm>
            <a:off x="5715000" y="647700"/>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637BFC67-5153-4D23-AB6C-9955FA114223}"/>
              </a:ext>
            </a:extLst>
          </p:cNvPr>
          <p:cNvSpPr txBox="1"/>
          <p:nvPr/>
        </p:nvSpPr>
        <p:spPr>
          <a:xfrm>
            <a:off x="-511845" y="354105"/>
            <a:ext cx="8001000" cy="584775"/>
          </a:xfrm>
          <a:prstGeom prst="rect">
            <a:avLst/>
          </a:prstGeom>
          <a:noFill/>
        </p:spPr>
        <p:txBody>
          <a:bodyPr wrap="square" rtlCol="0">
            <a:spAutoFit/>
          </a:bodyPr>
          <a:lstStyle/>
          <a:p>
            <a:pPr algn="ctr"/>
            <a:r>
              <a:rPr lang="en-US" sz="3200" b="1" dirty="0">
                <a:latin typeface="+mj-lt"/>
              </a:rPr>
              <a:t>Example of Appeal to be a Witness</a:t>
            </a:r>
          </a:p>
        </p:txBody>
      </p:sp>
      <p:sp>
        <p:nvSpPr>
          <p:cNvPr id="14" name="Freeform 5">
            <a:extLst>
              <a:ext uri="{FF2B5EF4-FFF2-40B4-BE49-F238E27FC236}">
                <a16:creationId xmlns:a16="http://schemas.microsoft.com/office/drawing/2014/main" id="{C970A03A-9ADE-4D5F-813F-FB3089A1CE45}"/>
              </a:ext>
              <a:ext uri="{C183D7F6-B498-43B3-948B-1728B52AA6E4}">
                <adec:decorative xmlns:adec="http://schemas.microsoft.com/office/drawing/2017/decorative" val="1"/>
              </a:ext>
            </a:extLst>
          </p:cNvPr>
          <p:cNvSpPr>
            <a:spLocks noChangeAspect="1"/>
          </p:cNvSpPr>
          <p:nvPr/>
        </p:nvSpPr>
        <p:spPr bwMode="auto">
          <a:xfrm>
            <a:off x="493292" y="1748455"/>
            <a:ext cx="1375616" cy="120717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11" name="Picture Placeholder 8">
            <a:extLst>
              <a:ext uri="{FF2B5EF4-FFF2-40B4-BE49-F238E27FC236}">
                <a16:creationId xmlns:a16="http://schemas.microsoft.com/office/drawing/2014/main" id="{F78610E2-1637-4E52-92DE-465712C26D81}"/>
              </a:ext>
            </a:extLst>
          </p:cNvPr>
          <p:cNvPicPr>
            <a:picLocks noChangeAspect="1"/>
          </p:cNvPicPr>
          <p:nvPr/>
        </p:nvPicPr>
        <p:blipFill rotWithShape="1">
          <a:blip r:embed="rId2"/>
          <a:srcRect l="2593" t="78" r="4333" b="515"/>
          <a:stretch/>
        </p:blipFill>
        <p:spPr>
          <a:xfrm>
            <a:off x="247650" y="2080951"/>
            <a:ext cx="3993067" cy="3610497"/>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5" name="Rectangle: Rounded Corners 14">
            <a:extLst>
              <a:ext uri="{FF2B5EF4-FFF2-40B4-BE49-F238E27FC236}">
                <a16:creationId xmlns:a16="http://schemas.microsoft.com/office/drawing/2014/main" id="{52478A9B-E7C6-475A-87BA-A8FBB9CDC6E6}"/>
              </a:ext>
            </a:extLst>
          </p:cNvPr>
          <p:cNvSpPr/>
          <p:nvPr/>
        </p:nvSpPr>
        <p:spPr>
          <a:xfrm>
            <a:off x="318879" y="996426"/>
            <a:ext cx="6369304"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085D523-BD7E-4C87-BA0F-DCE294CCF66F}"/>
              </a:ext>
            </a:extLst>
          </p:cNvPr>
          <p:cNvSpPr/>
          <p:nvPr/>
        </p:nvSpPr>
        <p:spPr>
          <a:xfrm>
            <a:off x="1" y="1111754"/>
            <a:ext cx="472586" cy="159622"/>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E04A6E85-669D-4C40-8E0B-C3FE140668C5}"/>
              </a:ext>
            </a:extLst>
          </p:cNvPr>
          <p:cNvSpPr/>
          <p:nvPr/>
        </p:nvSpPr>
        <p:spPr>
          <a:xfrm rot="5400000" flipV="1">
            <a:off x="315922" y="1033327"/>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74DCF0B-FDF3-4C87-AAAE-C7F2DF7AF331}"/>
              </a:ext>
            </a:extLst>
          </p:cNvPr>
          <p:cNvSpPr txBox="1"/>
          <p:nvPr/>
        </p:nvSpPr>
        <p:spPr>
          <a:xfrm>
            <a:off x="4864100" y="1850915"/>
            <a:ext cx="6146800" cy="3785652"/>
          </a:xfrm>
          <a:prstGeom prst="rect">
            <a:avLst/>
          </a:prstGeom>
          <a:noFill/>
        </p:spPr>
        <p:txBody>
          <a:bodyPr wrap="square" rtlCol="0">
            <a:spAutoFit/>
          </a:bodyPr>
          <a:lstStyle/>
          <a:p>
            <a:r>
              <a:rPr lang="en-US" sz="2400" dirty="0">
                <a:latin typeface="Arial Narrow" panose="020B0606020202030204" pitchFamily="34" charset="0"/>
              </a:rPr>
              <a:t>It might be someone in your family, someone at work, someone at school, someone in your neighborhood. It might even be a total stranger.</a:t>
            </a:r>
          </a:p>
          <a:p>
            <a:endParaRPr lang="en-US" sz="2400" dirty="0">
              <a:latin typeface="Arial Narrow" panose="020B0606020202030204" pitchFamily="34" charset="0"/>
            </a:endParaRPr>
          </a:p>
          <a:p>
            <a:r>
              <a:rPr lang="en-US" sz="2400" dirty="0">
                <a:latin typeface="Arial Narrow" panose="020B0606020202030204" pitchFamily="34" charset="0"/>
              </a:rPr>
              <a:t>But if you want to say, “Lord Jesus, if someone needs your love this week, then I give you permission to use me…”</a:t>
            </a:r>
          </a:p>
          <a:p>
            <a:endParaRPr lang="en-US" sz="2400" dirty="0">
              <a:latin typeface="Arial Narrow" panose="020B0606020202030204" pitchFamily="34" charset="0"/>
            </a:endParaRPr>
          </a:p>
          <a:p>
            <a:r>
              <a:rPr lang="en-US" sz="2400" dirty="0">
                <a:latin typeface="Arial Narrow" panose="020B0606020202030204" pitchFamily="34" charset="0"/>
              </a:rPr>
              <a:t>Then I invite you to come forward as we sing our closing song.</a:t>
            </a:r>
          </a:p>
        </p:txBody>
      </p:sp>
    </p:spTree>
    <p:extLst>
      <p:ext uri="{BB962C8B-B14F-4D97-AF65-F5344CB8AC3E}">
        <p14:creationId xmlns:p14="http://schemas.microsoft.com/office/powerpoint/2010/main" val="34426462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F2B7A0-7F1C-44B9-A0E2-36FAFF4DEA84}"/>
              </a:ext>
            </a:extLst>
          </p:cNvPr>
          <p:cNvSpPr>
            <a:spLocks noGrp="1"/>
          </p:cNvSpPr>
          <p:nvPr>
            <p:ph type="sldNum" sz="quarter" idx="33"/>
          </p:nvPr>
        </p:nvSpPr>
        <p:spPr/>
        <p:txBody>
          <a:bodyPr/>
          <a:lstStyle/>
          <a:p>
            <a:fld id="{19B51A1E-902D-48AF-9020-955120F399B6}" type="slidenum">
              <a:rPr lang="en-US" noProof="0" smtClean="0"/>
              <a:pPr/>
              <a:t>193</a:t>
            </a:fld>
            <a:endParaRPr lang="en-US" noProof="0" dirty="0"/>
          </a:p>
        </p:txBody>
      </p:sp>
      <p:sp>
        <p:nvSpPr>
          <p:cNvPr id="7" name="Rectangle 6">
            <a:extLst>
              <a:ext uri="{FF2B5EF4-FFF2-40B4-BE49-F238E27FC236}">
                <a16:creationId xmlns:a16="http://schemas.microsoft.com/office/drawing/2014/main" id="{56B32E31-2031-473B-8F9D-1600EF6D0D6C}"/>
              </a:ext>
            </a:extLst>
          </p:cNvPr>
          <p:cNvSpPr/>
          <p:nvPr/>
        </p:nvSpPr>
        <p:spPr>
          <a:xfrm>
            <a:off x="4699000" y="1670224"/>
            <a:ext cx="6477000" cy="4776310"/>
          </a:xfrm>
          <a:prstGeom prst="rect">
            <a:avLst/>
          </a:prstGeom>
          <a:solidFill>
            <a:schemeClr val="bg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90000"/>
                </a:schemeClr>
              </a:solidFill>
            </a:endParaRPr>
          </a:p>
        </p:txBody>
      </p:sp>
      <p:sp>
        <p:nvSpPr>
          <p:cNvPr id="8" name="TextBox 7">
            <a:extLst>
              <a:ext uri="{FF2B5EF4-FFF2-40B4-BE49-F238E27FC236}">
                <a16:creationId xmlns:a16="http://schemas.microsoft.com/office/drawing/2014/main" id="{72897837-3D2E-43A3-912C-E038D391470A}"/>
              </a:ext>
            </a:extLst>
          </p:cNvPr>
          <p:cNvSpPr txBox="1"/>
          <p:nvPr/>
        </p:nvSpPr>
        <p:spPr>
          <a:xfrm>
            <a:off x="5645150" y="2971800"/>
            <a:ext cx="914400" cy="9144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C7B55757-2FD0-49D4-8BB5-D1936F5A61B0}"/>
              </a:ext>
            </a:extLst>
          </p:cNvPr>
          <p:cNvSpPr txBox="1"/>
          <p:nvPr/>
        </p:nvSpPr>
        <p:spPr>
          <a:xfrm>
            <a:off x="5715000" y="647700"/>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637BFC67-5153-4D23-AB6C-9955FA114223}"/>
              </a:ext>
            </a:extLst>
          </p:cNvPr>
          <p:cNvSpPr txBox="1"/>
          <p:nvPr/>
        </p:nvSpPr>
        <p:spPr>
          <a:xfrm>
            <a:off x="-245145" y="381094"/>
            <a:ext cx="8001000" cy="584775"/>
          </a:xfrm>
          <a:prstGeom prst="rect">
            <a:avLst/>
          </a:prstGeom>
          <a:noFill/>
        </p:spPr>
        <p:txBody>
          <a:bodyPr wrap="square" rtlCol="0">
            <a:spAutoFit/>
          </a:bodyPr>
          <a:lstStyle/>
          <a:p>
            <a:pPr algn="ctr"/>
            <a:r>
              <a:rPr lang="en-US" sz="3200" b="1" dirty="0">
                <a:latin typeface="+mj-lt"/>
              </a:rPr>
              <a:t>Example of Appeal with Decision Card</a:t>
            </a:r>
          </a:p>
        </p:txBody>
      </p:sp>
      <p:sp>
        <p:nvSpPr>
          <p:cNvPr id="13" name="TextBox 12">
            <a:extLst>
              <a:ext uri="{FF2B5EF4-FFF2-40B4-BE49-F238E27FC236}">
                <a16:creationId xmlns:a16="http://schemas.microsoft.com/office/drawing/2014/main" id="{FB86225D-925A-4E77-AB43-596940954A7D}"/>
              </a:ext>
            </a:extLst>
          </p:cNvPr>
          <p:cNvSpPr txBox="1"/>
          <p:nvPr/>
        </p:nvSpPr>
        <p:spPr>
          <a:xfrm>
            <a:off x="4864100" y="1850915"/>
            <a:ext cx="6146800" cy="3416320"/>
          </a:xfrm>
          <a:prstGeom prst="rect">
            <a:avLst/>
          </a:prstGeom>
          <a:noFill/>
        </p:spPr>
        <p:txBody>
          <a:bodyPr wrap="square" rtlCol="0">
            <a:spAutoFit/>
          </a:bodyPr>
          <a:lstStyle/>
          <a:p>
            <a:r>
              <a:rPr lang="en-US" sz="2400" dirty="0">
                <a:latin typeface="Arial Narrow" panose="020B0606020202030204" pitchFamily="34" charset="0"/>
              </a:rPr>
              <a:t>Today, we’ve heard God’s Word to us. Perhaps the Holy Spirit is speaking to your heart. Perhaps there are some decisions you need to make.</a:t>
            </a:r>
          </a:p>
          <a:p>
            <a:endParaRPr lang="en-US" sz="2400" dirty="0">
              <a:latin typeface="Arial Narrow" panose="020B0606020202030204" pitchFamily="34" charset="0"/>
            </a:endParaRPr>
          </a:p>
          <a:p>
            <a:r>
              <a:rPr lang="en-US" sz="2400" dirty="0">
                <a:latin typeface="Arial Narrow" panose="020B0606020202030204" pitchFamily="34" charset="0"/>
              </a:rPr>
              <a:t>I’d like to give you the opportunity to respond to Jesus today. Please take out the yellow card in your pew…</a:t>
            </a:r>
          </a:p>
          <a:p>
            <a:endParaRPr lang="en-US" sz="2400" dirty="0">
              <a:latin typeface="Arial Narrow" panose="020B0606020202030204" pitchFamily="34" charset="0"/>
            </a:endParaRPr>
          </a:p>
          <a:p>
            <a:r>
              <a:rPr lang="en-US" sz="2400" dirty="0">
                <a:latin typeface="Arial Narrow" panose="020B0606020202030204" pitchFamily="34" charset="0"/>
              </a:rPr>
              <a:t>Review the card and tell them where to put it.  </a:t>
            </a:r>
          </a:p>
        </p:txBody>
      </p:sp>
      <p:sp>
        <p:nvSpPr>
          <p:cNvPr id="14" name="Freeform 5">
            <a:extLst>
              <a:ext uri="{FF2B5EF4-FFF2-40B4-BE49-F238E27FC236}">
                <a16:creationId xmlns:a16="http://schemas.microsoft.com/office/drawing/2014/main" id="{C970A03A-9ADE-4D5F-813F-FB3089A1CE45}"/>
              </a:ext>
              <a:ext uri="{C183D7F6-B498-43B3-948B-1728B52AA6E4}">
                <adec:decorative xmlns:adec="http://schemas.microsoft.com/office/drawing/2017/decorative" val="1"/>
              </a:ext>
            </a:extLst>
          </p:cNvPr>
          <p:cNvSpPr>
            <a:spLocks noChangeAspect="1"/>
          </p:cNvSpPr>
          <p:nvPr/>
        </p:nvSpPr>
        <p:spPr bwMode="auto">
          <a:xfrm>
            <a:off x="412750" y="1913575"/>
            <a:ext cx="1375616" cy="120717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11" name="Picture Placeholder 8">
            <a:extLst>
              <a:ext uri="{FF2B5EF4-FFF2-40B4-BE49-F238E27FC236}">
                <a16:creationId xmlns:a16="http://schemas.microsoft.com/office/drawing/2014/main" id="{F78610E2-1637-4E52-92DE-465712C26D8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41712" t="1428" r="14340" b="-1428"/>
          <a:stretch/>
        </p:blipFill>
        <p:spPr>
          <a:xfrm>
            <a:off x="198208" y="2196413"/>
            <a:ext cx="3949136" cy="3379574"/>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5" name="Rectangle: Rounded Corners 14">
            <a:extLst>
              <a:ext uri="{FF2B5EF4-FFF2-40B4-BE49-F238E27FC236}">
                <a16:creationId xmlns:a16="http://schemas.microsoft.com/office/drawing/2014/main" id="{52478A9B-E7C6-475A-87BA-A8FBB9CDC6E6}"/>
              </a:ext>
            </a:extLst>
          </p:cNvPr>
          <p:cNvSpPr/>
          <p:nvPr/>
        </p:nvSpPr>
        <p:spPr>
          <a:xfrm>
            <a:off x="318879" y="1007510"/>
            <a:ext cx="6920121"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085D523-BD7E-4C87-BA0F-DCE294CCF66F}"/>
              </a:ext>
            </a:extLst>
          </p:cNvPr>
          <p:cNvSpPr/>
          <p:nvPr/>
        </p:nvSpPr>
        <p:spPr>
          <a:xfrm>
            <a:off x="1" y="1111754"/>
            <a:ext cx="472586" cy="159622"/>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E04A6E85-669D-4C40-8E0B-C3FE140668C5}"/>
              </a:ext>
            </a:extLst>
          </p:cNvPr>
          <p:cNvSpPr/>
          <p:nvPr/>
        </p:nvSpPr>
        <p:spPr>
          <a:xfrm rot="5400000" flipV="1">
            <a:off x="315922" y="1033327"/>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8927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8C045-BBE4-4D38-86D3-DD82782692C9}"/>
              </a:ext>
            </a:extLst>
          </p:cNvPr>
          <p:cNvSpPr>
            <a:spLocks noGrp="1"/>
          </p:cNvSpPr>
          <p:nvPr>
            <p:ph type="sldNum" sz="quarter" idx="33"/>
          </p:nvPr>
        </p:nvSpPr>
        <p:spPr/>
        <p:txBody>
          <a:bodyPr/>
          <a:lstStyle/>
          <a:p>
            <a:fld id="{19B51A1E-902D-48AF-9020-955120F399B6}" type="slidenum">
              <a:rPr lang="en-US" noProof="0" smtClean="0"/>
              <a:pPr/>
              <a:t>194</a:t>
            </a:fld>
            <a:endParaRPr lang="en-US" noProof="0" dirty="0"/>
          </a:p>
        </p:txBody>
      </p:sp>
      <p:cxnSp>
        <p:nvCxnSpPr>
          <p:cNvPr id="7" name="Straight Connector 6">
            <a:extLst>
              <a:ext uri="{FF2B5EF4-FFF2-40B4-BE49-F238E27FC236}">
                <a16:creationId xmlns:a16="http://schemas.microsoft.com/office/drawing/2014/main" id="{B60C9BE2-FA5F-4026-9E0B-F3D5C4B3C6C7}"/>
              </a:ext>
            </a:extLst>
          </p:cNvPr>
          <p:cNvCxnSpPr/>
          <p:nvPr/>
        </p:nvCxnSpPr>
        <p:spPr>
          <a:xfrm>
            <a:off x="945573" y="935182"/>
            <a:ext cx="986097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1079D52-F9EC-4FF0-ACCC-755DC3FF6108}"/>
              </a:ext>
            </a:extLst>
          </p:cNvPr>
          <p:cNvSpPr>
            <a:spLocks noGrp="1"/>
          </p:cNvSpPr>
          <p:nvPr>
            <p:ph type="title"/>
          </p:nvPr>
        </p:nvSpPr>
        <p:spPr>
          <a:xfrm>
            <a:off x="2794615" y="414700"/>
            <a:ext cx="8011930" cy="432000"/>
          </a:xfrm>
        </p:spPr>
        <p:txBody>
          <a:bodyPr/>
          <a:lstStyle/>
          <a:p>
            <a:r>
              <a:rPr lang="en-US" sz="4000" b="1" dirty="0"/>
              <a:t>Altar Call and Group Prayer</a:t>
            </a:r>
          </a:p>
        </p:txBody>
      </p:sp>
      <p:sp>
        <p:nvSpPr>
          <p:cNvPr id="9" name="Content Placeholder 28">
            <a:extLst>
              <a:ext uri="{FF2B5EF4-FFF2-40B4-BE49-F238E27FC236}">
                <a16:creationId xmlns:a16="http://schemas.microsoft.com/office/drawing/2014/main" id="{5A569886-9EED-4F98-94CA-B80C95075B51}"/>
              </a:ext>
            </a:extLst>
          </p:cNvPr>
          <p:cNvSpPr txBox="1">
            <a:spLocks/>
          </p:cNvSpPr>
          <p:nvPr/>
        </p:nvSpPr>
        <p:spPr>
          <a:xfrm>
            <a:off x="945573" y="1455665"/>
            <a:ext cx="8545263" cy="394667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3200" dirty="0"/>
              <a:t>Make an altar call and have people come forward</a:t>
            </a:r>
          </a:p>
          <a:p>
            <a:pPr>
              <a:lnSpc>
                <a:spcPct val="150000"/>
              </a:lnSpc>
            </a:pPr>
            <a:r>
              <a:rPr lang="en-US" sz="3200" dirty="0"/>
              <a:t>Invite people to join you in a corner of the sanctuary or another room after the service </a:t>
            </a:r>
          </a:p>
          <a:p>
            <a:pPr>
              <a:lnSpc>
                <a:spcPct val="150000"/>
              </a:lnSpc>
            </a:pPr>
            <a:r>
              <a:rPr lang="en-US" sz="3200" dirty="0"/>
              <a:t>Have special prayer with those who came forward. Invite others to pray.</a:t>
            </a:r>
          </a:p>
          <a:p>
            <a:pPr>
              <a:lnSpc>
                <a:spcPct val="150000"/>
              </a:lnSpc>
            </a:pPr>
            <a:r>
              <a:rPr lang="en-US" sz="3200" dirty="0"/>
              <a:t>Let anyone who wants share a testimony.</a:t>
            </a:r>
          </a:p>
          <a:p>
            <a:pPr marL="0" indent="0">
              <a:lnSpc>
                <a:spcPct val="150000"/>
              </a:lnSpc>
              <a:buNone/>
            </a:pPr>
            <a:endParaRPr lang="en-US" sz="3200" dirty="0"/>
          </a:p>
          <a:p>
            <a:pPr marL="0" indent="0">
              <a:lnSpc>
                <a:spcPct val="150000"/>
              </a:lnSpc>
              <a:buNone/>
            </a:pPr>
            <a:endParaRPr lang="en-US" sz="3200" dirty="0"/>
          </a:p>
        </p:txBody>
      </p:sp>
    </p:spTree>
    <p:extLst>
      <p:ext uri="{BB962C8B-B14F-4D97-AF65-F5344CB8AC3E}">
        <p14:creationId xmlns:p14="http://schemas.microsoft.com/office/powerpoint/2010/main" val="30510716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8C045-BBE4-4D38-86D3-DD82782692C9}"/>
              </a:ext>
            </a:extLst>
          </p:cNvPr>
          <p:cNvSpPr>
            <a:spLocks noGrp="1"/>
          </p:cNvSpPr>
          <p:nvPr>
            <p:ph type="sldNum" sz="quarter" idx="33"/>
          </p:nvPr>
        </p:nvSpPr>
        <p:spPr/>
        <p:txBody>
          <a:bodyPr/>
          <a:lstStyle/>
          <a:p>
            <a:fld id="{19B51A1E-902D-48AF-9020-955120F399B6}" type="slidenum">
              <a:rPr lang="en-US" noProof="0" smtClean="0"/>
              <a:pPr/>
              <a:t>195</a:t>
            </a:fld>
            <a:endParaRPr lang="en-US" noProof="0" dirty="0"/>
          </a:p>
        </p:txBody>
      </p:sp>
      <p:cxnSp>
        <p:nvCxnSpPr>
          <p:cNvPr id="7" name="Straight Connector 6">
            <a:extLst>
              <a:ext uri="{FF2B5EF4-FFF2-40B4-BE49-F238E27FC236}">
                <a16:creationId xmlns:a16="http://schemas.microsoft.com/office/drawing/2014/main" id="{B60C9BE2-FA5F-4026-9E0B-F3D5C4B3C6C7}"/>
              </a:ext>
            </a:extLst>
          </p:cNvPr>
          <p:cNvCxnSpPr/>
          <p:nvPr/>
        </p:nvCxnSpPr>
        <p:spPr>
          <a:xfrm>
            <a:off x="945573" y="935182"/>
            <a:ext cx="986097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1079D52-F9EC-4FF0-ACCC-755DC3FF6108}"/>
              </a:ext>
            </a:extLst>
          </p:cNvPr>
          <p:cNvSpPr>
            <a:spLocks noGrp="1"/>
          </p:cNvSpPr>
          <p:nvPr>
            <p:ph type="title"/>
          </p:nvPr>
        </p:nvSpPr>
        <p:spPr>
          <a:xfrm>
            <a:off x="2604115" y="414700"/>
            <a:ext cx="8011930" cy="432000"/>
          </a:xfrm>
        </p:spPr>
        <p:txBody>
          <a:bodyPr/>
          <a:lstStyle/>
          <a:p>
            <a:r>
              <a:rPr lang="en-US" sz="4000" b="1" dirty="0"/>
              <a:t>Have a Special Prayer Room</a:t>
            </a:r>
          </a:p>
        </p:txBody>
      </p:sp>
      <p:sp>
        <p:nvSpPr>
          <p:cNvPr id="9" name="Content Placeholder 28">
            <a:extLst>
              <a:ext uri="{FF2B5EF4-FFF2-40B4-BE49-F238E27FC236}">
                <a16:creationId xmlns:a16="http://schemas.microsoft.com/office/drawing/2014/main" id="{5A569886-9EED-4F98-94CA-B80C95075B51}"/>
              </a:ext>
            </a:extLst>
          </p:cNvPr>
          <p:cNvSpPr txBox="1">
            <a:spLocks/>
          </p:cNvSpPr>
          <p:nvPr/>
        </p:nvSpPr>
        <p:spPr>
          <a:xfrm>
            <a:off x="945573" y="1455665"/>
            <a:ext cx="8545263" cy="394667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3200" dirty="0"/>
              <a:t>Make a public appeal (ex raising of hands)</a:t>
            </a:r>
          </a:p>
          <a:p>
            <a:pPr>
              <a:lnSpc>
                <a:spcPct val="150000"/>
              </a:lnSpc>
            </a:pPr>
            <a:r>
              <a:rPr lang="en-US" sz="3200" dirty="0"/>
              <a:t>But let people know there is a special prayer room where they can go for someone to pray with them</a:t>
            </a:r>
          </a:p>
          <a:p>
            <a:pPr>
              <a:lnSpc>
                <a:spcPct val="150000"/>
              </a:lnSpc>
            </a:pPr>
            <a:r>
              <a:rPr lang="en-US" sz="3200" dirty="0"/>
              <a:t>This gives them opportunity for personal interaction</a:t>
            </a:r>
          </a:p>
          <a:p>
            <a:pPr marL="0" indent="0">
              <a:lnSpc>
                <a:spcPct val="150000"/>
              </a:lnSpc>
              <a:buNone/>
            </a:pPr>
            <a:endParaRPr lang="en-US" sz="3200" dirty="0"/>
          </a:p>
        </p:txBody>
      </p:sp>
    </p:spTree>
    <p:extLst>
      <p:ext uri="{BB962C8B-B14F-4D97-AF65-F5344CB8AC3E}">
        <p14:creationId xmlns:p14="http://schemas.microsoft.com/office/powerpoint/2010/main" val="17883791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3CC6FE-D986-40AE-9BB6-163491D5C728}"/>
              </a:ext>
            </a:extLst>
          </p:cNvPr>
          <p:cNvSpPr>
            <a:spLocks noGrp="1"/>
          </p:cNvSpPr>
          <p:nvPr>
            <p:ph type="sldNum" sz="quarter" idx="33"/>
          </p:nvPr>
        </p:nvSpPr>
        <p:spPr/>
        <p:txBody>
          <a:bodyPr/>
          <a:lstStyle/>
          <a:p>
            <a:fld id="{19B51A1E-902D-48AF-9020-955120F399B6}" type="slidenum">
              <a:rPr lang="en-US" noProof="0" smtClean="0"/>
              <a:pPr/>
              <a:t>196</a:t>
            </a:fld>
            <a:endParaRPr lang="en-US" noProof="0" dirty="0"/>
          </a:p>
        </p:txBody>
      </p:sp>
      <p:sp>
        <p:nvSpPr>
          <p:cNvPr id="5" name="Rectangle 4">
            <a:extLst>
              <a:ext uri="{FF2B5EF4-FFF2-40B4-BE49-F238E27FC236}">
                <a16:creationId xmlns:a16="http://schemas.microsoft.com/office/drawing/2014/main" id="{9CDB04FE-442B-48C9-AF79-2F0A1D64D96E}"/>
              </a:ext>
            </a:extLst>
          </p:cNvPr>
          <p:cNvSpPr/>
          <p:nvPr/>
        </p:nvSpPr>
        <p:spPr>
          <a:xfrm>
            <a:off x="2029787" y="1954034"/>
            <a:ext cx="7869462" cy="3542124"/>
          </a:xfrm>
          <a:prstGeom prst="rect">
            <a:avLst/>
          </a:prstGeom>
        </p:spPr>
        <p:txBody>
          <a:bodyPr wrap="none">
            <a:spAutoFit/>
          </a:bodyPr>
          <a:lstStyle/>
          <a:p>
            <a:pPr algn="ctr">
              <a:lnSpc>
                <a:spcPct val="150000"/>
              </a:lnSpc>
            </a:pPr>
            <a:r>
              <a:rPr lang="en-US" sz="8000" dirty="0">
                <a:latin typeface="Agency FB" panose="020B0503020202020204" pitchFamily="34" charset="0"/>
              </a:rPr>
              <a:t>To Get Decisions, </a:t>
            </a:r>
          </a:p>
          <a:p>
            <a:pPr algn="ctr">
              <a:lnSpc>
                <a:spcPct val="150000"/>
              </a:lnSpc>
            </a:pPr>
            <a:r>
              <a:rPr lang="en-US" sz="8000" dirty="0">
                <a:latin typeface="Agency FB" panose="020B0503020202020204" pitchFamily="34" charset="0"/>
              </a:rPr>
              <a:t>You Must </a:t>
            </a:r>
            <a:r>
              <a:rPr lang="en-US" sz="8000" b="1" dirty="0">
                <a:latin typeface="Agency FB" panose="020B0503020202020204" pitchFamily="34" charset="0"/>
              </a:rPr>
              <a:t>ASK</a:t>
            </a:r>
            <a:r>
              <a:rPr lang="en-US" sz="8000" dirty="0">
                <a:latin typeface="Agency FB" panose="020B0503020202020204" pitchFamily="34" charset="0"/>
              </a:rPr>
              <a:t> For Them</a:t>
            </a:r>
          </a:p>
        </p:txBody>
      </p:sp>
      <p:sp>
        <p:nvSpPr>
          <p:cNvPr id="12" name="Flowchart: Off-page Connector 8">
            <a:extLst>
              <a:ext uri="{FF2B5EF4-FFF2-40B4-BE49-F238E27FC236}">
                <a16:creationId xmlns:a16="http://schemas.microsoft.com/office/drawing/2014/main" id="{0FC59470-9D92-46B9-A3D4-838EF031E4D0}"/>
              </a:ext>
            </a:extLst>
          </p:cNvPr>
          <p:cNvSpPr/>
          <p:nvPr/>
        </p:nvSpPr>
        <p:spPr>
          <a:xfrm rot="16200000">
            <a:off x="3866336" y="-3623523"/>
            <a:ext cx="1120731" cy="8853402"/>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895 w 10000"/>
              <a:gd name="connsiteY2" fmla="*/ 8687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895 w 10000"/>
              <a:gd name="connsiteY2" fmla="*/ 8687 h 10000"/>
              <a:gd name="connsiteX3" fmla="*/ 5000 w 10000"/>
              <a:gd name="connsiteY3" fmla="*/ 10000 h 10000"/>
              <a:gd name="connsiteX4" fmla="*/ 211 w 10000"/>
              <a:gd name="connsiteY4" fmla="*/ 8687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9895" y="8687"/>
                </a:lnTo>
                <a:lnTo>
                  <a:pt x="5000" y="10000"/>
                </a:lnTo>
                <a:lnTo>
                  <a:pt x="211" y="8687"/>
                </a:lnTo>
                <a:cubicBezTo>
                  <a:pt x="141" y="5791"/>
                  <a:pt x="70" y="2896"/>
                  <a:pt x="0" y="0"/>
                </a:cubicBezTo>
                <a:close/>
              </a:path>
            </a:pathLst>
          </a:cu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BD7B8BAD-9B34-40FB-B452-32ADFED7F74D}"/>
              </a:ext>
            </a:extLst>
          </p:cNvPr>
          <p:cNvSpPr>
            <a:spLocks noGrp="1"/>
          </p:cNvSpPr>
          <p:nvPr>
            <p:ph type="title"/>
          </p:nvPr>
        </p:nvSpPr>
        <p:spPr>
          <a:xfrm>
            <a:off x="-653144" y="456045"/>
            <a:ext cx="8853402" cy="694266"/>
          </a:xfrm>
          <a:effectLst/>
        </p:spPr>
        <p:txBody>
          <a:bodyPr/>
          <a:lstStyle/>
          <a:p>
            <a:pPr algn="ctr"/>
            <a:r>
              <a:rPr lang="en-US" sz="4000" b="1" dirty="0">
                <a:solidFill>
                  <a:schemeClr val="tx1">
                    <a:lumMod val="95000"/>
                    <a:lumOff val="5000"/>
                  </a:schemeClr>
                </a:solidFill>
              </a:rPr>
              <a:t>REMEMBER THE MAIN POINT</a:t>
            </a:r>
          </a:p>
        </p:txBody>
      </p:sp>
    </p:spTree>
    <p:extLst>
      <p:ext uri="{BB962C8B-B14F-4D97-AF65-F5344CB8AC3E}">
        <p14:creationId xmlns:p14="http://schemas.microsoft.com/office/powerpoint/2010/main" val="80766590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newspaper&#10;&#10;Description automatically generated">
            <a:extLst>
              <a:ext uri="{FF2B5EF4-FFF2-40B4-BE49-F238E27FC236}">
                <a16:creationId xmlns:a16="http://schemas.microsoft.com/office/drawing/2014/main" id="{36CE1001-746C-49BD-B903-88C13B8CC4EC}"/>
              </a:ext>
            </a:extLst>
          </p:cNvPr>
          <p:cNvPicPr>
            <a:picLocks noGrp="1" noChangeAspect="1"/>
          </p:cNvPicPr>
          <p:nvPr>
            <p:ph type="pic" sz="quarter" idx="14"/>
          </p:nvPr>
        </p:nvPicPr>
        <p:blipFill rotWithShape="1">
          <a:blip r:embed="rId3"/>
          <a:srcRect l="1295" t="6490" b="5573"/>
          <a:stretch/>
        </p:blipFill>
        <p:spPr>
          <a:xfrm>
            <a:off x="-1" y="0"/>
            <a:ext cx="11727657" cy="6167120"/>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606F35C8-BA2F-4239-9ED5-3AE3BC676191}"/>
              </a:ext>
            </a:extLst>
          </p:cNvPr>
          <p:cNvSpPr>
            <a:spLocks noGrp="1"/>
          </p:cNvSpPr>
          <p:nvPr>
            <p:ph type="sldNum" sz="quarter" idx="15"/>
          </p:nvPr>
        </p:nvSpPr>
        <p:spPr/>
        <p:txBody>
          <a:bodyPr/>
          <a:lstStyle/>
          <a:p>
            <a:fld id="{19B51A1E-902D-48AF-9020-955120F399B6}" type="slidenum">
              <a:rPr lang="en-US" noProof="0" smtClean="0"/>
              <a:pPr/>
              <a:t>197</a:t>
            </a:fld>
            <a:endParaRPr lang="en-US" noProof="0" dirty="0"/>
          </a:p>
        </p:txBody>
      </p:sp>
      <p:sp>
        <p:nvSpPr>
          <p:cNvPr id="9" name="TextBox 8">
            <a:extLst>
              <a:ext uri="{FF2B5EF4-FFF2-40B4-BE49-F238E27FC236}">
                <a16:creationId xmlns:a16="http://schemas.microsoft.com/office/drawing/2014/main" id="{3E09F9BE-17A6-429E-AE15-F532A26FE739}"/>
              </a:ext>
              <a:ext uri="{C183D7F6-B498-43B3-948B-1728B52AA6E4}">
                <adec:decorative xmlns:adec="http://schemas.microsoft.com/office/drawing/2017/decorative" val="1"/>
              </a:ext>
            </a:extLst>
          </p:cNvPr>
          <p:cNvSpPr txBox="1">
            <a:spLocks/>
          </p:cNvSpPr>
          <p:nvPr/>
        </p:nvSpPr>
        <p:spPr>
          <a:xfrm flipH="1">
            <a:off x="-1" y="4813138"/>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4" name="Title 3">
            <a:extLst>
              <a:ext uri="{FF2B5EF4-FFF2-40B4-BE49-F238E27FC236}">
                <a16:creationId xmlns:a16="http://schemas.microsoft.com/office/drawing/2014/main" id="{BAEA1BC0-1C18-4410-A253-3FF3F9C67119}"/>
              </a:ext>
            </a:extLst>
          </p:cNvPr>
          <p:cNvSpPr>
            <a:spLocks noGrp="1"/>
          </p:cNvSpPr>
          <p:nvPr>
            <p:ph type="ctrTitle"/>
          </p:nvPr>
        </p:nvSpPr>
        <p:spPr/>
        <p:txBody>
          <a:bodyPr/>
          <a:lstStyle/>
          <a:p>
            <a:pPr algn="ctr"/>
            <a:r>
              <a:rPr lang="en-US" sz="2400" b="1" spc="100" dirty="0"/>
              <a:t>Seminar Info</a:t>
            </a:r>
          </a:p>
        </p:txBody>
      </p:sp>
      <p:sp>
        <p:nvSpPr>
          <p:cNvPr id="7" name="Isosceles Triangle 6">
            <a:extLst>
              <a:ext uri="{FF2B5EF4-FFF2-40B4-BE49-F238E27FC236}">
                <a16:creationId xmlns:a16="http://schemas.microsoft.com/office/drawing/2014/main" id="{9B2B94F7-C126-4562-90DD-18FF5B723136}"/>
              </a:ext>
              <a:ext uri="{C183D7F6-B498-43B3-948B-1728B52AA6E4}">
                <adec:decorative xmlns:adec="http://schemas.microsoft.com/office/drawing/2017/decorative" val="1"/>
              </a:ext>
            </a:extLst>
          </p:cNvPr>
          <p:cNvSpPr/>
          <p:nvPr/>
        </p:nvSpPr>
        <p:spPr>
          <a:xfrm rot="10800000" flipH="1">
            <a:off x="463958" y="561010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a:extLst>
              <a:ext uri="{FF2B5EF4-FFF2-40B4-BE49-F238E27FC236}">
                <a16:creationId xmlns:a16="http://schemas.microsoft.com/office/drawing/2014/main" id="{41EA89EC-5B8A-45FA-B86E-D6D9217AEFD6}"/>
              </a:ext>
              <a:ext uri="{C183D7F6-B498-43B3-948B-1728B52AA6E4}">
                <adec:decorative xmlns:adec="http://schemas.microsoft.com/office/drawing/2017/decorative" val="1"/>
              </a:ext>
            </a:extLst>
          </p:cNvPr>
          <p:cNvSpPr/>
          <p:nvPr/>
        </p:nvSpPr>
        <p:spPr>
          <a:xfrm rot="10800000" flipH="1" flipV="1">
            <a:off x="463958" y="486037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08958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604F09-17A8-4557-93CD-0ABF3E4F0A31}"/>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198</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Flowchart: Process 9">
            <a:extLst>
              <a:ext uri="{FF2B5EF4-FFF2-40B4-BE49-F238E27FC236}">
                <a16:creationId xmlns:a16="http://schemas.microsoft.com/office/drawing/2014/main" id="{233DA5BA-BFE1-4888-AA22-FFB1754DC759}"/>
              </a:ext>
            </a:extLst>
          </p:cNvPr>
          <p:cNvSpPr/>
          <p:nvPr/>
        </p:nvSpPr>
        <p:spPr>
          <a:xfrm>
            <a:off x="503120" y="960398"/>
            <a:ext cx="8910588" cy="5344160"/>
          </a:xfrm>
          <a:prstGeom prst="flowChartProcess">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 name="Content Placeholder 2">
            <a:extLst>
              <a:ext uri="{FF2B5EF4-FFF2-40B4-BE49-F238E27FC236}">
                <a16:creationId xmlns:a16="http://schemas.microsoft.com/office/drawing/2014/main" id="{9428BCA1-60B1-48A8-BF68-AADEB99EB96A}"/>
              </a:ext>
            </a:extLst>
          </p:cNvPr>
          <p:cNvSpPr>
            <a:spLocks noGrp="1"/>
          </p:cNvSpPr>
          <p:nvPr>
            <p:ph idx="1"/>
          </p:nvPr>
        </p:nvSpPr>
        <p:spPr>
          <a:xfrm>
            <a:off x="629920" y="1597993"/>
            <a:ext cx="8327992" cy="4679250"/>
          </a:xfrm>
        </p:spPr>
        <p:txBody>
          <a:bodyPr/>
          <a:lstStyle/>
          <a:p>
            <a:pPr marL="0" indent="0">
              <a:buNone/>
            </a:pPr>
            <a:r>
              <a:rPr lang="en-US" sz="5400" dirty="0">
                <a:latin typeface="Aldhabi" panose="01000000000000000000" pitchFamily="2" charset="-78"/>
                <a:cs typeface="Aldhabi" panose="01000000000000000000" pitchFamily="2" charset="-78"/>
              </a:rPr>
              <a:t>DiscoverBibleProphecy.org</a:t>
            </a:r>
          </a:p>
          <a:p>
            <a:pPr marL="0" indent="0">
              <a:buNone/>
            </a:pPr>
            <a:r>
              <a:rPr lang="en-US" sz="5400" dirty="0">
                <a:latin typeface="Aldhabi" panose="01000000000000000000" pitchFamily="2" charset="-78"/>
                <a:cs typeface="Aldhabi" panose="01000000000000000000" pitchFamily="2" charset="-78"/>
              </a:rPr>
              <a:t>Ccosda.org/</a:t>
            </a:r>
            <a:r>
              <a:rPr lang="en-US" sz="5400" dirty="0" err="1">
                <a:latin typeface="Aldhabi" panose="01000000000000000000" pitchFamily="2" charset="-78"/>
                <a:cs typeface="Aldhabi" panose="01000000000000000000" pitchFamily="2" charset="-78"/>
              </a:rPr>
              <a:t>pastorevangelistsbootcamp</a:t>
            </a:r>
            <a:endParaRPr lang="en-US" sz="5400" dirty="0">
              <a:latin typeface="Aldhabi" panose="01000000000000000000" pitchFamily="2" charset="-78"/>
              <a:cs typeface="Aldhabi" panose="01000000000000000000" pitchFamily="2" charset="-78"/>
            </a:endParaRPr>
          </a:p>
          <a:p>
            <a:pPr marL="0" indent="0">
              <a:buNone/>
            </a:pPr>
            <a:r>
              <a:rPr lang="en-US" sz="5400" dirty="0">
                <a:latin typeface="Aldhabi" panose="01000000000000000000" pitchFamily="2" charset="-78"/>
                <a:cs typeface="Aldhabi" panose="01000000000000000000" pitchFamily="2" charset="-78"/>
              </a:rPr>
              <a:t>Ccosda.org/</a:t>
            </a:r>
            <a:r>
              <a:rPr lang="en-US" sz="5400" dirty="0" err="1">
                <a:latin typeface="Aldhabi" panose="01000000000000000000" pitchFamily="2" charset="-78"/>
                <a:cs typeface="Aldhabi" panose="01000000000000000000" pitchFamily="2" charset="-78"/>
              </a:rPr>
              <a:t>evangelismtraining</a:t>
            </a:r>
            <a:endParaRPr lang="en-US" sz="5400" dirty="0">
              <a:latin typeface="Aldhabi" panose="01000000000000000000" pitchFamily="2" charset="-78"/>
              <a:cs typeface="Aldhabi" panose="01000000000000000000" pitchFamily="2" charset="-78"/>
            </a:endParaRPr>
          </a:p>
          <a:p>
            <a:pPr marL="0" indent="0">
              <a:buNone/>
            </a:pPr>
            <a:r>
              <a:rPr lang="en-US" sz="5400" dirty="0">
                <a:latin typeface="Aldhabi" panose="01000000000000000000" pitchFamily="2" charset="-78"/>
                <a:cs typeface="Aldhabi" panose="01000000000000000000" pitchFamily="2" charset="-78"/>
              </a:rPr>
              <a:t>MomentsWithJesus.org</a:t>
            </a:r>
          </a:p>
          <a:p>
            <a:pPr marL="0" indent="0">
              <a:buNone/>
            </a:pPr>
            <a:r>
              <a:rPr lang="en-US" sz="5400" dirty="0">
                <a:latin typeface="Aldhabi" panose="01000000000000000000" pitchFamily="2" charset="-78"/>
                <a:cs typeface="Aldhabi" panose="01000000000000000000" pitchFamily="2" charset="-78"/>
              </a:rPr>
              <a:t>Ccosda.org/</a:t>
            </a:r>
            <a:r>
              <a:rPr lang="en-US" sz="5400" dirty="0" err="1">
                <a:latin typeface="Aldhabi" panose="01000000000000000000" pitchFamily="2" charset="-78"/>
                <a:cs typeface="Aldhabi" panose="01000000000000000000" pitchFamily="2" charset="-78"/>
              </a:rPr>
              <a:t>forecastinghope</a:t>
            </a:r>
            <a:endParaRPr lang="en-US" sz="5400" dirty="0">
              <a:latin typeface="Aldhabi" panose="01000000000000000000" pitchFamily="2" charset="-78"/>
              <a:cs typeface="Aldhabi" panose="01000000000000000000" pitchFamily="2" charset="-78"/>
            </a:endParaRPr>
          </a:p>
        </p:txBody>
      </p:sp>
      <p:sp>
        <p:nvSpPr>
          <p:cNvPr id="5" name="TextBox 4">
            <a:extLst>
              <a:ext uri="{FF2B5EF4-FFF2-40B4-BE49-F238E27FC236}">
                <a16:creationId xmlns:a16="http://schemas.microsoft.com/office/drawing/2014/main" id="{6FEAD232-98A0-4374-A455-8451B3833C53}"/>
              </a:ext>
            </a:extLst>
          </p:cNvPr>
          <p:cNvSpPr txBox="1"/>
          <p:nvPr/>
        </p:nvSpPr>
        <p:spPr>
          <a:xfrm>
            <a:off x="2925212" y="-18621"/>
            <a:ext cx="61595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Light"/>
                <a:ea typeface="+mn-ea"/>
                <a:cs typeface="+mn-cs"/>
              </a:rPr>
              <a:t>WEBSITES</a:t>
            </a:r>
          </a:p>
        </p:txBody>
      </p:sp>
    </p:spTree>
    <p:extLst>
      <p:ext uri="{BB962C8B-B14F-4D97-AF65-F5344CB8AC3E}">
        <p14:creationId xmlns:p14="http://schemas.microsoft.com/office/powerpoint/2010/main" val="13493297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B84C8-C390-874F-8CD5-BC9B5338AEC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7256B4-CB2B-5C57-8521-52521B8DF4A0}"/>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199</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Flowchart: Process 9">
            <a:extLst>
              <a:ext uri="{FF2B5EF4-FFF2-40B4-BE49-F238E27FC236}">
                <a16:creationId xmlns:a16="http://schemas.microsoft.com/office/drawing/2014/main" id="{960A2DE5-A8ED-E6B2-273E-F295C33DAD72}"/>
              </a:ext>
            </a:extLst>
          </p:cNvPr>
          <p:cNvSpPr/>
          <p:nvPr/>
        </p:nvSpPr>
        <p:spPr>
          <a:xfrm>
            <a:off x="503120" y="960398"/>
            <a:ext cx="8910588" cy="5344160"/>
          </a:xfrm>
          <a:prstGeom prst="flowChartProcess">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 name="Content Placeholder 2">
            <a:extLst>
              <a:ext uri="{FF2B5EF4-FFF2-40B4-BE49-F238E27FC236}">
                <a16:creationId xmlns:a16="http://schemas.microsoft.com/office/drawing/2014/main" id="{290A24AE-94D6-B7F4-3392-FA9562B493A8}"/>
              </a:ext>
            </a:extLst>
          </p:cNvPr>
          <p:cNvSpPr>
            <a:spLocks noGrp="1"/>
          </p:cNvSpPr>
          <p:nvPr>
            <p:ph idx="1"/>
          </p:nvPr>
        </p:nvSpPr>
        <p:spPr>
          <a:xfrm>
            <a:off x="617204" y="3771567"/>
            <a:ext cx="9878185" cy="4679250"/>
          </a:xfrm>
        </p:spPr>
        <p:txBody>
          <a:bodyPr/>
          <a:lstStyle/>
          <a:p>
            <a:pPr marL="0" indent="0">
              <a:buNone/>
            </a:pPr>
            <a:r>
              <a:rPr lang="en-US" sz="5400" dirty="0">
                <a:latin typeface="Aldhabi" panose="01000000000000000000" pitchFamily="2" charset="-78"/>
                <a:cs typeface="Aldhabi" panose="01000000000000000000" pitchFamily="2" charset="-78"/>
                <a:hlinkClick r:id="rId3"/>
              </a:rPr>
              <a:t>www.evangelismmarketing.com/forecastinghope</a:t>
            </a:r>
            <a:endParaRPr lang="en-US" sz="5400" dirty="0">
              <a:latin typeface="Aldhabi" panose="01000000000000000000" pitchFamily="2" charset="-78"/>
              <a:cs typeface="Aldhabi" panose="01000000000000000000" pitchFamily="2" charset="-78"/>
            </a:endParaRPr>
          </a:p>
          <a:p>
            <a:pPr marL="0" indent="0">
              <a:buNone/>
            </a:pPr>
            <a:r>
              <a:rPr lang="en-US" sz="5400" dirty="0">
                <a:latin typeface="Aldhabi" panose="01000000000000000000" pitchFamily="2" charset="-78"/>
                <a:cs typeface="Aldhabi" panose="01000000000000000000" pitchFamily="2" charset="-78"/>
              </a:rPr>
              <a:t>omagana@ohioadventist.org</a:t>
            </a:r>
          </a:p>
        </p:txBody>
      </p:sp>
      <p:sp>
        <p:nvSpPr>
          <p:cNvPr id="5" name="TextBox 4">
            <a:extLst>
              <a:ext uri="{FF2B5EF4-FFF2-40B4-BE49-F238E27FC236}">
                <a16:creationId xmlns:a16="http://schemas.microsoft.com/office/drawing/2014/main" id="{B4376FD1-C227-9636-C93C-3EE78611B834}"/>
              </a:ext>
            </a:extLst>
          </p:cNvPr>
          <p:cNvSpPr txBox="1"/>
          <p:nvPr/>
        </p:nvSpPr>
        <p:spPr>
          <a:xfrm>
            <a:off x="441593" y="1071310"/>
            <a:ext cx="89721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prstClr val="black"/>
                </a:solidFill>
                <a:latin typeface="Calibri Light"/>
              </a:rPr>
              <a:t>Forecasting Hope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prstClr val="black"/>
                </a:solidFill>
                <a:latin typeface="Calibri Light"/>
              </a:rPr>
              <a:t> Evangelism Kit</a:t>
            </a:r>
            <a:endParaRPr kumimoji="0" lang="en-US" sz="6600" b="1"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3654771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83279F-5813-BFFA-133A-3DC933248F83}"/>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F8FFC02-B27D-E221-A59B-DD32650F656A}"/>
              </a:ext>
            </a:extLst>
          </p:cNvPr>
          <p:cNvPicPr>
            <a:picLocks noChangeAspect="1"/>
          </p:cNvPicPr>
          <p:nvPr/>
        </p:nvPicPr>
        <p:blipFill>
          <a:blip r:embed="rId2"/>
          <a:srcRect l="5460" r="776"/>
          <a:stretch/>
        </p:blipFill>
        <p:spPr>
          <a:xfrm>
            <a:off x="1"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6AEADE5-98EA-F20A-7193-9F952163E16F}"/>
              </a:ext>
            </a:extLst>
          </p:cNvPr>
          <p:cNvSpPr txBox="1"/>
          <p:nvPr/>
        </p:nvSpPr>
        <p:spPr>
          <a:xfrm>
            <a:off x="8022772" y="2944434"/>
            <a:ext cx="4169228" cy="165659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Urban Life Center </a:t>
            </a:r>
          </a:p>
          <a:p>
            <a:pPr marL="0" marR="0" lvl="0" indent="0" algn="l" defTabSz="914400" rtl="0" eaLnBrk="1" fontAlgn="auto" latinLnBrk="0" hangingPunct="1">
              <a:lnSpc>
                <a:spcPct val="90000"/>
              </a:lnSpc>
              <a:spcBef>
                <a:spcPts val="0"/>
              </a:spcBef>
              <a:spcAft>
                <a:spcPts val="600"/>
              </a:spcAft>
              <a:buClrTx/>
              <a:buSzTx/>
              <a:buFontTx/>
              <a:buNone/>
              <a:tabLst/>
              <a:defRPr/>
            </a:pPr>
            <a:r>
              <a:rPr lang="en-US" sz="3600" dirty="0">
                <a:solidFill>
                  <a:prstClr val="black"/>
                </a:solidFill>
                <a:latin typeface="Calibri" panose="020F0502020204030204"/>
              </a:rPr>
              <a:t>Baltimore, MD, USA</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896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2A48A14-0E99-4610-B924-8BD28D6581D1}"/>
              </a:ext>
            </a:extLst>
          </p:cNvPr>
          <p:cNvPicPr>
            <a:picLocks noGrp="1" noChangeAspect="1"/>
          </p:cNvPicPr>
          <p:nvPr>
            <p:ph type="pic" sz="quarter" idx="14"/>
          </p:nvPr>
        </p:nvPicPr>
        <p:blipFill rotWithShape="1">
          <a:blip r:embed="rId3"/>
          <a:srcRect l="853" t="1827" r="1194" b="1944"/>
          <a:stretch/>
        </p:blipFill>
        <p:spPr>
          <a:xfrm>
            <a:off x="0" y="-1"/>
            <a:ext cx="11727656" cy="612665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1C65740-0828-4D07-8721-8203CBE66EB0}"/>
              </a:ext>
              <a:ext uri="{C183D7F6-B498-43B3-948B-1728B52AA6E4}">
                <adec:decorative xmlns:adec="http://schemas.microsoft.com/office/drawing/2017/decorative" val="1"/>
              </a:ext>
            </a:extLst>
          </p:cNvPr>
          <p:cNvSpPr txBox="1">
            <a:spLocks/>
          </p:cNvSpPr>
          <p:nvPr/>
        </p:nvSpPr>
        <p:spPr>
          <a:xfrm flipH="1">
            <a:off x="-1" y="4813138"/>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3" name="Slide Number Placeholder 2">
            <a:extLst>
              <a:ext uri="{FF2B5EF4-FFF2-40B4-BE49-F238E27FC236}">
                <a16:creationId xmlns:a16="http://schemas.microsoft.com/office/drawing/2014/main" id="{9B738DFC-82EE-42D5-961E-9BBAEB4678B3}"/>
              </a:ext>
            </a:extLst>
          </p:cNvPr>
          <p:cNvSpPr>
            <a:spLocks noGrp="1"/>
          </p:cNvSpPr>
          <p:nvPr>
            <p:ph type="sldNum" sz="quarter" idx="15"/>
          </p:nvPr>
        </p:nvSpPr>
        <p:spPr/>
        <p:txBody>
          <a:bodyPr/>
          <a:lstStyle/>
          <a:p>
            <a:fld id="{19B51A1E-902D-48AF-9020-955120F399B6}" type="slidenum">
              <a:rPr lang="en-US" noProof="0" smtClean="0"/>
              <a:pPr/>
              <a:t>20</a:t>
            </a:fld>
            <a:endParaRPr lang="en-US" noProof="0" dirty="0"/>
          </a:p>
        </p:txBody>
      </p:sp>
      <p:sp>
        <p:nvSpPr>
          <p:cNvPr id="4" name="Title 3">
            <a:extLst>
              <a:ext uri="{FF2B5EF4-FFF2-40B4-BE49-F238E27FC236}">
                <a16:creationId xmlns:a16="http://schemas.microsoft.com/office/drawing/2014/main" id="{75FB54B1-9360-4F93-8D46-6065936C62AA}"/>
              </a:ext>
            </a:extLst>
          </p:cNvPr>
          <p:cNvSpPr>
            <a:spLocks noGrp="1"/>
          </p:cNvSpPr>
          <p:nvPr>
            <p:ph type="ctrTitle"/>
          </p:nvPr>
        </p:nvSpPr>
        <p:spPr>
          <a:xfrm>
            <a:off x="420686" y="5066452"/>
            <a:ext cx="10269310" cy="539345"/>
          </a:xfrm>
        </p:spPr>
        <p:txBody>
          <a:bodyPr/>
          <a:lstStyle/>
          <a:p>
            <a:r>
              <a:rPr lang="en-US" sz="2400" b="1" dirty="0">
                <a:effectLst>
                  <a:outerShdw blurRad="38100" dist="38100" dir="2700000" algn="tl">
                    <a:srgbClr val="000000">
                      <a:alpha val="43137"/>
                    </a:srgbClr>
                  </a:outerShdw>
                </a:effectLst>
                <a:latin typeface="Agency FB" panose="020B0503020202020204" pitchFamily="34" charset="0"/>
              </a:rPr>
              <a:t>What if your friend says at a funeral, “I’m so happy my husband is walking the streets of gold.”</a:t>
            </a:r>
          </a:p>
        </p:txBody>
      </p:sp>
      <p:sp>
        <p:nvSpPr>
          <p:cNvPr id="6" name="Isosceles Triangle 5">
            <a:extLst>
              <a:ext uri="{FF2B5EF4-FFF2-40B4-BE49-F238E27FC236}">
                <a16:creationId xmlns:a16="http://schemas.microsoft.com/office/drawing/2014/main" id="{031AFE3F-A1FE-4CA3-B734-D37D2AC2E5C6}"/>
              </a:ext>
              <a:ext uri="{C183D7F6-B498-43B3-948B-1728B52AA6E4}">
                <adec:decorative xmlns:adec="http://schemas.microsoft.com/office/drawing/2017/decorative" val="1"/>
              </a:ext>
            </a:extLst>
          </p:cNvPr>
          <p:cNvSpPr/>
          <p:nvPr/>
        </p:nvSpPr>
        <p:spPr>
          <a:xfrm rot="10800000" flipH="1" flipV="1">
            <a:off x="463958" y="486037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84597353-6FA6-496F-A2F5-2000E8129C90}"/>
              </a:ext>
              <a:ext uri="{C183D7F6-B498-43B3-948B-1728B52AA6E4}">
                <adec:decorative xmlns:adec="http://schemas.microsoft.com/office/drawing/2017/decorative" val="1"/>
              </a:ext>
            </a:extLst>
          </p:cNvPr>
          <p:cNvSpPr/>
          <p:nvPr/>
        </p:nvSpPr>
        <p:spPr>
          <a:xfrm rot="10800000" flipH="1">
            <a:off x="463958" y="561010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80516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B231FB9C-F234-41D0-A4CE-8C29A5F2F553}"/>
              </a:ext>
              <a:ext uri="{C183D7F6-B498-43B3-948B-1728B52AA6E4}">
                <adec:decorative xmlns:adec="http://schemas.microsoft.com/office/drawing/2017/decorative" val="1"/>
              </a:ext>
            </a:extLst>
          </p:cNvPr>
          <p:cNvSpPr txBox="1">
            <a:spLocks/>
          </p:cNvSpPr>
          <p:nvPr/>
        </p:nvSpPr>
        <p:spPr>
          <a:xfrm>
            <a:off x="10983145" y="2815610"/>
            <a:ext cx="1208855" cy="3310869"/>
          </a:xfrm>
          <a:custGeom>
            <a:avLst/>
            <a:gdLst>
              <a:gd name="connsiteX0" fmla="*/ 99480 w 846997"/>
              <a:gd name="connsiteY0" fmla="*/ 0 h 2200275"/>
              <a:gd name="connsiteX1" fmla="*/ 846997 w 846997"/>
              <a:gd name="connsiteY1" fmla="*/ 0 h 2200275"/>
              <a:gd name="connsiteX2" fmla="*/ 846997 w 846997"/>
              <a:gd name="connsiteY2" fmla="*/ 2200275 h 2200275"/>
              <a:gd name="connsiteX3" fmla="*/ 99480 w 846997"/>
              <a:gd name="connsiteY3" fmla="*/ 2200275 h 2200275"/>
              <a:gd name="connsiteX4" fmla="*/ 0 w 846997"/>
              <a:gd name="connsiteY4" fmla="*/ 2099942 h 2200275"/>
              <a:gd name="connsiteX5" fmla="*/ 0 w 846997"/>
              <a:gd name="connsiteY5" fmla="*/ 100333 h 2200275"/>
              <a:gd name="connsiteX6" fmla="*/ 99480 w 846997"/>
              <a:gd name="connsiteY6" fmla="*/ 0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997" h="2200275">
                <a:moveTo>
                  <a:pt x="99480" y="0"/>
                </a:moveTo>
                <a:lnTo>
                  <a:pt x="846997" y="0"/>
                </a:lnTo>
                <a:lnTo>
                  <a:pt x="846997" y="2200275"/>
                </a:lnTo>
                <a:lnTo>
                  <a:pt x="99480" y="2200275"/>
                </a:lnTo>
                <a:cubicBezTo>
                  <a:pt x="44539" y="2200275"/>
                  <a:pt x="0" y="2155354"/>
                  <a:pt x="0" y="2099942"/>
                </a:cubicBezTo>
                <a:lnTo>
                  <a:pt x="0" y="100333"/>
                </a:lnTo>
                <a:cubicBezTo>
                  <a:pt x="0" y="44921"/>
                  <a:pt x="44539" y="0"/>
                  <a:pt x="99480"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pPr marL="0" marR="0" lvl="0" indent="0" algn="l" defTabSz="914400" rtl="0" eaLnBrk="1" fontAlgn="auto" latinLnBrk="0" hangingPunct="1">
              <a:lnSpc>
                <a:spcPts val="4000"/>
              </a:lnSpc>
              <a:spcBef>
                <a:spcPct val="0"/>
              </a:spcBef>
              <a:spcAft>
                <a:spcPts val="0"/>
              </a:spcAft>
              <a:buClrTx/>
              <a:buSzTx/>
              <a:buFontTx/>
              <a:buNone/>
              <a:tabLst/>
              <a:defRPr/>
            </a:pPr>
            <a:endParaRPr kumimoji="0" lang="en-US" sz="5000" b="1" i="0" u="none" strike="noStrike" kern="1200" cap="none" spc="-300" normalizeH="0" baseline="0" noProof="0" dirty="0">
              <a:ln>
                <a:noFill/>
              </a:ln>
              <a:solidFill>
                <a:srgbClr val="FFFFFF">
                  <a:lumMod val="95000"/>
                </a:srgbClr>
              </a:solidFill>
              <a:effectLst/>
              <a:uLnTx/>
              <a:uFillTx/>
              <a:latin typeface="Corbel"/>
              <a:ea typeface="+mj-ea"/>
              <a:cs typeface="+mj-cs"/>
            </a:endParaRPr>
          </a:p>
        </p:txBody>
      </p:sp>
      <p:sp>
        <p:nvSpPr>
          <p:cNvPr id="35" name="Isosceles Triangle 34">
            <a:extLst>
              <a:ext uri="{FF2B5EF4-FFF2-40B4-BE49-F238E27FC236}">
                <a16:creationId xmlns:a16="http://schemas.microsoft.com/office/drawing/2014/main" id="{FE193317-B8BD-46CA-B0A6-8A7511B086D9}"/>
              </a:ext>
              <a:ext uri="{C183D7F6-B498-43B3-948B-1728B52AA6E4}">
                <adec:decorative xmlns:adec="http://schemas.microsoft.com/office/drawing/2017/decorative" val="1"/>
              </a:ext>
            </a:extLst>
          </p:cNvPr>
          <p:cNvSpPr/>
          <p:nvPr/>
        </p:nvSpPr>
        <p:spPr>
          <a:xfrm rot="10800000">
            <a:off x="10983145" y="5556893"/>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32" name="Freeform 5">
            <a:extLst>
              <a:ext uri="{FF2B5EF4-FFF2-40B4-BE49-F238E27FC236}">
                <a16:creationId xmlns:a16="http://schemas.microsoft.com/office/drawing/2014/main" id="{85E0D4E1-E389-4671-B0E7-165A10A05425}"/>
              </a:ext>
              <a:ext uri="{C183D7F6-B498-43B3-948B-1728B52AA6E4}">
                <adec:decorative xmlns:adec="http://schemas.microsoft.com/office/drawing/2017/decorative" val="1"/>
              </a:ext>
            </a:extLst>
          </p:cNvPr>
          <p:cNvSpPr>
            <a:spLocks noChangeAspect="1"/>
          </p:cNvSpPr>
          <p:nvPr/>
        </p:nvSpPr>
        <p:spPr bwMode="auto">
          <a:xfrm>
            <a:off x="4257349" y="2355010"/>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33" name="Freeform 5">
            <a:extLst>
              <a:ext uri="{FF2B5EF4-FFF2-40B4-BE49-F238E27FC236}">
                <a16:creationId xmlns:a16="http://schemas.microsoft.com/office/drawing/2014/main" id="{8186FEAF-6E1E-4258-94C3-5C589D4B5ADE}"/>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lumMod val="9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pic>
        <p:nvPicPr>
          <p:cNvPr id="8" name="Graphic 7" descr="User" title="Icon - Presenter Name">
            <a:extLst>
              <a:ext uri="{FF2B5EF4-FFF2-40B4-BE49-F238E27FC236}">
                <a16:creationId xmlns:a16="http://schemas.microsoft.com/office/drawing/2014/main" id="{111541C4-DB03-4E53-994D-499C7D73C4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78512" y="3859066"/>
            <a:ext cx="218900" cy="218900"/>
          </a:xfrm>
          <a:prstGeom prst="rect">
            <a:avLst/>
          </a:prstGeom>
        </p:spPr>
      </p:pic>
      <p:sp>
        <p:nvSpPr>
          <p:cNvPr id="20" name="Title 19">
            <a:extLst>
              <a:ext uri="{FF2B5EF4-FFF2-40B4-BE49-F238E27FC236}">
                <a16:creationId xmlns:a16="http://schemas.microsoft.com/office/drawing/2014/main" id="{7C11A64B-7EA5-442C-8405-73273A5331D1}"/>
              </a:ext>
            </a:extLst>
          </p:cNvPr>
          <p:cNvSpPr>
            <a:spLocks noGrp="1"/>
          </p:cNvSpPr>
          <p:nvPr>
            <p:ph type="ctrTitle"/>
          </p:nvPr>
        </p:nvSpPr>
        <p:spPr>
          <a:xfrm>
            <a:off x="1727200" y="477520"/>
            <a:ext cx="9829163" cy="5079373"/>
          </a:xfrm>
          <a:prstGeom prst="roundRect">
            <a:avLst>
              <a:gd name="adj" fmla="val 1950"/>
            </a:avLst>
          </a:prstGeom>
        </p:spPr>
        <p:txBody>
          <a:bodyPr/>
          <a:lstStyle/>
          <a:p>
            <a:pPr>
              <a:lnSpc>
                <a:spcPct val="100000"/>
              </a:lnSpc>
            </a:pPr>
            <a:r>
              <a:rPr lang="en-US" dirty="0"/>
              <a:t>Pastor David M. Klinedinst</a:t>
            </a:r>
            <a:br>
              <a:rPr lang="en-US" dirty="0"/>
            </a:br>
            <a:r>
              <a:rPr lang="en-US" sz="3200" b="0" dirty="0">
                <a:solidFill>
                  <a:schemeClr val="bg1">
                    <a:lumMod val="75000"/>
                  </a:schemeClr>
                </a:solidFill>
              </a:rPr>
              <a:t>Church Growth &amp; Evangelism Director</a:t>
            </a:r>
            <a:br>
              <a:rPr lang="en-US" sz="3200" b="0" dirty="0">
                <a:solidFill>
                  <a:schemeClr val="bg1">
                    <a:lumMod val="75000"/>
                  </a:schemeClr>
                </a:solidFill>
              </a:rPr>
            </a:br>
            <a:r>
              <a:rPr lang="en-US" sz="3200" b="0" dirty="0">
                <a:solidFill>
                  <a:schemeClr val="bg1">
                    <a:lumMod val="75000"/>
                  </a:schemeClr>
                </a:solidFill>
              </a:rPr>
              <a:t>Chesapeake Conference of SDA</a:t>
            </a:r>
            <a:br>
              <a:rPr lang="en-US" sz="3200" b="0" dirty="0">
                <a:solidFill>
                  <a:schemeClr val="bg1">
                    <a:lumMod val="75000"/>
                  </a:schemeClr>
                </a:solidFill>
              </a:rPr>
            </a:br>
            <a:br>
              <a:rPr lang="en-US" sz="3200" b="0" dirty="0">
                <a:solidFill>
                  <a:schemeClr val="bg1">
                    <a:lumMod val="75000"/>
                  </a:schemeClr>
                </a:solidFill>
              </a:rPr>
            </a:br>
            <a:r>
              <a:rPr lang="en-US" sz="2400" spc="0" dirty="0">
                <a:solidFill>
                  <a:schemeClr val="bg1"/>
                </a:solidFill>
                <a:hlinkClick r:id="rId5">
                  <a:extLst>
                    <a:ext uri="{A12FA001-AC4F-418D-AE19-62706E023703}">
                      <ahyp:hlinkClr xmlns:ahyp="http://schemas.microsoft.com/office/drawing/2018/hyperlinkcolor" val="tx"/>
                    </a:ext>
                  </a:extLst>
                </a:hlinkClick>
              </a:rPr>
              <a:t>dklinedinst@ccosda.org</a:t>
            </a:r>
            <a:r>
              <a:rPr lang="en-US" sz="2400" spc="0" dirty="0">
                <a:solidFill>
                  <a:schemeClr val="bg1"/>
                </a:solidFill>
              </a:rPr>
              <a:t> </a:t>
            </a:r>
            <a:r>
              <a:rPr lang="en-US" sz="2400" spc="0" dirty="0"/>
              <a:t>			DiscoverBibleProphecy.org</a:t>
            </a:r>
            <a:br>
              <a:rPr lang="en-US" sz="2400" spc="0" dirty="0"/>
            </a:br>
            <a:r>
              <a:rPr lang="en-US" sz="3200" spc="0" dirty="0"/>
              <a:t>402-304-5603				 855-744-HOPE</a:t>
            </a:r>
            <a:br>
              <a:rPr lang="en-US" sz="4000" spc="0" dirty="0"/>
            </a:br>
            <a:r>
              <a:rPr lang="en-US" sz="2400" u="sng" spc="0" dirty="0"/>
              <a:t>davidklinedinst.org</a:t>
            </a:r>
            <a:br>
              <a:rPr lang="en-US" sz="4000" spc="0" dirty="0"/>
            </a:br>
            <a:r>
              <a:rPr lang="en-US" sz="4000" spc="0" dirty="0"/>
              <a:t>					</a:t>
            </a:r>
            <a:br>
              <a:rPr lang="en-US" sz="4000" spc="0" dirty="0"/>
            </a:br>
            <a:r>
              <a:rPr lang="en-US" sz="4000" spc="0" dirty="0"/>
              <a:t>						</a:t>
            </a:r>
            <a:endParaRPr lang="en-US" spc="0" dirty="0"/>
          </a:p>
        </p:txBody>
      </p:sp>
      <p:cxnSp>
        <p:nvCxnSpPr>
          <p:cNvPr id="19" name="Straight Connector 18">
            <a:extLst>
              <a:ext uri="{FF2B5EF4-FFF2-40B4-BE49-F238E27FC236}">
                <a16:creationId xmlns:a16="http://schemas.microsoft.com/office/drawing/2014/main" id="{B0779446-E896-4C46-B729-F7FE5ED8B97C}"/>
              </a:ext>
            </a:extLst>
          </p:cNvPr>
          <p:cNvCxnSpPr>
            <a:cxnSpLocks/>
          </p:cNvCxnSpPr>
          <p:nvPr/>
        </p:nvCxnSpPr>
        <p:spPr>
          <a:xfrm>
            <a:off x="1727200" y="2672080"/>
            <a:ext cx="6602178"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9710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FFDED0-18E5-48CF-AFB3-BE79A41334EB}"/>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anchor="ctr">
            <a:normAutofit/>
          </a:bodyPr>
          <a:lstStyle/>
          <a:p>
            <a:pPr>
              <a:spcAft>
                <a:spcPts val="600"/>
              </a:spcAft>
            </a:pPr>
            <a:fld id="{19B51A1E-902D-48AF-9020-955120F399B6}" type="slidenum">
              <a:rPr lang="en-US" noProof="0" smtClean="0"/>
              <a:pPr>
                <a:spcAft>
                  <a:spcPts val="600"/>
                </a:spcAft>
              </a:pPr>
              <a:t>21</a:t>
            </a:fld>
            <a:endParaRPr lang="en-US" noProof="0"/>
          </a:p>
        </p:txBody>
      </p:sp>
      <p:sp>
        <p:nvSpPr>
          <p:cNvPr id="15" name="Text Placeholder 3">
            <a:extLst>
              <a:ext uri="{FF2B5EF4-FFF2-40B4-BE49-F238E27FC236}">
                <a16:creationId xmlns:a16="http://schemas.microsoft.com/office/drawing/2014/main" id="{9560F0EA-4012-44F5-8C64-31BAED0F48E6}"/>
              </a:ext>
            </a:extLst>
          </p:cNvPr>
          <p:cNvSpPr>
            <a:spLocks noGrp="1"/>
          </p:cNvSpPr>
          <p:nvPr>
            <p:ph type="body" sz="half" idx="2"/>
          </p:nvPr>
        </p:nvSpPr>
        <p:spPr>
          <a:xfrm>
            <a:off x="197965" y="1891940"/>
            <a:ext cx="4734257" cy="2594005"/>
          </a:xfrm>
        </p:spPr>
        <p:txBody>
          <a:bodyPr/>
          <a:lstStyle/>
          <a:p>
            <a:pPr marL="285750" indent="-285750">
              <a:lnSpc>
                <a:spcPct val="100000"/>
              </a:lnSpc>
              <a:buFont typeface="Arial" panose="020B0604020202020204" pitchFamily="34" charset="0"/>
              <a:buChar char="•"/>
            </a:pPr>
            <a:r>
              <a:rPr lang="en-US" sz="2400" dirty="0">
                <a:latin typeface="Abadi Extra Light" panose="020B0204020104020204" pitchFamily="34" charset="0"/>
              </a:rPr>
              <a:t>I’m glad death isn’t the end for the Christian.</a:t>
            </a:r>
          </a:p>
          <a:p>
            <a:pPr marL="285750" indent="-285750">
              <a:lnSpc>
                <a:spcPct val="100000"/>
              </a:lnSpc>
              <a:buFont typeface="Arial" panose="020B0604020202020204" pitchFamily="34" charset="0"/>
              <a:buChar char="•"/>
            </a:pPr>
            <a:r>
              <a:rPr lang="en-US" sz="2400" dirty="0">
                <a:latin typeface="Abadi Extra Light" panose="020B0204020104020204" pitchFamily="34" charset="0"/>
              </a:rPr>
              <a:t>I’m sure you are looking forward to being reunited one day.</a:t>
            </a:r>
          </a:p>
          <a:p>
            <a:pPr marL="285750" indent="-285750">
              <a:lnSpc>
                <a:spcPct val="100000"/>
              </a:lnSpc>
              <a:buFont typeface="Arial" panose="020B0604020202020204" pitchFamily="34" charset="0"/>
              <a:buChar char="•"/>
            </a:pPr>
            <a:r>
              <a:rPr lang="en-US" sz="2400" dirty="0">
                <a:latin typeface="Abadi Extra Light" panose="020B0204020104020204" pitchFamily="34" charset="0"/>
              </a:rPr>
              <a:t>I can understand why you feel that way.</a:t>
            </a:r>
          </a:p>
          <a:p>
            <a:pPr marL="285750" indent="-285750">
              <a:lnSpc>
                <a:spcPct val="100000"/>
              </a:lnSpc>
              <a:buFont typeface="Arial" panose="020B0604020202020204" pitchFamily="34" charset="0"/>
              <a:buChar char="•"/>
            </a:pPr>
            <a:r>
              <a:rPr lang="en-US" sz="2400" dirty="0">
                <a:latin typeface="Abadi Extra Light" panose="020B0204020104020204" pitchFamily="34" charset="0"/>
              </a:rPr>
              <a:t>Silence and smile</a:t>
            </a:r>
          </a:p>
        </p:txBody>
      </p:sp>
      <p:pic>
        <p:nvPicPr>
          <p:cNvPr id="8" name="Picture Placeholder 7">
            <a:extLst>
              <a:ext uri="{FF2B5EF4-FFF2-40B4-BE49-F238E27FC236}">
                <a16:creationId xmlns:a16="http://schemas.microsoft.com/office/drawing/2014/main" id="{DEEF06A5-419C-4C67-8DB7-D25F6E552B8B}"/>
              </a:ext>
            </a:extLst>
          </p:cNvPr>
          <p:cNvPicPr>
            <a:picLocks noGrp="1" noChangeAspect="1"/>
          </p:cNvPicPr>
          <p:nvPr>
            <p:ph type="pic" idx="1"/>
          </p:nvPr>
        </p:nvPicPr>
        <p:blipFill rotWithShape="1">
          <a:blip r:embed="rId3"/>
          <a:srcRect l="3090" t="1365" r="437" b="892"/>
          <a:stretch/>
        </p:blipFill>
        <p:spPr>
          <a:xfrm>
            <a:off x="5227164" y="574752"/>
            <a:ext cx="6363093" cy="5389429"/>
          </a:xfrm>
          <a:prstGeom prst="roundRect">
            <a:avLst>
              <a:gd name="adj" fmla="val 5554"/>
            </a:avLst>
          </a:prstGeom>
          <a:noFill/>
          <a:ln w="19050">
            <a:solidFill>
              <a:schemeClr val="accent4">
                <a:lumMod val="50000"/>
              </a:schemeClr>
            </a:solidFill>
          </a:ln>
          <a:effectLst>
            <a:outerShdw blurRad="50800" dist="38100" dir="8100000" algn="tr" rotWithShape="0">
              <a:prstClr val="black">
                <a:alpha val="40000"/>
              </a:prstClr>
            </a:outerShdw>
          </a:effectLst>
        </p:spPr>
      </p:pic>
      <p:sp>
        <p:nvSpPr>
          <p:cNvPr id="10" name="Flowchart: Off-page Connector 9">
            <a:extLst>
              <a:ext uri="{FF2B5EF4-FFF2-40B4-BE49-F238E27FC236}">
                <a16:creationId xmlns:a16="http://schemas.microsoft.com/office/drawing/2014/main" id="{3C4FD772-186F-421D-9C35-A58C6C7B68FB}"/>
              </a:ext>
            </a:extLst>
          </p:cNvPr>
          <p:cNvSpPr/>
          <p:nvPr/>
        </p:nvSpPr>
        <p:spPr>
          <a:xfrm rot="16200000">
            <a:off x="2090186" y="-1707959"/>
            <a:ext cx="735291" cy="494878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929"/>
              <a:gd name="connsiteX1" fmla="*/ 10000 w 10000"/>
              <a:gd name="connsiteY1" fmla="*/ 0 h 8929"/>
              <a:gd name="connsiteX2" fmla="*/ 10000 w 10000"/>
              <a:gd name="connsiteY2" fmla="*/ 8000 h 8929"/>
              <a:gd name="connsiteX3" fmla="*/ 4615 w 10000"/>
              <a:gd name="connsiteY3" fmla="*/ 8929 h 8929"/>
              <a:gd name="connsiteX4" fmla="*/ 0 w 10000"/>
              <a:gd name="connsiteY4" fmla="*/ 8000 h 8929"/>
              <a:gd name="connsiteX5" fmla="*/ 0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0" y="0"/>
                </a:moveTo>
                <a:lnTo>
                  <a:pt x="10000" y="0"/>
                </a:lnTo>
                <a:lnTo>
                  <a:pt x="10000" y="8000"/>
                </a:lnTo>
                <a:lnTo>
                  <a:pt x="4615" y="8929"/>
                </a:lnTo>
                <a:lnTo>
                  <a:pt x="0" y="8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47845A3-B59E-41B4-8F4D-CB703BAFFEC0}"/>
              </a:ext>
            </a:extLst>
          </p:cNvPr>
          <p:cNvSpPr txBox="1"/>
          <p:nvPr/>
        </p:nvSpPr>
        <p:spPr>
          <a:xfrm>
            <a:off x="278383" y="474043"/>
            <a:ext cx="4358896"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mj-lt"/>
              </a:rPr>
              <a:t>What Others Have Said</a:t>
            </a:r>
          </a:p>
        </p:txBody>
      </p:sp>
    </p:spTree>
    <p:extLst>
      <p:ext uri="{BB962C8B-B14F-4D97-AF65-F5344CB8AC3E}">
        <p14:creationId xmlns:p14="http://schemas.microsoft.com/office/powerpoint/2010/main" val="27055757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fade">
                                      <p:cBhvr>
                                        <p:cTn id="11" dur="500"/>
                                        <p:tgtEl>
                                          <p:spTgt spid="15">
                                            <p:txEl>
                                              <p:pRg st="1" end="1"/>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animEffect transition="in" filter="fade">
                                      <p:cBhvr>
                                        <p:cTn id="19"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CEE517-80AC-4ABC-85EE-BE7B80B66373}"/>
              </a:ext>
            </a:extLst>
          </p:cNvPr>
          <p:cNvSpPr/>
          <p:nvPr/>
        </p:nvSpPr>
        <p:spPr>
          <a:xfrm>
            <a:off x="-74317" y="1598609"/>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AE31C528-C994-466D-9A9A-1760BBF6438D}"/>
              </a:ext>
            </a:extLst>
          </p:cNvPr>
          <p:cNvSpPr/>
          <p:nvPr/>
        </p:nvSpPr>
        <p:spPr>
          <a:xfrm rot="5400000" flipV="1">
            <a:off x="79519" y="1540219"/>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a:extLst>
              <a:ext uri="{FF2B5EF4-FFF2-40B4-BE49-F238E27FC236}">
                <a16:creationId xmlns:a16="http://schemas.microsoft.com/office/drawing/2014/main" id="{3333FE41-9F2D-44CC-86F1-F197F19A5F6B}"/>
              </a:ext>
            </a:extLst>
          </p:cNvPr>
          <p:cNvPicPr>
            <a:picLocks noGrp="1" noChangeAspect="1"/>
          </p:cNvPicPr>
          <p:nvPr>
            <p:ph type="pic" sz="quarter" idx="14"/>
          </p:nvPr>
        </p:nvPicPr>
        <p:blipFill>
          <a:blip r:embed="rId3"/>
          <a:srcRect/>
          <a:stretch/>
        </p:blipFill>
        <p:spPr>
          <a:xfrm>
            <a:off x="6481149" y="2076136"/>
            <a:ext cx="4904790" cy="3928737"/>
          </a:xfrm>
          <a:ln w="38100">
            <a:solidFill>
              <a:schemeClr val="accent4">
                <a:lumMod val="50000"/>
              </a:schemeClr>
            </a:solidFill>
          </a:ln>
        </p:spPr>
      </p:pic>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22</a:t>
            </a:fld>
            <a:endParaRPr lang="en-US" noProof="0" dirty="0"/>
          </a:p>
        </p:txBody>
      </p:sp>
      <p:sp>
        <p:nvSpPr>
          <p:cNvPr id="7" name="Freeform 5">
            <a:extLst>
              <a:ext uri="{FF2B5EF4-FFF2-40B4-BE49-F238E27FC236}">
                <a16:creationId xmlns:a16="http://schemas.microsoft.com/office/drawing/2014/main" id="{DC4360B0-0E79-4AF6-93B4-A238CD545C2D}"/>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Content Placeholder 3">
            <a:extLst>
              <a:ext uri="{FF2B5EF4-FFF2-40B4-BE49-F238E27FC236}">
                <a16:creationId xmlns:a16="http://schemas.microsoft.com/office/drawing/2014/main" id="{FADEE0FF-5590-431D-B719-07B904E8C32D}"/>
              </a:ext>
            </a:extLst>
          </p:cNvPr>
          <p:cNvSpPr txBox="1">
            <a:spLocks/>
          </p:cNvSpPr>
          <p:nvPr/>
        </p:nvSpPr>
        <p:spPr>
          <a:xfrm>
            <a:off x="441228" y="3821626"/>
            <a:ext cx="6171848" cy="3600000"/>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Build them up</a:t>
            </a:r>
          </a:p>
          <a:p>
            <a:pPr>
              <a:lnSpc>
                <a:spcPct val="150000"/>
              </a:lnSpc>
            </a:pPr>
            <a:r>
              <a:rPr lang="en-US" sz="2400" dirty="0"/>
              <a:t>Acknowledge the good in them</a:t>
            </a:r>
          </a:p>
        </p:txBody>
      </p:sp>
      <p:sp>
        <p:nvSpPr>
          <p:cNvPr id="11" name="Title 1">
            <a:extLst>
              <a:ext uri="{FF2B5EF4-FFF2-40B4-BE49-F238E27FC236}">
                <a16:creationId xmlns:a16="http://schemas.microsoft.com/office/drawing/2014/main" id="{85B9EDDA-C2D1-464E-9B8A-9EF8EA628D75}"/>
              </a:ext>
            </a:extLst>
          </p:cNvPr>
          <p:cNvSpPr>
            <a:spLocks noGrp="1"/>
          </p:cNvSpPr>
          <p:nvPr>
            <p:ph type="title"/>
          </p:nvPr>
        </p:nvSpPr>
        <p:spPr>
          <a:xfrm>
            <a:off x="309452" y="2276341"/>
            <a:ext cx="5472000" cy="432000"/>
          </a:xfrm>
        </p:spPr>
        <p:txBody>
          <a:bodyPr/>
          <a:lstStyle/>
          <a:p>
            <a:r>
              <a:rPr lang="en-US" dirty="0"/>
              <a:t>2. Never condemn or criticize</a:t>
            </a:r>
          </a:p>
        </p:txBody>
      </p:sp>
      <p:sp>
        <p:nvSpPr>
          <p:cNvPr id="12" name="TextBox 11">
            <a:extLst>
              <a:ext uri="{FF2B5EF4-FFF2-40B4-BE49-F238E27FC236}">
                <a16:creationId xmlns:a16="http://schemas.microsoft.com/office/drawing/2014/main" id="{88610814-D9C6-4095-A6CE-F1B603C8C3E8}"/>
              </a:ext>
            </a:extLst>
          </p:cNvPr>
          <p:cNvSpPr txBox="1"/>
          <p:nvPr/>
        </p:nvSpPr>
        <p:spPr>
          <a:xfrm>
            <a:off x="236183" y="203038"/>
            <a:ext cx="7561930" cy="1323439"/>
          </a:xfrm>
          <a:prstGeom prst="rect">
            <a:avLst/>
          </a:prstGeom>
          <a:noFill/>
        </p:spPr>
        <p:txBody>
          <a:bodyPr wrap="square" rtlCol="0">
            <a:spAutoFit/>
          </a:bodyPr>
          <a:lstStyle/>
          <a:p>
            <a:r>
              <a:rPr lang="en-US" sz="4000" b="1" dirty="0">
                <a:latin typeface="+mj-lt"/>
              </a:rPr>
              <a:t>Three Principles of Personal Evangelism</a:t>
            </a:r>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82475" y="1514403"/>
            <a:ext cx="6398673"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5472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7B8BAD-9B34-40FB-B452-32ADFED7F74D}"/>
              </a:ext>
            </a:extLst>
          </p:cNvPr>
          <p:cNvSpPr>
            <a:spLocks noGrp="1"/>
          </p:cNvSpPr>
          <p:nvPr>
            <p:ph type="title"/>
          </p:nvPr>
        </p:nvSpPr>
        <p:spPr>
          <a:xfrm>
            <a:off x="389891" y="73781"/>
            <a:ext cx="8853402" cy="1600199"/>
          </a:xfrm>
        </p:spPr>
        <p:txBody>
          <a:bodyPr/>
          <a:lstStyle/>
          <a:p>
            <a:r>
              <a:rPr lang="en-US" sz="4000" b="1" dirty="0"/>
              <a:t>What should you do if you run into a non-attending member?</a:t>
            </a:r>
          </a:p>
        </p:txBody>
      </p:sp>
      <p:sp>
        <p:nvSpPr>
          <p:cNvPr id="3" name="Slide Number Placeholder 2">
            <a:extLst>
              <a:ext uri="{FF2B5EF4-FFF2-40B4-BE49-F238E27FC236}">
                <a16:creationId xmlns:a16="http://schemas.microsoft.com/office/drawing/2014/main" id="{B73CC6FE-D986-40AE-9BB6-163491D5C728}"/>
              </a:ext>
            </a:extLst>
          </p:cNvPr>
          <p:cNvSpPr>
            <a:spLocks noGrp="1"/>
          </p:cNvSpPr>
          <p:nvPr>
            <p:ph type="sldNum" sz="quarter" idx="33"/>
          </p:nvPr>
        </p:nvSpPr>
        <p:spPr/>
        <p:txBody>
          <a:bodyPr/>
          <a:lstStyle/>
          <a:p>
            <a:fld id="{19B51A1E-902D-48AF-9020-955120F399B6}" type="slidenum">
              <a:rPr lang="en-US" noProof="0" smtClean="0"/>
              <a:pPr/>
              <a:t>23</a:t>
            </a:fld>
            <a:endParaRPr lang="en-US" noProof="0" dirty="0"/>
          </a:p>
        </p:txBody>
      </p:sp>
      <p:sp>
        <p:nvSpPr>
          <p:cNvPr id="8" name="Text Placeholder 7">
            <a:extLst>
              <a:ext uri="{FF2B5EF4-FFF2-40B4-BE49-F238E27FC236}">
                <a16:creationId xmlns:a16="http://schemas.microsoft.com/office/drawing/2014/main" id="{7BC79E02-56C2-4231-94B5-C2A54FA71FAE}"/>
              </a:ext>
            </a:extLst>
          </p:cNvPr>
          <p:cNvSpPr>
            <a:spLocks noGrp="1"/>
          </p:cNvSpPr>
          <p:nvPr>
            <p:ph type="body" sz="half" idx="2"/>
          </p:nvPr>
        </p:nvSpPr>
        <p:spPr>
          <a:xfrm>
            <a:off x="876301" y="3429000"/>
            <a:ext cx="4705608" cy="2158644"/>
          </a:xfrm>
        </p:spPr>
        <p:txBody>
          <a:bodyPr/>
          <a:lstStyle/>
          <a:p>
            <a:pPr>
              <a:lnSpc>
                <a:spcPct val="150000"/>
              </a:lnSpc>
            </a:pPr>
            <a:r>
              <a:rPr lang="en-US" sz="4000" dirty="0">
                <a:latin typeface="Abadi Extra Light" panose="020B0204020104020204" pitchFamily="34" charset="0"/>
              </a:rPr>
              <a:t>What should you do?</a:t>
            </a:r>
          </a:p>
        </p:txBody>
      </p:sp>
      <p:sp>
        <p:nvSpPr>
          <p:cNvPr id="9" name="Rectangle: Rounded Corners 8">
            <a:extLst>
              <a:ext uri="{FF2B5EF4-FFF2-40B4-BE49-F238E27FC236}">
                <a16:creationId xmlns:a16="http://schemas.microsoft.com/office/drawing/2014/main" id="{10849A90-15AF-4DCB-A889-E83D99FCF155}"/>
              </a:ext>
            </a:extLst>
          </p:cNvPr>
          <p:cNvSpPr/>
          <p:nvPr/>
        </p:nvSpPr>
        <p:spPr>
          <a:xfrm>
            <a:off x="233098" y="1875933"/>
            <a:ext cx="7804881" cy="714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8A167DC-A7BF-4A41-A832-1CE9A0E77A66}"/>
              </a:ext>
            </a:extLst>
          </p:cNvPr>
          <p:cNvSpPr/>
          <p:nvPr/>
        </p:nvSpPr>
        <p:spPr>
          <a:xfrm>
            <a:off x="-65988" y="1996347"/>
            <a:ext cx="455879" cy="152964"/>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CAEA3C73-9CE0-47EE-8682-D38A622A3630}"/>
              </a:ext>
            </a:extLst>
          </p:cNvPr>
          <p:cNvSpPr/>
          <p:nvPr/>
        </p:nvSpPr>
        <p:spPr>
          <a:xfrm rot="5400000" flipV="1">
            <a:off x="233226" y="1941929"/>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DB04FE-442B-48C9-AF79-2F0A1D64D96E}"/>
              </a:ext>
            </a:extLst>
          </p:cNvPr>
          <p:cNvSpPr/>
          <p:nvPr/>
        </p:nvSpPr>
        <p:spPr>
          <a:xfrm>
            <a:off x="6096000" y="3429000"/>
            <a:ext cx="5219699" cy="913263"/>
          </a:xfrm>
          <a:prstGeom prst="rect">
            <a:avLst/>
          </a:prstGeom>
        </p:spPr>
        <p:txBody>
          <a:bodyPr wrap="none">
            <a:spAutoFit/>
          </a:bodyPr>
          <a:lstStyle/>
          <a:p>
            <a:pPr>
              <a:lnSpc>
                <a:spcPct val="150000"/>
              </a:lnSpc>
            </a:pPr>
            <a:r>
              <a:rPr lang="en-US" sz="4000" dirty="0">
                <a:latin typeface="Abadi Extra Light" panose="020B0204020104020204" pitchFamily="34" charset="0"/>
              </a:rPr>
              <a:t>What should you not do?</a:t>
            </a:r>
          </a:p>
        </p:txBody>
      </p:sp>
    </p:spTree>
    <p:extLst>
      <p:ext uri="{BB962C8B-B14F-4D97-AF65-F5344CB8AC3E}">
        <p14:creationId xmlns:p14="http://schemas.microsoft.com/office/powerpoint/2010/main" val="397016516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500"/>
                                  </p:stCondLst>
                                  <p:childTnLst>
                                    <p:animEffect transition="out" filter="fade">
                                      <p:cBhvr>
                                        <p:cTn id="6" dur="500" tmFilter="0, 0; .2, .5; .8, .5; 1, 0"/>
                                        <p:tgtEl>
                                          <p:spTgt spid="8">
                                            <p:txEl>
                                              <p:pRg st="0" end="0"/>
                                            </p:txEl>
                                          </p:spTgt>
                                        </p:tgtEl>
                                      </p:cBhvr>
                                    </p:animEffect>
                                    <p:animScale>
                                      <p:cBhvr>
                                        <p:cTn id="7" dur="250" autoRev="1" fill="hold"/>
                                        <p:tgtEl>
                                          <p:spTgt spid="8">
                                            <p:txEl>
                                              <p:pRg st="0" end="0"/>
                                            </p:txEl>
                                          </p:spTgt>
                                        </p:tgtEl>
                                      </p:cBhvr>
                                      <p:by x="105000" y="105000"/>
                                    </p:animScale>
                                  </p:childTnLst>
                                </p:cTn>
                              </p:par>
                            </p:childTnLst>
                          </p:cTn>
                        </p:par>
                        <p:par>
                          <p:cTn id="8" fill="hold">
                            <p:stCondLst>
                              <p:cond delay="1000"/>
                            </p:stCondLst>
                            <p:childTnLst>
                              <p:par>
                                <p:cTn id="9" presetID="26" presetClass="emph" presetSubtype="0" fill="hold" grpId="0" nodeType="afterEffect">
                                  <p:stCondLst>
                                    <p:cond delay="50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3C0449B-D4AE-46E9-B157-CD92EFEDD4F0}"/>
              </a:ext>
            </a:extLst>
          </p:cNvPr>
          <p:cNvSpPr/>
          <p:nvPr/>
        </p:nvSpPr>
        <p:spPr>
          <a:xfrm>
            <a:off x="1216058" y="478761"/>
            <a:ext cx="7927942" cy="4161429"/>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73CC6FE-D986-40AE-9BB6-163491D5C728}"/>
              </a:ext>
            </a:extLst>
          </p:cNvPr>
          <p:cNvSpPr>
            <a:spLocks noGrp="1"/>
          </p:cNvSpPr>
          <p:nvPr>
            <p:ph type="sldNum" sz="quarter" idx="33"/>
          </p:nvPr>
        </p:nvSpPr>
        <p:spPr/>
        <p:txBody>
          <a:bodyPr/>
          <a:lstStyle/>
          <a:p>
            <a:fld id="{19B51A1E-902D-48AF-9020-955120F399B6}" type="slidenum">
              <a:rPr lang="en-US" noProof="0" smtClean="0"/>
              <a:pPr/>
              <a:t>24</a:t>
            </a:fld>
            <a:endParaRPr lang="en-US" noProof="0" dirty="0"/>
          </a:p>
        </p:txBody>
      </p:sp>
      <p:sp>
        <p:nvSpPr>
          <p:cNvPr id="7" name="Content Placeholder 6">
            <a:extLst>
              <a:ext uri="{FF2B5EF4-FFF2-40B4-BE49-F238E27FC236}">
                <a16:creationId xmlns:a16="http://schemas.microsoft.com/office/drawing/2014/main" id="{89D045ED-4726-47C8-BD7D-BE11F7988CD5}"/>
              </a:ext>
            </a:extLst>
          </p:cNvPr>
          <p:cNvSpPr>
            <a:spLocks noGrp="1"/>
          </p:cNvSpPr>
          <p:nvPr>
            <p:ph idx="1"/>
          </p:nvPr>
        </p:nvSpPr>
        <p:spPr>
          <a:xfrm>
            <a:off x="1315040" y="739372"/>
            <a:ext cx="7729978" cy="2782759"/>
          </a:xfrm>
        </p:spPr>
        <p:txBody>
          <a:bodyPr/>
          <a:lstStyle/>
          <a:p>
            <a:pPr algn="ctr">
              <a:buNone/>
              <a:defRPr/>
            </a:pPr>
            <a:r>
              <a:rPr lang="en-US" sz="4000" dirty="0"/>
              <a:t>“Your success will not depend so much upon your knowledge and accomplishments, as upon your ability to find your way to the heart.”</a:t>
            </a:r>
          </a:p>
          <a:p>
            <a:pPr algn="ctr">
              <a:buNone/>
              <a:defRPr/>
            </a:pPr>
            <a:endParaRPr lang="en-US" sz="1200" dirty="0"/>
          </a:p>
          <a:p>
            <a:pPr algn="ctr">
              <a:buNone/>
              <a:defRPr/>
            </a:pPr>
            <a:r>
              <a:rPr lang="en-US" sz="2800" dirty="0"/>
              <a:t>                                          </a:t>
            </a:r>
            <a:r>
              <a:rPr lang="en-US" sz="2800" i="1" dirty="0"/>
              <a:t>Evangelism p. 141</a:t>
            </a:r>
          </a:p>
          <a:p>
            <a:pPr marL="0" indent="0" algn="ctr">
              <a:buNone/>
            </a:pPr>
            <a:endParaRPr lang="en-US" sz="3600" dirty="0">
              <a:latin typeface="Agency FB" panose="020B0503020202020204" pitchFamily="34" charset="0"/>
            </a:endParaRPr>
          </a:p>
        </p:txBody>
      </p:sp>
      <p:sp>
        <p:nvSpPr>
          <p:cNvPr id="14" name="Rectangle 13">
            <a:extLst>
              <a:ext uri="{FF2B5EF4-FFF2-40B4-BE49-F238E27FC236}">
                <a16:creationId xmlns:a16="http://schemas.microsoft.com/office/drawing/2014/main" id="{C6EE539B-7777-4912-A653-28BC769E2F2E}"/>
              </a:ext>
            </a:extLst>
          </p:cNvPr>
          <p:cNvSpPr/>
          <p:nvPr/>
        </p:nvSpPr>
        <p:spPr>
          <a:xfrm>
            <a:off x="3139204" y="5758248"/>
            <a:ext cx="4233851" cy="769441"/>
          </a:xfrm>
          <a:prstGeom prst="rect">
            <a:avLst/>
          </a:prstGeom>
        </p:spPr>
        <p:txBody>
          <a:bodyPr wrap="none">
            <a:spAutoFit/>
          </a:bodyPr>
          <a:lstStyle/>
          <a:p>
            <a:r>
              <a:rPr lang="en-US" sz="4400" dirty="0">
                <a:latin typeface="Agency FB" panose="020B0503020202020204" pitchFamily="34" charset="0"/>
              </a:rPr>
              <a:t>That means friendship!</a:t>
            </a:r>
          </a:p>
        </p:txBody>
      </p:sp>
      <p:sp>
        <p:nvSpPr>
          <p:cNvPr id="15" name="Arrow: Right 14">
            <a:extLst>
              <a:ext uri="{FF2B5EF4-FFF2-40B4-BE49-F238E27FC236}">
                <a16:creationId xmlns:a16="http://schemas.microsoft.com/office/drawing/2014/main" id="{1329FC41-6EE2-40A9-BE31-1E31000742C8}"/>
              </a:ext>
            </a:extLst>
          </p:cNvPr>
          <p:cNvSpPr/>
          <p:nvPr/>
        </p:nvSpPr>
        <p:spPr>
          <a:xfrm rot="16200000">
            <a:off x="4918299" y="5123118"/>
            <a:ext cx="523459" cy="152203"/>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691123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 fill="hold"/>
                                        <p:tgtEl>
                                          <p:spTgt spid="14"/>
                                        </p:tgtEl>
                                        <p:attrNameLst>
                                          <p:attrName>ppt_x</p:attrName>
                                        </p:attrNameLst>
                                      </p:cBhvr>
                                      <p:tavLst>
                                        <p:tav tm="0">
                                          <p:val>
                                            <p:strVal val="#ppt_x"/>
                                          </p:val>
                                        </p:tav>
                                        <p:tav tm="100000">
                                          <p:val>
                                            <p:strVal val="#ppt_x"/>
                                          </p:val>
                                        </p:tav>
                                      </p:tavLst>
                                    </p:anim>
                                    <p:anim calcmode="lin" valueType="num">
                                      <p:cBhvr additive="base">
                                        <p:cTn id="8" dur="25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50" fill="hold"/>
                                        <p:tgtEl>
                                          <p:spTgt spid="15"/>
                                        </p:tgtEl>
                                        <p:attrNameLst>
                                          <p:attrName>ppt_x</p:attrName>
                                        </p:attrNameLst>
                                      </p:cBhvr>
                                      <p:tavLst>
                                        <p:tav tm="0">
                                          <p:val>
                                            <p:strVal val="#ppt_x"/>
                                          </p:val>
                                        </p:tav>
                                        <p:tav tm="100000">
                                          <p:val>
                                            <p:strVal val="#ppt_x"/>
                                          </p:val>
                                        </p:tav>
                                      </p:tavLst>
                                    </p:anim>
                                    <p:anim calcmode="lin" valueType="num">
                                      <p:cBhvr additive="base">
                                        <p:cTn id="12" dur="2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CEE517-80AC-4ABC-85EE-BE7B80B66373}"/>
              </a:ext>
            </a:extLst>
          </p:cNvPr>
          <p:cNvSpPr/>
          <p:nvPr/>
        </p:nvSpPr>
        <p:spPr>
          <a:xfrm>
            <a:off x="-74317" y="1598609"/>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AE31C528-C994-466D-9A9A-1760BBF6438D}"/>
              </a:ext>
            </a:extLst>
          </p:cNvPr>
          <p:cNvSpPr/>
          <p:nvPr/>
        </p:nvSpPr>
        <p:spPr>
          <a:xfrm rot="5400000" flipV="1">
            <a:off x="79519" y="1540219"/>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a:extLst>
              <a:ext uri="{FF2B5EF4-FFF2-40B4-BE49-F238E27FC236}">
                <a16:creationId xmlns:a16="http://schemas.microsoft.com/office/drawing/2014/main" id="{3333FE41-9F2D-44CC-86F1-F197F19A5F6B}"/>
              </a:ext>
            </a:extLst>
          </p:cNvPr>
          <p:cNvPicPr>
            <a:picLocks noGrp="1" noChangeAspect="1"/>
          </p:cNvPicPr>
          <p:nvPr>
            <p:ph type="pic" sz="quarter" idx="14"/>
          </p:nvPr>
        </p:nvPicPr>
        <p:blipFill>
          <a:blip r:embed="rId3"/>
          <a:srcRect/>
          <a:stretch/>
        </p:blipFill>
        <p:spPr>
          <a:xfrm>
            <a:off x="6320893" y="1934597"/>
            <a:ext cx="4904790" cy="3860098"/>
          </a:xfrm>
          <a:ln w="38100">
            <a:solidFill>
              <a:schemeClr val="accent4">
                <a:lumMod val="50000"/>
              </a:schemeClr>
            </a:solidFill>
          </a:ln>
        </p:spPr>
      </p:pic>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25</a:t>
            </a:fld>
            <a:endParaRPr lang="en-US" noProof="0" dirty="0"/>
          </a:p>
        </p:txBody>
      </p:sp>
      <p:sp>
        <p:nvSpPr>
          <p:cNvPr id="7" name="Freeform 5">
            <a:extLst>
              <a:ext uri="{FF2B5EF4-FFF2-40B4-BE49-F238E27FC236}">
                <a16:creationId xmlns:a16="http://schemas.microsoft.com/office/drawing/2014/main" id="{DC4360B0-0E79-4AF6-93B4-A238CD545C2D}"/>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Title 1">
            <a:extLst>
              <a:ext uri="{FF2B5EF4-FFF2-40B4-BE49-F238E27FC236}">
                <a16:creationId xmlns:a16="http://schemas.microsoft.com/office/drawing/2014/main" id="{85B9EDDA-C2D1-464E-9B8A-9EF8EA628D75}"/>
              </a:ext>
            </a:extLst>
          </p:cNvPr>
          <p:cNvSpPr>
            <a:spLocks noGrp="1"/>
          </p:cNvSpPr>
          <p:nvPr>
            <p:ph type="title"/>
          </p:nvPr>
        </p:nvSpPr>
        <p:spPr>
          <a:xfrm>
            <a:off x="318879" y="2111888"/>
            <a:ext cx="5472000" cy="432000"/>
          </a:xfrm>
        </p:spPr>
        <p:txBody>
          <a:bodyPr/>
          <a:lstStyle/>
          <a:p>
            <a:r>
              <a:rPr lang="en-US" dirty="0"/>
              <a:t>3. Accept people where they are</a:t>
            </a:r>
          </a:p>
        </p:txBody>
      </p:sp>
      <p:sp>
        <p:nvSpPr>
          <p:cNvPr id="12" name="TextBox 11">
            <a:extLst>
              <a:ext uri="{FF2B5EF4-FFF2-40B4-BE49-F238E27FC236}">
                <a16:creationId xmlns:a16="http://schemas.microsoft.com/office/drawing/2014/main" id="{88610814-D9C6-4095-A6CE-F1B603C8C3E8}"/>
              </a:ext>
            </a:extLst>
          </p:cNvPr>
          <p:cNvSpPr txBox="1"/>
          <p:nvPr/>
        </p:nvSpPr>
        <p:spPr>
          <a:xfrm>
            <a:off x="236183" y="203038"/>
            <a:ext cx="7561930" cy="1323439"/>
          </a:xfrm>
          <a:prstGeom prst="rect">
            <a:avLst/>
          </a:prstGeom>
          <a:noFill/>
        </p:spPr>
        <p:txBody>
          <a:bodyPr wrap="square" rtlCol="0">
            <a:spAutoFit/>
          </a:bodyPr>
          <a:lstStyle/>
          <a:p>
            <a:r>
              <a:rPr lang="en-US" sz="4000" b="1" dirty="0">
                <a:latin typeface="+mj-lt"/>
              </a:rPr>
              <a:t>Three Principles of Personal Evangelism</a:t>
            </a:r>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82475" y="1514403"/>
            <a:ext cx="6398673"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98F9145-3716-40D9-927C-311C2EC4D9BD}"/>
              </a:ext>
            </a:extLst>
          </p:cNvPr>
          <p:cNvSpPr>
            <a:spLocks noGrp="1"/>
          </p:cNvSpPr>
          <p:nvPr>
            <p:ph type="body" sz="quarter" idx="32"/>
          </p:nvPr>
        </p:nvSpPr>
        <p:spPr/>
        <p:txBody>
          <a:bodyPr/>
          <a:lstStyle/>
          <a:p>
            <a:endParaRPr lang="en-US"/>
          </a:p>
        </p:txBody>
      </p:sp>
      <p:sp>
        <p:nvSpPr>
          <p:cNvPr id="16" name="Content Placeholder 3">
            <a:extLst>
              <a:ext uri="{FF2B5EF4-FFF2-40B4-BE49-F238E27FC236}">
                <a16:creationId xmlns:a16="http://schemas.microsoft.com/office/drawing/2014/main" id="{4D8D2586-728B-4EE3-B1B6-11D5FAA39D77}"/>
              </a:ext>
            </a:extLst>
          </p:cNvPr>
          <p:cNvSpPr txBox="1">
            <a:spLocks/>
          </p:cNvSpPr>
          <p:nvPr/>
        </p:nvSpPr>
        <p:spPr>
          <a:xfrm>
            <a:off x="318879" y="3258000"/>
            <a:ext cx="6171848" cy="3600000"/>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Never show disgust</a:t>
            </a:r>
          </a:p>
          <a:p>
            <a:pPr>
              <a:lnSpc>
                <a:spcPct val="150000"/>
              </a:lnSpc>
            </a:pPr>
            <a:r>
              <a:rPr lang="en-US" sz="2400" dirty="0"/>
              <a:t>Be their friend despite their bad habits</a:t>
            </a:r>
          </a:p>
          <a:p>
            <a:pPr>
              <a:lnSpc>
                <a:spcPct val="150000"/>
              </a:lnSpc>
            </a:pPr>
            <a:r>
              <a:rPr lang="en-US" sz="2400" dirty="0"/>
              <a:t>Love them in spite of who they are</a:t>
            </a:r>
          </a:p>
        </p:txBody>
      </p:sp>
    </p:spTree>
    <p:extLst>
      <p:ext uri="{BB962C8B-B14F-4D97-AF65-F5344CB8AC3E}">
        <p14:creationId xmlns:p14="http://schemas.microsoft.com/office/powerpoint/2010/main" val="26132547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0271DF4-854D-41A5-9E4B-3B26D19CCFCF}"/>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anchor="ctr">
            <a:normAutofit/>
          </a:bodyPr>
          <a:lstStyle/>
          <a:p>
            <a:pPr>
              <a:spcAft>
                <a:spcPts val="600"/>
              </a:spcAft>
            </a:pPr>
            <a:fld id="{19B51A1E-902D-48AF-9020-955120F399B6}" type="slidenum">
              <a:rPr lang="en-US" noProof="0" smtClean="0"/>
              <a:pPr>
                <a:spcAft>
                  <a:spcPts val="600"/>
                </a:spcAft>
              </a:pPr>
              <a:t>26</a:t>
            </a:fld>
            <a:endParaRPr lang="en-US" noProof="0"/>
          </a:p>
        </p:txBody>
      </p:sp>
      <p:sp>
        <p:nvSpPr>
          <p:cNvPr id="5" name="Content Placeholder 4">
            <a:extLst>
              <a:ext uri="{FF2B5EF4-FFF2-40B4-BE49-F238E27FC236}">
                <a16:creationId xmlns:a16="http://schemas.microsoft.com/office/drawing/2014/main" id="{1776491A-6808-43AA-BC95-5FF536F8ECDB}"/>
              </a:ext>
            </a:extLst>
          </p:cNvPr>
          <p:cNvSpPr>
            <a:spLocks noGrp="1"/>
          </p:cNvSpPr>
          <p:nvPr>
            <p:ph sz="half" idx="2"/>
          </p:nvPr>
        </p:nvSpPr>
        <p:spPr>
          <a:xfrm>
            <a:off x="6941683" y="3883849"/>
            <a:ext cx="4708514" cy="2306604"/>
          </a:xfrm>
          <a:prstGeom prst="rect">
            <a:avLst/>
          </a:prstGeom>
        </p:spPr>
        <p:txBody>
          <a:bodyPr>
            <a:normAutofit fontScale="70000" lnSpcReduction="20000"/>
          </a:bodyPr>
          <a:lstStyle/>
          <a:p>
            <a:pPr marL="0" indent="0">
              <a:lnSpc>
                <a:spcPct val="160000"/>
              </a:lnSpc>
              <a:buNone/>
              <a:defRPr/>
            </a:pPr>
            <a:r>
              <a:rPr lang="en-US" sz="2800" dirty="0">
                <a:latin typeface="Abadi Extra Light" panose="020B0204020104020204" pitchFamily="34" charset="0"/>
              </a:rPr>
              <a:t>“Come to Me, all you who labor and are heavy laden and I will give you rest…for I am gentle and lowly in heart, and You will find rest for your souls.”</a:t>
            </a:r>
          </a:p>
          <a:p>
            <a:pPr algn="r">
              <a:lnSpc>
                <a:spcPct val="160000"/>
              </a:lnSpc>
              <a:buNone/>
              <a:defRPr/>
            </a:pPr>
            <a:r>
              <a:rPr lang="en-US" sz="2800" dirty="0">
                <a:latin typeface="Abadi Extra Light" panose="020B0204020104020204" pitchFamily="34" charset="0"/>
              </a:rPr>
              <a:t>Matthew 11: 28-30</a:t>
            </a:r>
          </a:p>
          <a:p>
            <a:pPr marL="0" indent="0">
              <a:lnSpc>
                <a:spcPct val="160000"/>
              </a:lnSpc>
              <a:buNone/>
            </a:pPr>
            <a:endParaRPr lang="en-US" dirty="0"/>
          </a:p>
        </p:txBody>
      </p:sp>
      <p:sp>
        <p:nvSpPr>
          <p:cNvPr id="14" name="Rectangle: Rounded Corners 13">
            <a:extLst>
              <a:ext uri="{FF2B5EF4-FFF2-40B4-BE49-F238E27FC236}">
                <a16:creationId xmlns:a16="http://schemas.microsoft.com/office/drawing/2014/main" id="{297007B1-B0B3-4102-BC5E-D4C721805A87}"/>
              </a:ext>
            </a:extLst>
          </p:cNvPr>
          <p:cNvSpPr/>
          <p:nvPr/>
        </p:nvSpPr>
        <p:spPr>
          <a:xfrm>
            <a:off x="-386499" y="1341699"/>
            <a:ext cx="6482499" cy="5084301"/>
          </a:xfrm>
          <a:prstGeom prst="roundRect">
            <a:avLst>
              <a:gd name="adj" fmla="val 721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erson standing in front of a flower&#10;&#10;Description automatically generated">
            <a:extLst>
              <a:ext uri="{FF2B5EF4-FFF2-40B4-BE49-F238E27FC236}">
                <a16:creationId xmlns:a16="http://schemas.microsoft.com/office/drawing/2014/main" id="{BEF8BF23-4E54-49A9-B52F-931661305E77}"/>
              </a:ext>
            </a:extLst>
          </p:cNvPr>
          <p:cNvPicPr>
            <a:picLocks noChangeAspect="1"/>
          </p:cNvPicPr>
          <p:nvPr/>
        </p:nvPicPr>
        <p:blipFill rotWithShape="1">
          <a:blip r:embed="rId3"/>
          <a:srcRect l="4901" r="7679"/>
          <a:stretch/>
        </p:blipFill>
        <p:spPr>
          <a:xfrm>
            <a:off x="218553" y="432000"/>
            <a:ext cx="6320983" cy="5945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Flowchart: Off-page Connector 16">
            <a:extLst>
              <a:ext uri="{FF2B5EF4-FFF2-40B4-BE49-F238E27FC236}">
                <a16:creationId xmlns:a16="http://schemas.microsoft.com/office/drawing/2014/main" id="{B27103EE-5217-4214-A6D3-DD9FEDEEDA89}"/>
              </a:ext>
            </a:extLst>
          </p:cNvPr>
          <p:cNvSpPr/>
          <p:nvPr/>
        </p:nvSpPr>
        <p:spPr>
          <a:xfrm rot="5400000">
            <a:off x="8079883" y="-819234"/>
            <a:ext cx="2432115" cy="5031691"/>
          </a:xfrm>
          <a:prstGeom prst="flowChartOffpageConnector">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5FEC731-1BEA-40BE-ABCF-EF446FD5F09B}"/>
              </a:ext>
            </a:extLst>
          </p:cNvPr>
          <p:cNvSpPr>
            <a:spLocks noGrp="1"/>
          </p:cNvSpPr>
          <p:nvPr>
            <p:ph type="title"/>
          </p:nvPr>
        </p:nvSpPr>
        <p:spPr>
          <a:xfrm>
            <a:off x="7796679" y="849787"/>
            <a:ext cx="3930977" cy="1693647"/>
          </a:xfrm>
          <a:prstGeom prst="rect">
            <a:avLst/>
          </a:prstGeom>
        </p:spPr>
        <p:txBody>
          <a:bodyPr anchor="ctr">
            <a:normAutofit/>
          </a:bodyPr>
          <a:lstStyle/>
          <a:p>
            <a:r>
              <a:rPr lang="en-US" sz="4800" b="1" dirty="0">
                <a:solidFill>
                  <a:schemeClr val="bg1"/>
                </a:solidFill>
                <a:effectLst>
                  <a:outerShdw blurRad="38100" dist="38100" dir="2700000" algn="tl">
                    <a:srgbClr val="000000">
                      <a:alpha val="43137"/>
                    </a:srgbClr>
                  </a:outerShdw>
                </a:effectLst>
                <a:latin typeface="Agency FB" panose="020B0503020202020204" pitchFamily="34" charset="0"/>
              </a:rPr>
              <a:t>Jesus was a safe person. Are you?</a:t>
            </a:r>
          </a:p>
        </p:txBody>
      </p:sp>
    </p:spTree>
    <p:extLst>
      <p:ext uri="{BB962C8B-B14F-4D97-AF65-F5344CB8AC3E}">
        <p14:creationId xmlns:p14="http://schemas.microsoft.com/office/powerpoint/2010/main" val="7767603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324075C-6442-431C-A2CD-68FCAAE18294}"/>
              </a:ext>
            </a:extLst>
          </p:cNvPr>
          <p:cNvSpPr/>
          <p:nvPr/>
        </p:nvSpPr>
        <p:spPr>
          <a:xfrm>
            <a:off x="-75413" y="1117487"/>
            <a:ext cx="584460" cy="177718"/>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BE7B8F-D0B0-4ECF-A48A-F079B1C675A3}"/>
              </a:ext>
            </a:extLst>
          </p:cNvPr>
          <p:cNvSpPr>
            <a:spLocks noGrp="1"/>
          </p:cNvSpPr>
          <p:nvPr>
            <p:ph type="title"/>
          </p:nvPr>
        </p:nvSpPr>
        <p:spPr>
          <a:xfrm>
            <a:off x="393668" y="436678"/>
            <a:ext cx="11328000" cy="432000"/>
          </a:xfrm>
        </p:spPr>
        <p:txBody>
          <a:bodyPr/>
          <a:lstStyle/>
          <a:p>
            <a:r>
              <a:rPr lang="en-US" sz="4000" b="1" dirty="0"/>
              <a:t>Separate or Mingling with the World</a:t>
            </a:r>
          </a:p>
        </p:txBody>
      </p:sp>
      <p:sp>
        <p:nvSpPr>
          <p:cNvPr id="4" name="Slide Number Placeholder 3">
            <a:extLst>
              <a:ext uri="{FF2B5EF4-FFF2-40B4-BE49-F238E27FC236}">
                <a16:creationId xmlns:a16="http://schemas.microsoft.com/office/drawing/2014/main" id="{5E604F09-17A8-4557-93CD-0ABF3E4F0A31}"/>
              </a:ext>
            </a:extLst>
          </p:cNvPr>
          <p:cNvSpPr>
            <a:spLocks noGrp="1"/>
          </p:cNvSpPr>
          <p:nvPr>
            <p:ph type="sldNum" sz="quarter" idx="33"/>
          </p:nvPr>
        </p:nvSpPr>
        <p:spPr/>
        <p:txBody>
          <a:bodyPr/>
          <a:lstStyle/>
          <a:p>
            <a:fld id="{19B51A1E-902D-48AF-9020-955120F399B6}" type="slidenum">
              <a:rPr lang="en-US" noProof="0" smtClean="0"/>
              <a:pPr/>
              <a:t>27</a:t>
            </a:fld>
            <a:endParaRPr lang="en-US" noProof="0" dirty="0"/>
          </a:p>
        </p:txBody>
      </p:sp>
      <p:sp>
        <p:nvSpPr>
          <p:cNvPr id="5" name="Rectangle: Rounded Corners 4">
            <a:extLst>
              <a:ext uri="{FF2B5EF4-FFF2-40B4-BE49-F238E27FC236}">
                <a16:creationId xmlns:a16="http://schemas.microsoft.com/office/drawing/2014/main" id="{5C5A2B39-2F92-4360-A05A-3DFECC7B566C}"/>
              </a:ext>
            </a:extLst>
          </p:cNvPr>
          <p:cNvSpPr/>
          <p:nvPr/>
        </p:nvSpPr>
        <p:spPr>
          <a:xfrm>
            <a:off x="281171" y="977075"/>
            <a:ext cx="8127538" cy="598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72039EAC-AC95-4682-95EF-3DA2A5C03D22}"/>
              </a:ext>
            </a:extLst>
          </p:cNvPr>
          <p:cNvSpPr/>
          <p:nvPr/>
        </p:nvSpPr>
        <p:spPr>
          <a:xfrm rot="5400000" flipV="1">
            <a:off x="280949" y="1035094"/>
            <a:ext cx="225439" cy="23075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Process 9">
            <a:extLst>
              <a:ext uri="{FF2B5EF4-FFF2-40B4-BE49-F238E27FC236}">
                <a16:creationId xmlns:a16="http://schemas.microsoft.com/office/drawing/2014/main" id="{233DA5BA-BFE1-4888-AA22-FFB1754DC759}"/>
              </a:ext>
            </a:extLst>
          </p:cNvPr>
          <p:cNvSpPr/>
          <p:nvPr/>
        </p:nvSpPr>
        <p:spPr>
          <a:xfrm>
            <a:off x="432000" y="1374940"/>
            <a:ext cx="8910588" cy="5132293"/>
          </a:xfrm>
          <a:prstGeom prst="flowChartProcess">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428BCA1-60B1-48A8-BF68-AADEB99EB96A}"/>
              </a:ext>
            </a:extLst>
          </p:cNvPr>
          <p:cNvSpPr>
            <a:spLocks noGrp="1"/>
          </p:cNvSpPr>
          <p:nvPr>
            <p:ph idx="1"/>
          </p:nvPr>
        </p:nvSpPr>
        <p:spPr>
          <a:xfrm>
            <a:off x="543681" y="1628970"/>
            <a:ext cx="8647454" cy="4679250"/>
          </a:xfrm>
        </p:spPr>
        <p:txBody>
          <a:bodyPr/>
          <a:lstStyle/>
          <a:p>
            <a:pPr marL="0" indent="0">
              <a:buNone/>
            </a:pPr>
            <a:r>
              <a:rPr lang="en-US" sz="4000" dirty="0">
                <a:latin typeface="Aldhabi" panose="01000000000000000000" pitchFamily="2" charset="-78"/>
                <a:cs typeface="Aldhabi" panose="01000000000000000000" pitchFamily="2" charset="-78"/>
              </a:rPr>
              <a:t>“The example of Christ in linking Himself with the interests of humanity should be followed by all who preach His word, and by all who have received the gospel of His grace.  We are not to renounce social communion.  We should not seclude ourselves from others.  In order to reach all classes, we must meet them where they are.  They will seldom seek us of their own accord.  Not alone from the pulpit are the hearts of men touched by divine truth.  </a:t>
            </a:r>
          </a:p>
          <a:p>
            <a:endParaRPr lang="en-US" dirty="0"/>
          </a:p>
        </p:txBody>
      </p:sp>
    </p:spTree>
    <p:extLst>
      <p:ext uri="{BB962C8B-B14F-4D97-AF65-F5344CB8AC3E}">
        <p14:creationId xmlns:p14="http://schemas.microsoft.com/office/powerpoint/2010/main" val="30199166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Flowchart: Process 10">
            <a:extLst>
              <a:ext uri="{FF2B5EF4-FFF2-40B4-BE49-F238E27FC236}">
                <a16:creationId xmlns:a16="http://schemas.microsoft.com/office/drawing/2014/main" id="{92190A10-E3BB-45E5-8A73-ADA4309286DB}"/>
              </a:ext>
            </a:extLst>
          </p:cNvPr>
          <p:cNvSpPr/>
          <p:nvPr/>
        </p:nvSpPr>
        <p:spPr>
          <a:xfrm>
            <a:off x="432000" y="1374940"/>
            <a:ext cx="8910588" cy="5132293"/>
          </a:xfrm>
          <a:prstGeom prst="flowChartProcess">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E26746E-971D-4007-BAA5-78D11340F1D3}"/>
              </a:ext>
            </a:extLst>
          </p:cNvPr>
          <p:cNvSpPr/>
          <p:nvPr/>
        </p:nvSpPr>
        <p:spPr>
          <a:xfrm>
            <a:off x="-75413" y="1117487"/>
            <a:ext cx="584460" cy="177718"/>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428BCA1-60B1-48A8-BF68-AADEB99EB96A}"/>
              </a:ext>
            </a:extLst>
          </p:cNvPr>
          <p:cNvSpPr>
            <a:spLocks noGrp="1"/>
          </p:cNvSpPr>
          <p:nvPr>
            <p:ph idx="1"/>
          </p:nvPr>
        </p:nvSpPr>
        <p:spPr>
          <a:xfrm>
            <a:off x="509046" y="1358370"/>
            <a:ext cx="8910588" cy="5165431"/>
          </a:xfrm>
        </p:spPr>
        <p:txBody>
          <a:bodyPr/>
          <a:lstStyle/>
          <a:p>
            <a:pPr>
              <a:buNone/>
              <a:defRPr/>
            </a:pPr>
            <a:r>
              <a:rPr lang="en-US" sz="4000" dirty="0">
                <a:latin typeface="Aldhabi" panose="01000000000000000000" pitchFamily="2" charset="-78"/>
                <a:cs typeface="Aldhabi" panose="01000000000000000000" pitchFamily="2" charset="-78"/>
              </a:rPr>
              <a:t>“There is another field of labor, humbler, it may be, but fully as promising.  It is found in the home of the lowly, and in the mansion of the great; at the hospitable board, and in the gatherings for innocent social enjoyment.</a:t>
            </a:r>
          </a:p>
          <a:p>
            <a:pPr>
              <a:buNone/>
              <a:defRPr/>
            </a:pPr>
            <a:r>
              <a:rPr lang="en-US" sz="4000" dirty="0">
                <a:latin typeface="Aldhabi" panose="01000000000000000000" pitchFamily="2" charset="-78"/>
                <a:cs typeface="Aldhabi" panose="01000000000000000000" pitchFamily="2" charset="-78"/>
              </a:rPr>
              <a:t>As disciples of Christ we shall not mingle with the world from a mere love of pleasure, to unite with them in folly.  Such association can result only in harm.  We should never give sanction to sin by our words or our deeds, our silence or our presence.  </a:t>
            </a:r>
          </a:p>
          <a:p>
            <a:endParaRPr lang="en-US" dirty="0"/>
          </a:p>
        </p:txBody>
      </p:sp>
      <p:sp>
        <p:nvSpPr>
          <p:cNvPr id="4" name="Slide Number Placeholder 3">
            <a:extLst>
              <a:ext uri="{FF2B5EF4-FFF2-40B4-BE49-F238E27FC236}">
                <a16:creationId xmlns:a16="http://schemas.microsoft.com/office/drawing/2014/main" id="{5E604F09-17A8-4557-93CD-0ABF3E4F0A31}"/>
              </a:ext>
            </a:extLst>
          </p:cNvPr>
          <p:cNvSpPr>
            <a:spLocks noGrp="1"/>
          </p:cNvSpPr>
          <p:nvPr>
            <p:ph type="sldNum" sz="quarter" idx="33"/>
          </p:nvPr>
        </p:nvSpPr>
        <p:spPr/>
        <p:txBody>
          <a:bodyPr/>
          <a:lstStyle/>
          <a:p>
            <a:fld id="{19B51A1E-902D-48AF-9020-955120F399B6}" type="slidenum">
              <a:rPr lang="en-US" noProof="0" smtClean="0"/>
              <a:pPr/>
              <a:t>28</a:t>
            </a:fld>
            <a:endParaRPr lang="en-US" noProof="0" dirty="0"/>
          </a:p>
        </p:txBody>
      </p:sp>
      <p:sp>
        <p:nvSpPr>
          <p:cNvPr id="7" name="Title 1">
            <a:extLst>
              <a:ext uri="{FF2B5EF4-FFF2-40B4-BE49-F238E27FC236}">
                <a16:creationId xmlns:a16="http://schemas.microsoft.com/office/drawing/2014/main" id="{9A8B21F8-851D-4D78-9046-56B5C4019C71}"/>
              </a:ext>
            </a:extLst>
          </p:cNvPr>
          <p:cNvSpPr>
            <a:spLocks noGrp="1"/>
          </p:cNvSpPr>
          <p:nvPr>
            <p:ph type="title"/>
          </p:nvPr>
        </p:nvSpPr>
        <p:spPr>
          <a:xfrm>
            <a:off x="393668" y="436678"/>
            <a:ext cx="11328000" cy="432000"/>
          </a:xfrm>
        </p:spPr>
        <p:txBody>
          <a:bodyPr/>
          <a:lstStyle/>
          <a:p>
            <a:r>
              <a:rPr lang="en-US" sz="4000" b="1" dirty="0"/>
              <a:t>Separate or Mingling with the World</a:t>
            </a:r>
          </a:p>
        </p:txBody>
      </p:sp>
      <p:sp>
        <p:nvSpPr>
          <p:cNvPr id="8" name="Rectangle: Rounded Corners 7">
            <a:extLst>
              <a:ext uri="{FF2B5EF4-FFF2-40B4-BE49-F238E27FC236}">
                <a16:creationId xmlns:a16="http://schemas.microsoft.com/office/drawing/2014/main" id="{4A0BC42D-C763-4418-951F-0FB40C8E9421}"/>
              </a:ext>
            </a:extLst>
          </p:cNvPr>
          <p:cNvSpPr/>
          <p:nvPr/>
        </p:nvSpPr>
        <p:spPr>
          <a:xfrm>
            <a:off x="281171" y="977075"/>
            <a:ext cx="8127538" cy="598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450D587F-9EC6-4E75-8C8E-B2F788013731}"/>
              </a:ext>
            </a:extLst>
          </p:cNvPr>
          <p:cNvSpPr/>
          <p:nvPr/>
        </p:nvSpPr>
        <p:spPr>
          <a:xfrm rot="5400000" flipV="1">
            <a:off x="280949" y="1035094"/>
            <a:ext cx="225439" cy="23075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446006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Flowchart: Process 13">
            <a:extLst>
              <a:ext uri="{FF2B5EF4-FFF2-40B4-BE49-F238E27FC236}">
                <a16:creationId xmlns:a16="http://schemas.microsoft.com/office/drawing/2014/main" id="{91221F2E-A3DE-4106-837C-23061C5557F6}"/>
              </a:ext>
            </a:extLst>
          </p:cNvPr>
          <p:cNvSpPr/>
          <p:nvPr/>
        </p:nvSpPr>
        <p:spPr>
          <a:xfrm>
            <a:off x="432000" y="1374940"/>
            <a:ext cx="8910588" cy="5132293"/>
          </a:xfrm>
          <a:prstGeom prst="flowChartProcess">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428BCA1-60B1-48A8-BF68-AADEB99EB96A}"/>
              </a:ext>
            </a:extLst>
          </p:cNvPr>
          <p:cNvSpPr>
            <a:spLocks noGrp="1"/>
          </p:cNvSpPr>
          <p:nvPr>
            <p:ph idx="1"/>
          </p:nvPr>
        </p:nvSpPr>
        <p:spPr>
          <a:xfrm>
            <a:off x="509046" y="1282099"/>
            <a:ext cx="8795210" cy="5164718"/>
          </a:xfrm>
        </p:spPr>
        <p:txBody>
          <a:bodyPr/>
          <a:lstStyle/>
          <a:p>
            <a:pPr>
              <a:buNone/>
              <a:defRPr/>
            </a:pPr>
            <a:r>
              <a:rPr lang="en-US" sz="3200" dirty="0">
                <a:latin typeface="Times New Roman" panose="02020603050405020304" pitchFamily="18" charset="0"/>
                <a:cs typeface="Times New Roman" panose="02020603050405020304" pitchFamily="18" charset="0"/>
              </a:rPr>
              <a:t>“</a:t>
            </a:r>
            <a:r>
              <a:rPr lang="en-US" sz="4000" dirty="0">
                <a:latin typeface="Aldhabi" panose="01000000000000000000" pitchFamily="2" charset="-78"/>
                <a:cs typeface="Aldhabi" panose="01000000000000000000" pitchFamily="2" charset="-78"/>
              </a:rPr>
              <a:t>Wherever we go, we are to carry Jesus with us, and to reveal to others the preciousness of our </a:t>
            </a:r>
            <a:r>
              <a:rPr lang="en-US" sz="4000" dirty="0" err="1">
                <a:latin typeface="Aldhabi" panose="01000000000000000000" pitchFamily="2" charset="-78"/>
                <a:cs typeface="Aldhabi" panose="01000000000000000000" pitchFamily="2" charset="-78"/>
              </a:rPr>
              <a:t>Saviour</a:t>
            </a:r>
            <a:r>
              <a:rPr lang="en-US" sz="4000" dirty="0">
                <a:latin typeface="Aldhabi" panose="01000000000000000000" pitchFamily="2" charset="-78"/>
                <a:cs typeface="Aldhabi" panose="01000000000000000000" pitchFamily="2" charset="-78"/>
              </a:rPr>
              <a:t>.  But those who try to preserve their religion by hiding it within stone walls lose precious opportunities of doing good.  Through the social relations, Christianity comes in contact with the world. . . </a:t>
            </a:r>
          </a:p>
          <a:p>
            <a:pPr>
              <a:buNone/>
              <a:defRPr/>
            </a:pPr>
            <a:r>
              <a:rPr lang="en-US" sz="4000" dirty="0">
                <a:latin typeface="Aldhabi" panose="01000000000000000000" pitchFamily="2" charset="-78"/>
                <a:cs typeface="Aldhabi" panose="01000000000000000000" pitchFamily="2" charset="-78"/>
              </a:rPr>
              <a:t>Social power, sanctified by the grace of Christ, must be improved in winning souls to the </a:t>
            </a:r>
            <a:r>
              <a:rPr lang="en-US" sz="4000" dirty="0" err="1">
                <a:latin typeface="Aldhabi" panose="01000000000000000000" pitchFamily="2" charset="-78"/>
                <a:cs typeface="Aldhabi" panose="01000000000000000000" pitchFamily="2" charset="-78"/>
              </a:rPr>
              <a:t>Saviour</a:t>
            </a:r>
            <a:r>
              <a:rPr lang="en-US" sz="4000" dirty="0">
                <a:latin typeface="Aldhabi" panose="01000000000000000000" pitchFamily="2" charset="-78"/>
                <a:cs typeface="Aldhabi" panose="01000000000000000000" pitchFamily="2" charset="-78"/>
              </a:rPr>
              <a:t>.  Let the world see that we are not selfishly absorbed in our own interests.”</a:t>
            </a:r>
          </a:p>
          <a:p>
            <a:pPr algn="ctr">
              <a:buNone/>
              <a:defRPr/>
            </a:pPr>
            <a:r>
              <a:rPr lang="en-US" sz="4000" dirty="0">
                <a:latin typeface="Aldhabi" panose="01000000000000000000" pitchFamily="2" charset="-78"/>
                <a:cs typeface="Aldhabi" panose="01000000000000000000" pitchFamily="2" charset="-78"/>
              </a:rPr>
              <a:t>				                                 </a:t>
            </a:r>
            <a:r>
              <a:rPr lang="en-US" sz="4000" i="1" dirty="0">
                <a:latin typeface="Aldhabi" panose="01000000000000000000" pitchFamily="2" charset="-78"/>
                <a:cs typeface="Aldhabi" panose="01000000000000000000" pitchFamily="2" charset="-78"/>
              </a:rPr>
              <a:t>Desire of Ages, p. 127-128</a:t>
            </a:r>
          </a:p>
          <a:p>
            <a:endParaRPr lang="en-US" dirty="0"/>
          </a:p>
        </p:txBody>
      </p:sp>
      <p:sp>
        <p:nvSpPr>
          <p:cNvPr id="11" name="Rectangle: Rounded Corners 10">
            <a:extLst>
              <a:ext uri="{FF2B5EF4-FFF2-40B4-BE49-F238E27FC236}">
                <a16:creationId xmlns:a16="http://schemas.microsoft.com/office/drawing/2014/main" id="{4681E224-4017-46FD-933D-A12842DDF502}"/>
              </a:ext>
            </a:extLst>
          </p:cNvPr>
          <p:cNvSpPr/>
          <p:nvPr/>
        </p:nvSpPr>
        <p:spPr>
          <a:xfrm>
            <a:off x="-75413" y="1117487"/>
            <a:ext cx="584460" cy="177718"/>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E604F09-17A8-4557-93CD-0ABF3E4F0A31}"/>
              </a:ext>
            </a:extLst>
          </p:cNvPr>
          <p:cNvSpPr>
            <a:spLocks noGrp="1"/>
          </p:cNvSpPr>
          <p:nvPr>
            <p:ph type="sldNum" sz="quarter" idx="33"/>
          </p:nvPr>
        </p:nvSpPr>
        <p:spPr/>
        <p:txBody>
          <a:bodyPr/>
          <a:lstStyle/>
          <a:p>
            <a:fld id="{19B51A1E-902D-48AF-9020-955120F399B6}" type="slidenum">
              <a:rPr lang="en-US" noProof="0" smtClean="0"/>
              <a:pPr/>
              <a:t>29</a:t>
            </a:fld>
            <a:endParaRPr lang="en-US" noProof="0" dirty="0"/>
          </a:p>
        </p:txBody>
      </p:sp>
      <p:sp>
        <p:nvSpPr>
          <p:cNvPr id="8" name="Title 1">
            <a:extLst>
              <a:ext uri="{FF2B5EF4-FFF2-40B4-BE49-F238E27FC236}">
                <a16:creationId xmlns:a16="http://schemas.microsoft.com/office/drawing/2014/main" id="{C7A55AD8-F1C3-421C-A046-BA83D8F65186}"/>
              </a:ext>
            </a:extLst>
          </p:cNvPr>
          <p:cNvSpPr>
            <a:spLocks noGrp="1"/>
          </p:cNvSpPr>
          <p:nvPr>
            <p:ph type="title"/>
          </p:nvPr>
        </p:nvSpPr>
        <p:spPr>
          <a:xfrm>
            <a:off x="393668" y="436678"/>
            <a:ext cx="11328000" cy="432000"/>
          </a:xfrm>
        </p:spPr>
        <p:txBody>
          <a:bodyPr/>
          <a:lstStyle/>
          <a:p>
            <a:r>
              <a:rPr lang="en-US" sz="4000" b="1" dirty="0"/>
              <a:t>Separate or Mingling with the World</a:t>
            </a:r>
          </a:p>
        </p:txBody>
      </p:sp>
      <p:sp>
        <p:nvSpPr>
          <p:cNvPr id="9" name="Rectangle: Rounded Corners 8">
            <a:extLst>
              <a:ext uri="{FF2B5EF4-FFF2-40B4-BE49-F238E27FC236}">
                <a16:creationId xmlns:a16="http://schemas.microsoft.com/office/drawing/2014/main" id="{9860B6DC-25C9-447F-9373-8E4D0EF5A948}"/>
              </a:ext>
            </a:extLst>
          </p:cNvPr>
          <p:cNvSpPr/>
          <p:nvPr/>
        </p:nvSpPr>
        <p:spPr>
          <a:xfrm>
            <a:off x="281171" y="977075"/>
            <a:ext cx="8127538" cy="598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034EE652-ADB7-4BD9-B907-5B8F5ED46AD7}"/>
              </a:ext>
            </a:extLst>
          </p:cNvPr>
          <p:cNvSpPr/>
          <p:nvPr/>
        </p:nvSpPr>
        <p:spPr>
          <a:xfrm rot="5400000" flipV="1">
            <a:off x="280949" y="1035094"/>
            <a:ext cx="225439" cy="23075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134304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B952C60-578E-4918-92C1-77BABB199084}"/>
              </a:ext>
            </a:extLst>
          </p:cNvPr>
          <p:cNvPicPr>
            <a:picLocks noGrp="1" noChangeAspect="1"/>
          </p:cNvPicPr>
          <p:nvPr>
            <p:ph type="pic" sz="quarter" idx="10"/>
          </p:nvPr>
        </p:nvPicPr>
        <p:blipFill>
          <a:blip r:embed="rId3"/>
          <a:srcRect t="7092" b="7092"/>
          <a:stretch>
            <a:fillRect/>
          </a:stretch>
        </p:blipFill>
        <p:spPr/>
      </p:pic>
      <p:sp>
        <p:nvSpPr>
          <p:cNvPr id="5" name="TextBox 4">
            <a:extLst>
              <a:ext uri="{FF2B5EF4-FFF2-40B4-BE49-F238E27FC236}">
                <a16:creationId xmlns:a16="http://schemas.microsoft.com/office/drawing/2014/main" id="{D85F0472-392C-4617-9CAE-ED0E46786DDF}"/>
              </a:ext>
              <a:ext uri="{C183D7F6-B498-43B3-948B-1728B52AA6E4}">
                <adec:decorative xmlns:adec="http://schemas.microsoft.com/office/drawing/2017/decorative" val="1"/>
              </a:ext>
            </a:extLst>
          </p:cNvPr>
          <p:cNvSpPr txBox="1">
            <a:spLocks/>
          </p:cNvSpPr>
          <p:nvPr/>
        </p:nvSpPr>
        <p:spPr>
          <a:xfrm flipH="1">
            <a:off x="-1" y="4564248"/>
            <a:ext cx="1781667" cy="2200275"/>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6" name="Isosceles Triangle 5">
            <a:extLst>
              <a:ext uri="{FF2B5EF4-FFF2-40B4-BE49-F238E27FC236}">
                <a16:creationId xmlns:a16="http://schemas.microsoft.com/office/drawing/2014/main" id="{23379B65-D3E8-4295-BC6D-7011876EA672}"/>
              </a:ext>
              <a:ext uri="{C183D7F6-B498-43B3-948B-1728B52AA6E4}">
                <adec:decorative xmlns:adec="http://schemas.microsoft.com/office/drawing/2017/decorative" val="1"/>
              </a:ext>
            </a:extLst>
          </p:cNvPr>
          <p:cNvSpPr/>
          <p:nvPr/>
        </p:nvSpPr>
        <p:spPr>
          <a:xfrm rot="10800000" flipH="1">
            <a:off x="974926" y="6163736"/>
            <a:ext cx="806740" cy="47823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9C152F34-42C3-49BF-B935-ADD449FFCF90}"/>
              </a:ext>
            </a:extLst>
          </p:cNvPr>
          <p:cNvSpPr>
            <a:spLocks noGrp="1"/>
          </p:cNvSpPr>
          <p:nvPr>
            <p:ph type="ctrTitle"/>
          </p:nvPr>
        </p:nvSpPr>
        <p:spPr>
          <a:xfrm>
            <a:off x="974926" y="3067473"/>
            <a:ext cx="4459766" cy="3146839"/>
          </a:xfrm>
        </p:spPr>
        <p:txBody>
          <a:bodyPr/>
          <a:lstStyle/>
          <a:p>
            <a:pPr algn="ctr"/>
            <a:r>
              <a:rPr lang="en-US" dirty="0"/>
              <a:t>Principles of Urban Evangelism</a:t>
            </a:r>
            <a:br>
              <a:rPr lang="en-US" dirty="0"/>
            </a:br>
            <a:br>
              <a:rPr lang="en-US" sz="2800" i="1" dirty="0"/>
            </a:br>
            <a:r>
              <a:rPr lang="en-US" sz="2800" i="1" dirty="0"/>
              <a:t>Washington Adventist University</a:t>
            </a:r>
            <a:br>
              <a:rPr lang="en-US" sz="2800" i="1" dirty="0"/>
            </a:br>
            <a:r>
              <a:rPr lang="en-US" sz="2800" i="1" dirty="0"/>
              <a:t>  </a:t>
            </a:r>
            <a:br>
              <a:rPr lang="en-US" sz="2800" i="1" dirty="0"/>
            </a:br>
            <a:endParaRPr lang="en-US" sz="2800" i="1" dirty="0"/>
          </a:p>
        </p:txBody>
      </p:sp>
      <p:sp>
        <p:nvSpPr>
          <p:cNvPr id="9" name="Rectangle 8">
            <a:extLst>
              <a:ext uri="{FF2B5EF4-FFF2-40B4-BE49-F238E27FC236}">
                <a16:creationId xmlns:a16="http://schemas.microsoft.com/office/drawing/2014/main" id="{852CC6D4-2B59-474E-8EEF-7BA1B2C68186}"/>
              </a:ext>
            </a:extLst>
          </p:cNvPr>
          <p:cNvSpPr/>
          <p:nvPr/>
        </p:nvSpPr>
        <p:spPr>
          <a:xfrm>
            <a:off x="11934333" y="0"/>
            <a:ext cx="257665" cy="6858000"/>
          </a:xfrm>
          <a:prstGeom prst="rect">
            <a:avLst/>
          </a:prstGeom>
          <a:solidFill>
            <a:schemeClr val="accent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074979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newspaper&#10;&#10;Description automatically generated">
            <a:extLst>
              <a:ext uri="{FF2B5EF4-FFF2-40B4-BE49-F238E27FC236}">
                <a16:creationId xmlns:a16="http://schemas.microsoft.com/office/drawing/2014/main" id="{36CE1001-746C-49BD-B903-88C13B8CC4EC}"/>
              </a:ext>
            </a:extLst>
          </p:cNvPr>
          <p:cNvPicPr>
            <a:picLocks noGrp="1" noChangeAspect="1"/>
          </p:cNvPicPr>
          <p:nvPr>
            <p:ph type="pic" sz="quarter" idx="14"/>
          </p:nvPr>
        </p:nvPicPr>
        <p:blipFill rotWithShape="1">
          <a:blip r:embed="rId3"/>
          <a:srcRect l="1295" t="6490" b="5573"/>
          <a:stretch/>
        </p:blipFill>
        <p:spPr>
          <a:xfrm>
            <a:off x="-1" y="0"/>
            <a:ext cx="11727657" cy="6167120"/>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606F35C8-BA2F-4239-9ED5-3AE3BC676191}"/>
              </a:ext>
            </a:extLst>
          </p:cNvPr>
          <p:cNvSpPr>
            <a:spLocks noGrp="1"/>
          </p:cNvSpPr>
          <p:nvPr>
            <p:ph type="sldNum" sz="quarter" idx="15"/>
          </p:nvPr>
        </p:nvSpPr>
        <p:spPr/>
        <p:txBody>
          <a:bodyPr/>
          <a:lstStyle/>
          <a:p>
            <a:fld id="{19B51A1E-902D-48AF-9020-955120F399B6}" type="slidenum">
              <a:rPr lang="en-US" noProof="0" smtClean="0"/>
              <a:pPr/>
              <a:t>30</a:t>
            </a:fld>
            <a:endParaRPr lang="en-US" noProof="0" dirty="0"/>
          </a:p>
        </p:txBody>
      </p:sp>
      <p:sp>
        <p:nvSpPr>
          <p:cNvPr id="9" name="TextBox 8">
            <a:extLst>
              <a:ext uri="{FF2B5EF4-FFF2-40B4-BE49-F238E27FC236}">
                <a16:creationId xmlns:a16="http://schemas.microsoft.com/office/drawing/2014/main" id="{3E09F9BE-17A6-429E-AE15-F532A26FE739}"/>
              </a:ext>
              <a:ext uri="{C183D7F6-B498-43B3-948B-1728B52AA6E4}">
                <adec:decorative xmlns:adec="http://schemas.microsoft.com/office/drawing/2017/decorative" val="1"/>
              </a:ext>
            </a:extLst>
          </p:cNvPr>
          <p:cNvSpPr txBox="1">
            <a:spLocks/>
          </p:cNvSpPr>
          <p:nvPr/>
        </p:nvSpPr>
        <p:spPr>
          <a:xfrm flipH="1">
            <a:off x="-1" y="4813138"/>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4" name="Title 3">
            <a:extLst>
              <a:ext uri="{FF2B5EF4-FFF2-40B4-BE49-F238E27FC236}">
                <a16:creationId xmlns:a16="http://schemas.microsoft.com/office/drawing/2014/main" id="{BAEA1BC0-1C18-4410-A253-3FF3F9C67119}"/>
              </a:ext>
            </a:extLst>
          </p:cNvPr>
          <p:cNvSpPr>
            <a:spLocks noGrp="1"/>
          </p:cNvSpPr>
          <p:nvPr>
            <p:ph type="ctrTitle"/>
          </p:nvPr>
        </p:nvSpPr>
        <p:spPr/>
        <p:txBody>
          <a:bodyPr/>
          <a:lstStyle/>
          <a:p>
            <a:pPr algn="ctr"/>
            <a:r>
              <a:rPr lang="en-US" sz="2400" b="1" spc="100" dirty="0"/>
              <a:t>Seminar Info</a:t>
            </a:r>
          </a:p>
        </p:txBody>
      </p:sp>
      <p:sp>
        <p:nvSpPr>
          <p:cNvPr id="7" name="Isosceles Triangle 6">
            <a:extLst>
              <a:ext uri="{FF2B5EF4-FFF2-40B4-BE49-F238E27FC236}">
                <a16:creationId xmlns:a16="http://schemas.microsoft.com/office/drawing/2014/main" id="{9B2B94F7-C126-4562-90DD-18FF5B723136}"/>
              </a:ext>
              <a:ext uri="{C183D7F6-B498-43B3-948B-1728B52AA6E4}">
                <adec:decorative xmlns:adec="http://schemas.microsoft.com/office/drawing/2017/decorative" val="1"/>
              </a:ext>
            </a:extLst>
          </p:cNvPr>
          <p:cNvSpPr/>
          <p:nvPr/>
        </p:nvSpPr>
        <p:spPr>
          <a:xfrm rot="10800000" flipH="1">
            <a:off x="463958" y="561010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a:extLst>
              <a:ext uri="{FF2B5EF4-FFF2-40B4-BE49-F238E27FC236}">
                <a16:creationId xmlns:a16="http://schemas.microsoft.com/office/drawing/2014/main" id="{41EA89EC-5B8A-45FA-B86E-D6D9217AEFD6}"/>
              </a:ext>
              <a:ext uri="{C183D7F6-B498-43B3-948B-1728B52AA6E4}">
                <adec:decorative xmlns:adec="http://schemas.microsoft.com/office/drawing/2017/decorative" val="1"/>
              </a:ext>
            </a:extLst>
          </p:cNvPr>
          <p:cNvSpPr/>
          <p:nvPr/>
        </p:nvSpPr>
        <p:spPr>
          <a:xfrm rot="10800000" flipH="1" flipV="1">
            <a:off x="463958" y="486037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06322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B231FB9C-F234-41D0-A4CE-8C29A5F2F553}"/>
              </a:ext>
              <a:ext uri="{C183D7F6-B498-43B3-948B-1728B52AA6E4}">
                <adec:decorative xmlns:adec="http://schemas.microsoft.com/office/drawing/2017/decorative" val="1"/>
              </a:ext>
            </a:extLst>
          </p:cNvPr>
          <p:cNvSpPr txBox="1">
            <a:spLocks/>
          </p:cNvSpPr>
          <p:nvPr/>
        </p:nvSpPr>
        <p:spPr>
          <a:xfrm>
            <a:off x="10983145" y="2815610"/>
            <a:ext cx="1208855" cy="3310869"/>
          </a:xfrm>
          <a:custGeom>
            <a:avLst/>
            <a:gdLst>
              <a:gd name="connsiteX0" fmla="*/ 99480 w 846997"/>
              <a:gd name="connsiteY0" fmla="*/ 0 h 2200275"/>
              <a:gd name="connsiteX1" fmla="*/ 846997 w 846997"/>
              <a:gd name="connsiteY1" fmla="*/ 0 h 2200275"/>
              <a:gd name="connsiteX2" fmla="*/ 846997 w 846997"/>
              <a:gd name="connsiteY2" fmla="*/ 2200275 h 2200275"/>
              <a:gd name="connsiteX3" fmla="*/ 99480 w 846997"/>
              <a:gd name="connsiteY3" fmla="*/ 2200275 h 2200275"/>
              <a:gd name="connsiteX4" fmla="*/ 0 w 846997"/>
              <a:gd name="connsiteY4" fmla="*/ 2099942 h 2200275"/>
              <a:gd name="connsiteX5" fmla="*/ 0 w 846997"/>
              <a:gd name="connsiteY5" fmla="*/ 100333 h 2200275"/>
              <a:gd name="connsiteX6" fmla="*/ 99480 w 846997"/>
              <a:gd name="connsiteY6" fmla="*/ 0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997" h="2200275">
                <a:moveTo>
                  <a:pt x="99480" y="0"/>
                </a:moveTo>
                <a:lnTo>
                  <a:pt x="846997" y="0"/>
                </a:lnTo>
                <a:lnTo>
                  <a:pt x="846997" y="2200275"/>
                </a:lnTo>
                <a:lnTo>
                  <a:pt x="99480" y="2200275"/>
                </a:lnTo>
                <a:cubicBezTo>
                  <a:pt x="44539" y="2200275"/>
                  <a:pt x="0" y="2155354"/>
                  <a:pt x="0" y="2099942"/>
                </a:cubicBezTo>
                <a:lnTo>
                  <a:pt x="0" y="100333"/>
                </a:lnTo>
                <a:cubicBezTo>
                  <a:pt x="0" y="44921"/>
                  <a:pt x="44539" y="0"/>
                  <a:pt x="99480"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pPr marL="0" marR="0" lvl="0" indent="0" algn="l" defTabSz="914400" rtl="0" eaLnBrk="1" fontAlgn="auto" latinLnBrk="0" hangingPunct="1">
              <a:lnSpc>
                <a:spcPts val="4000"/>
              </a:lnSpc>
              <a:spcBef>
                <a:spcPct val="0"/>
              </a:spcBef>
              <a:spcAft>
                <a:spcPts val="0"/>
              </a:spcAft>
              <a:buClrTx/>
              <a:buSzTx/>
              <a:buFontTx/>
              <a:buNone/>
              <a:tabLst/>
              <a:defRPr/>
            </a:pPr>
            <a:endParaRPr kumimoji="0" lang="en-US" sz="5000" b="1" i="0" u="none" strike="noStrike" kern="1200" cap="none" spc="-300" normalizeH="0" baseline="0" noProof="0" dirty="0">
              <a:ln>
                <a:noFill/>
              </a:ln>
              <a:solidFill>
                <a:srgbClr val="FFFFFF">
                  <a:lumMod val="95000"/>
                </a:srgbClr>
              </a:solidFill>
              <a:effectLst/>
              <a:uLnTx/>
              <a:uFillTx/>
              <a:latin typeface="Corbel"/>
              <a:ea typeface="+mj-ea"/>
              <a:cs typeface="+mj-cs"/>
            </a:endParaRPr>
          </a:p>
        </p:txBody>
      </p:sp>
      <p:sp>
        <p:nvSpPr>
          <p:cNvPr id="35" name="Isosceles Triangle 34">
            <a:extLst>
              <a:ext uri="{FF2B5EF4-FFF2-40B4-BE49-F238E27FC236}">
                <a16:creationId xmlns:a16="http://schemas.microsoft.com/office/drawing/2014/main" id="{FE193317-B8BD-46CA-B0A6-8A7511B086D9}"/>
              </a:ext>
              <a:ext uri="{C183D7F6-B498-43B3-948B-1728B52AA6E4}">
                <adec:decorative xmlns:adec="http://schemas.microsoft.com/office/drawing/2017/decorative" val="1"/>
              </a:ext>
            </a:extLst>
          </p:cNvPr>
          <p:cNvSpPr/>
          <p:nvPr/>
        </p:nvSpPr>
        <p:spPr>
          <a:xfrm rot="10800000">
            <a:off x="10983145" y="5556893"/>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32" name="Freeform 5">
            <a:extLst>
              <a:ext uri="{FF2B5EF4-FFF2-40B4-BE49-F238E27FC236}">
                <a16:creationId xmlns:a16="http://schemas.microsoft.com/office/drawing/2014/main" id="{85E0D4E1-E389-4671-B0E7-165A10A05425}"/>
              </a:ext>
              <a:ext uri="{C183D7F6-B498-43B3-948B-1728B52AA6E4}">
                <adec:decorative xmlns:adec="http://schemas.microsoft.com/office/drawing/2017/decorative" val="1"/>
              </a:ext>
            </a:extLst>
          </p:cNvPr>
          <p:cNvSpPr>
            <a:spLocks noChangeAspect="1"/>
          </p:cNvSpPr>
          <p:nvPr/>
        </p:nvSpPr>
        <p:spPr bwMode="auto">
          <a:xfrm>
            <a:off x="4257349" y="2355010"/>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33" name="Freeform 5">
            <a:extLst>
              <a:ext uri="{FF2B5EF4-FFF2-40B4-BE49-F238E27FC236}">
                <a16:creationId xmlns:a16="http://schemas.microsoft.com/office/drawing/2014/main" id="{8186FEAF-6E1E-4258-94C3-5C589D4B5ADE}"/>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lumMod val="9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pic>
        <p:nvPicPr>
          <p:cNvPr id="8" name="Graphic 7" descr="User" title="Icon - Presenter Name">
            <a:extLst>
              <a:ext uri="{FF2B5EF4-FFF2-40B4-BE49-F238E27FC236}">
                <a16:creationId xmlns:a16="http://schemas.microsoft.com/office/drawing/2014/main" id="{111541C4-DB03-4E53-994D-499C7D73C4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78512" y="3859066"/>
            <a:ext cx="218900" cy="218900"/>
          </a:xfrm>
          <a:prstGeom prst="rect">
            <a:avLst/>
          </a:prstGeom>
        </p:spPr>
      </p:pic>
      <p:sp>
        <p:nvSpPr>
          <p:cNvPr id="20" name="Title 19">
            <a:extLst>
              <a:ext uri="{FF2B5EF4-FFF2-40B4-BE49-F238E27FC236}">
                <a16:creationId xmlns:a16="http://schemas.microsoft.com/office/drawing/2014/main" id="{7C11A64B-7EA5-442C-8405-73273A5331D1}"/>
              </a:ext>
            </a:extLst>
          </p:cNvPr>
          <p:cNvSpPr>
            <a:spLocks noGrp="1"/>
          </p:cNvSpPr>
          <p:nvPr>
            <p:ph type="ctrTitle"/>
          </p:nvPr>
        </p:nvSpPr>
        <p:spPr>
          <a:xfrm>
            <a:off x="1727200" y="477520"/>
            <a:ext cx="9829163" cy="5079373"/>
          </a:xfrm>
          <a:prstGeom prst="roundRect">
            <a:avLst>
              <a:gd name="adj" fmla="val 1950"/>
            </a:avLst>
          </a:prstGeom>
        </p:spPr>
        <p:txBody>
          <a:bodyPr/>
          <a:lstStyle/>
          <a:p>
            <a:pPr>
              <a:lnSpc>
                <a:spcPct val="100000"/>
              </a:lnSpc>
            </a:pPr>
            <a:r>
              <a:rPr lang="en-US" dirty="0"/>
              <a:t>Pastor David M. Klinedinst</a:t>
            </a:r>
            <a:br>
              <a:rPr lang="en-US" dirty="0"/>
            </a:br>
            <a:r>
              <a:rPr lang="en-US" sz="3200" b="0" dirty="0">
                <a:solidFill>
                  <a:schemeClr val="bg1">
                    <a:lumMod val="75000"/>
                  </a:schemeClr>
                </a:solidFill>
              </a:rPr>
              <a:t>Church Growth &amp; Evangelism Director</a:t>
            </a:r>
            <a:br>
              <a:rPr lang="en-US" sz="3200" b="0" dirty="0">
                <a:solidFill>
                  <a:schemeClr val="bg1">
                    <a:lumMod val="75000"/>
                  </a:schemeClr>
                </a:solidFill>
              </a:rPr>
            </a:br>
            <a:r>
              <a:rPr lang="en-US" sz="3200" b="0" dirty="0">
                <a:solidFill>
                  <a:schemeClr val="bg1">
                    <a:lumMod val="75000"/>
                  </a:schemeClr>
                </a:solidFill>
              </a:rPr>
              <a:t>Chesapeake Conference of SDA</a:t>
            </a:r>
            <a:br>
              <a:rPr lang="en-US" sz="3200" b="0" dirty="0">
                <a:solidFill>
                  <a:schemeClr val="bg1">
                    <a:lumMod val="75000"/>
                  </a:schemeClr>
                </a:solidFill>
              </a:rPr>
            </a:br>
            <a:br>
              <a:rPr lang="en-US" sz="3200" b="0" dirty="0">
                <a:solidFill>
                  <a:schemeClr val="bg1">
                    <a:lumMod val="75000"/>
                  </a:schemeClr>
                </a:solidFill>
              </a:rPr>
            </a:br>
            <a:r>
              <a:rPr lang="en-US" sz="2400" spc="0" dirty="0">
                <a:solidFill>
                  <a:schemeClr val="bg1"/>
                </a:solidFill>
                <a:hlinkClick r:id="rId5">
                  <a:extLst>
                    <a:ext uri="{A12FA001-AC4F-418D-AE19-62706E023703}">
                      <ahyp:hlinkClr xmlns:ahyp="http://schemas.microsoft.com/office/drawing/2018/hyperlinkcolor" val="tx"/>
                    </a:ext>
                  </a:extLst>
                </a:hlinkClick>
              </a:rPr>
              <a:t>dklinedinst@ccosda.org</a:t>
            </a:r>
            <a:r>
              <a:rPr lang="en-US" sz="2400" spc="0" dirty="0">
                <a:solidFill>
                  <a:schemeClr val="bg1"/>
                </a:solidFill>
              </a:rPr>
              <a:t> </a:t>
            </a:r>
            <a:r>
              <a:rPr lang="en-US" sz="2400" spc="0" dirty="0"/>
              <a:t>			DiscoverBibleProphecy.org</a:t>
            </a:r>
            <a:br>
              <a:rPr lang="en-US" sz="2400" spc="0" dirty="0"/>
            </a:br>
            <a:r>
              <a:rPr lang="en-US" sz="3200" spc="0" dirty="0"/>
              <a:t>402-304-5603				 855-744-HOPE</a:t>
            </a:r>
            <a:br>
              <a:rPr lang="en-US" sz="4000" spc="0" dirty="0"/>
            </a:br>
            <a:r>
              <a:rPr lang="en-US" sz="2400" u="sng" spc="0" dirty="0"/>
              <a:t>davidklinedinst.org</a:t>
            </a:r>
            <a:br>
              <a:rPr lang="en-US" sz="4000" spc="0" dirty="0"/>
            </a:br>
            <a:r>
              <a:rPr lang="en-US" sz="4000" spc="0" dirty="0"/>
              <a:t>					</a:t>
            </a:r>
            <a:br>
              <a:rPr lang="en-US" sz="4000" spc="0" dirty="0"/>
            </a:br>
            <a:r>
              <a:rPr lang="en-US" sz="4000" spc="0" dirty="0"/>
              <a:t>						</a:t>
            </a:r>
            <a:endParaRPr lang="en-US" spc="0" dirty="0"/>
          </a:p>
        </p:txBody>
      </p:sp>
      <p:cxnSp>
        <p:nvCxnSpPr>
          <p:cNvPr id="19" name="Straight Connector 18">
            <a:extLst>
              <a:ext uri="{FF2B5EF4-FFF2-40B4-BE49-F238E27FC236}">
                <a16:creationId xmlns:a16="http://schemas.microsoft.com/office/drawing/2014/main" id="{B0779446-E896-4C46-B729-F7FE5ED8B97C}"/>
              </a:ext>
            </a:extLst>
          </p:cNvPr>
          <p:cNvCxnSpPr>
            <a:cxnSpLocks/>
          </p:cNvCxnSpPr>
          <p:nvPr/>
        </p:nvCxnSpPr>
        <p:spPr>
          <a:xfrm>
            <a:off x="1727200" y="2672080"/>
            <a:ext cx="6602178"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4574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B231FB9C-F234-41D0-A4CE-8C29A5F2F553}"/>
              </a:ext>
              <a:ext uri="{C183D7F6-B498-43B3-948B-1728B52AA6E4}">
                <adec:decorative xmlns:adec="http://schemas.microsoft.com/office/drawing/2017/decorative" val="1"/>
              </a:ext>
            </a:extLst>
          </p:cNvPr>
          <p:cNvSpPr txBox="1">
            <a:spLocks/>
          </p:cNvSpPr>
          <p:nvPr/>
        </p:nvSpPr>
        <p:spPr>
          <a:xfrm>
            <a:off x="10983145" y="2815610"/>
            <a:ext cx="1208855" cy="3310869"/>
          </a:xfrm>
          <a:custGeom>
            <a:avLst/>
            <a:gdLst>
              <a:gd name="connsiteX0" fmla="*/ 99480 w 846997"/>
              <a:gd name="connsiteY0" fmla="*/ 0 h 2200275"/>
              <a:gd name="connsiteX1" fmla="*/ 846997 w 846997"/>
              <a:gd name="connsiteY1" fmla="*/ 0 h 2200275"/>
              <a:gd name="connsiteX2" fmla="*/ 846997 w 846997"/>
              <a:gd name="connsiteY2" fmla="*/ 2200275 h 2200275"/>
              <a:gd name="connsiteX3" fmla="*/ 99480 w 846997"/>
              <a:gd name="connsiteY3" fmla="*/ 2200275 h 2200275"/>
              <a:gd name="connsiteX4" fmla="*/ 0 w 846997"/>
              <a:gd name="connsiteY4" fmla="*/ 2099942 h 2200275"/>
              <a:gd name="connsiteX5" fmla="*/ 0 w 846997"/>
              <a:gd name="connsiteY5" fmla="*/ 100333 h 2200275"/>
              <a:gd name="connsiteX6" fmla="*/ 99480 w 846997"/>
              <a:gd name="connsiteY6" fmla="*/ 0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997" h="2200275">
                <a:moveTo>
                  <a:pt x="99480" y="0"/>
                </a:moveTo>
                <a:lnTo>
                  <a:pt x="846997" y="0"/>
                </a:lnTo>
                <a:lnTo>
                  <a:pt x="846997" y="2200275"/>
                </a:lnTo>
                <a:lnTo>
                  <a:pt x="99480" y="2200275"/>
                </a:lnTo>
                <a:cubicBezTo>
                  <a:pt x="44539" y="2200275"/>
                  <a:pt x="0" y="2155354"/>
                  <a:pt x="0" y="2099942"/>
                </a:cubicBezTo>
                <a:lnTo>
                  <a:pt x="0" y="100333"/>
                </a:lnTo>
                <a:cubicBezTo>
                  <a:pt x="0" y="44921"/>
                  <a:pt x="44539" y="0"/>
                  <a:pt x="99480"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pPr marL="0" marR="0" lvl="0" indent="0" algn="l" defTabSz="914400" rtl="0" eaLnBrk="1" fontAlgn="auto" latinLnBrk="0" hangingPunct="1">
              <a:lnSpc>
                <a:spcPts val="4000"/>
              </a:lnSpc>
              <a:spcBef>
                <a:spcPct val="0"/>
              </a:spcBef>
              <a:spcAft>
                <a:spcPts val="0"/>
              </a:spcAft>
              <a:buClrTx/>
              <a:buSzTx/>
              <a:buFontTx/>
              <a:buNone/>
              <a:tabLst/>
              <a:defRPr/>
            </a:pPr>
            <a:endParaRPr kumimoji="0" lang="en-US" sz="5000" b="1" i="0" u="none" strike="noStrike" kern="1200" cap="none" spc="-300" normalizeH="0" baseline="0" noProof="0" dirty="0">
              <a:ln>
                <a:noFill/>
              </a:ln>
              <a:solidFill>
                <a:srgbClr val="FFFFFF">
                  <a:lumMod val="95000"/>
                </a:srgbClr>
              </a:solidFill>
              <a:effectLst/>
              <a:uLnTx/>
              <a:uFillTx/>
              <a:latin typeface="Corbel"/>
              <a:ea typeface="+mj-ea"/>
              <a:cs typeface="+mj-cs"/>
            </a:endParaRPr>
          </a:p>
        </p:txBody>
      </p:sp>
      <p:sp>
        <p:nvSpPr>
          <p:cNvPr id="35" name="Isosceles Triangle 34">
            <a:extLst>
              <a:ext uri="{FF2B5EF4-FFF2-40B4-BE49-F238E27FC236}">
                <a16:creationId xmlns:a16="http://schemas.microsoft.com/office/drawing/2014/main" id="{FE193317-B8BD-46CA-B0A6-8A7511B086D9}"/>
              </a:ext>
              <a:ext uri="{C183D7F6-B498-43B3-948B-1728B52AA6E4}">
                <adec:decorative xmlns:adec="http://schemas.microsoft.com/office/drawing/2017/decorative" val="1"/>
              </a:ext>
            </a:extLst>
          </p:cNvPr>
          <p:cNvSpPr/>
          <p:nvPr/>
        </p:nvSpPr>
        <p:spPr>
          <a:xfrm rot="10800000">
            <a:off x="10983145" y="5556893"/>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32" name="Freeform 5">
            <a:extLst>
              <a:ext uri="{FF2B5EF4-FFF2-40B4-BE49-F238E27FC236}">
                <a16:creationId xmlns:a16="http://schemas.microsoft.com/office/drawing/2014/main" id="{85E0D4E1-E389-4671-B0E7-165A10A05425}"/>
              </a:ext>
              <a:ext uri="{C183D7F6-B498-43B3-948B-1728B52AA6E4}">
                <adec:decorative xmlns:adec="http://schemas.microsoft.com/office/drawing/2017/decorative" val="1"/>
              </a:ext>
            </a:extLst>
          </p:cNvPr>
          <p:cNvSpPr>
            <a:spLocks noChangeAspect="1"/>
          </p:cNvSpPr>
          <p:nvPr/>
        </p:nvSpPr>
        <p:spPr bwMode="auto">
          <a:xfrm>
            <a:off x="4257349" y="2355010"/>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33" name="Freeform 5">
            <a:extLst>
              <a:ext uri="{FF2B5EF4-FFF2-40B4-BE49-F238E27FC236}">
                <a16:creationId xmlns:a16="http://schemas.microsoft.com/office/drawing/2014/main" id="{8186FEAF-6E1E-4258-94C3-5C589D4B5ADE}"/>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lumMod val="9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pic>
        <p:nvPicPr>
          <p:cNvPr id="8" name="Graphic 7" descr="User" title="Icon - Presenter Name">
            <a:extLst>
              <a:ext uri="{FF2B5EF4-FFF2-40B4-BE49-F238E27FC236}">
                <a16:creationId xmlns:a16="http://schemas.microsoft.com/office/drawing/2014/main" id="{111541C4-DB03-4E53-994D-499C7D73C4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78512" y="3859066"/>
            <a:ext cx="218900" cy="218900"/>
          </a:xfrm>
          <a:prstGeom prst="rect">
            <a:avLst/>
          </a:prstGeom>
        </p:spPr>
      </p:pic>
      <p:sp>
        <p:nvSpPr>
          <p:cNvPr id="20" name="Title 19">
            <a:extLst>
              <a:ext uri="{FF2B5EF4-FFF2-40B4-BE49-F238E27FC236}">
                <a16:creationId xmlns:a16="http://schemas.microsoft.com/office/drawing/2014/main" id="{7C11A64B-7EA5-442C-8405-73273A5331D1}"/>
              </a:ext>
            </a:extLst>
          </p:cNvPr>
          <p:cNvSpPr>
            <a:spLocks noGrp="1"/>
          </p:cNvSpPr>
          <p:nvPr>
            <p:ph type="ctrTitle"/>
          </p:nvPr>
        </p:nvSpPr>
        <p:spPr>
          <a:xfrm>
            <a:off x="1727200" y="477520"/>
            <a:ext cx="9829163" cy="5079373"/>
          </a:xfrm>
          <a:prstGeom prst="roundRect">
            <a:avLst>
              <a:gd name="adj" fmla="val 1950"/>
            </a:avLst>
          </a:prstGeom>
        </p:spPr>
        <p:txBody>
          <a:bodyPr/>
          <a:lstStyle/>
          <a:p>
            <a:pPr>
              <a:lnSpc>
                <a:spcPct val="100000"/>
              </a:lnSpc>
            </a:pPr>
            <a:r>
              <a:rPr lang="en-US" dirty="0"/>
              <a:t>Pastor David M. Klinedinst</a:t>
            </a:r>
            <a:br>
              <a:rPr lang="en-US" dirty="0"/>
            </a:br>
            <a:r>
              <a:rPr lang="en-US" sz="3200" b="0" dirty="0">
                <a:solidFill>
                  <a:schemeClr val="bg1">
                    <a:lumMod val="75000"/>
                  </a:schemeClr>
                </a:solidFill>
              </a:rPr>
              <a:t>Church Growth &amp; Evangelism Director</a:t>
            </a:r>
            <a:br>
              <a:rPr lang="en-US" sz="3200" b="0" dirty="0">
                <a:solidFill>
                  <a:schemeClr val="bg1">
                    <a:lumMod val="75000"/>
                  </a:schemeClr>
                </a:solidFill>
              </a:rPr>
            </a:br>
            <a:r>
              <a:rPr lang="en-US" sz="3200" b="0" dirty="0">
                <a:solidFill>
                  <a:schemeClr val="bg1">
                    <a:lumMod val="75000"/>
                  </a:schemeClr>
                </a:solidFill>
              </a:rPr>
              <a:t>Chesapeake Conference of SDA</a:t>
            </a:r>
            <a:br>
              <a:rPr lang="en-US" sz="3200" b="0" dirty="0">
                <a:solidFill>
                  <a:schemeClr val="bg1">
                    <a:lumMod val="75000"/>
                  </a:schemeClr>
                </a:solidFill>
              </a:rPr>
            </a:br>
            <a:br>
              <a:rPr lang="en-US" sz="3200" b="0" dirty="0">
                <a:solidFill>
                  <a:schemeClr val="bg1">
                    <a:lumMod val="75000"/>
                  </a:schemeClr>
                </a:solidFill>
              </a:rPr>
            </a:br>
            <a:r>
              <a:rPr lang="en-US" sz="3200" spc="0" dirty="0">
                <a:solidFill>
                  <a:schemeClr val="bg1"/>
                </a:solidFill>
                <a:hlinkClick r:id="rId5">
                  <a:extLst>
                    <a:ext uri="{A12FA001-AC4F-418D-AE19-62706E023703}">
                      <ahyp:hlinkClr xmlns:ahyp="http://schemas.microsoft.com/office/drawing/2018/hyperlinkcolor" val="tx"/>
                    </a:ext>
                  </a:extLst>
                </a:hlinkClick>
              </a:rPr>
              <a:t>ccosda.org/</a:t>
            </a:r>
            <a:r>
              <a:rPr lang="en-US" sz="3200" spc="0" dirty="0" err="1">
                <a:solidFill>
                  <a:schemeClr val="bg1"/>
                </a:solidFill>
                <a:hlinkClick r:id="rId5">
                  <a:extLst>
                    <a:ext uri="{A12FA001-AC4F-418D-AE19-62706E023703}">
                      <ahyp:hlinkClr xmlns:ahyp="http://schemas.microsoft.com/office/drawing/2018/hyperlinkcolor" val="tx"/>
                    </a:ext>
                  </a:extLst>
                </a:hlinkClick>
              </a:rPr>
              <a:t>evangelismtraining</a:t>
            </a:r>
            <a:br>
              <a:rPr lang="en-US" sz="3200" spc="0" dirty="0">
                <a:solidFill>
                  <a:schemeClr val="bg1"/>
                </a:solidFill>
                <a:hlinkClick r:id="rId5">
                  <a:extLst>
                    <a:ext uri="{A12FA001-AC4F-418D-AE19-62706E023703}">
                      <ahyp:hlinkClr xmlns:ahyp="http://schemas.microsoft.com/office/drawing/2018/hyperlinkcolor" val="tx"/>
                    </a:ext>
                  </a:extLst>
                </a:hlinkClick>
              </a:rPr>
            </a:br>
            <a:br>
              <a:rPr lang="en-US" sz="3200" spc="0" dirty="0">
                <a:solidFill>
                  <a:schemeClr val="bg1"/>
                </a:solidFill>
                <a:hlinkClick r:id="rId5">
                  <a:extLst>
                    <a:ext uri="{A12FA001-AC4F-418D-AE19-62706E023703}">
                      <ahyp:hlinkClr xmlns:ahyp="http://schemas.microsoft.com/office/drawing/2018/hyperlinkcolor" val="tx"/>
                    </a:ext>
                  </a:extLst>
                </a:hlinkClick>
              </a:rPr>
            </a:br>
            <a:r>
              <a:rPr lang="en-US" sz="3200" spc="0" dirty="0">
                <a:solidFill>
                  <a:schemeClr val="bg1"/>
                </a:solidFill>
                <a:hlinkClick r:id="rId5">
                  <a:extLst>
                    <a:ext uri="{A12FA001-AC4F-418D-AE19-62706E023703}">
                      <ahyp:hlinkClr xmlns:ahyp="http://schemas.microsoft.com/office/drawing/2018/hyperlinkcolor" val="tx"/>
                    </a:ext>
                  </a:extLst>
                </a:hlinkClick>
              </a:rPr>
              <a:t>ccosda.org/</a:t>
            </a:r>
            <a:r>
              <a:rPr lang="en-US" sz="3200" spc="0" dirty="0" err="1">
                <a:solidFill>
                  <a:schemeClr val="bg1"/>
                </a:solidFill>
                <a:hlinkClick r:id="rId5">
                  <a:extLst>
                    <a:ext uri="{A12FA001-AC4F-418D-AE19-62706E023703}">
                      <ahyp:hlinkClr xmlns:ahyp="http://schemas.microsoft.com/office/drawing/2018/hyperlinkcolor" val="tx"/>
                    </a:ext>
                  </a:extLst>
                </a:hlinkClick>
              </a:rPr>
              <a:t>pastorevangelistsbootcamp</a:t>
            </a:r>
            <a:br>
              <a:rPr lang="en-US" sz="3200" spc="0" dirty="0">
                <a:solidFill>
                  <a:schemeClr val="bg1"/>
                </a:solidFill>
              </a:rPr>
            </a:br>
            <a:r>
              <a:rPr lang="en-US" sz="3200" spc="0" dirty="0"/>
              <a:t>	</a:t>
            </a:r>
            <a:r>
              <a:rPr lang="en-US" sz="4000" spc="0" dirty="0"/>
              <a:t>					</a:t>
            </a:r>
            <a:endParaRPr lang="en-US" spc="0" dirty="0"/>
          </a:p>
        </p:txBody>
      </p:sp>
      <p:cxnSp>
        <p:nvCxnSpPr>
          <p:cNvPr id="19" name="Straight Connector 18">
            <a:extLst>
              <a:ext uri="{FF2B5EF4-FFF2-40B4-BE49-F238E27FC236}">
                <a16:creationId xmlns:a16="http://schemas.microsoft.com/office/drawing/2014/main" id="{B0779446-E896-4C46-B729-F7FE5ED8B97C}"/>
              </a:ext>
            </a:extLst>
          </p:cNvPr>
          <p:cNvCxnSpPr>
            <a:cxnSpLocks/>
          </p:cNvCxnSpPr>
          <p:nvPr/>
        </p:nvCxnSpPr>
        <p:spPr>
          <a:xfrm>
            <a:off x="1727200" y="2672080"/>
            <a:ext cx="6602178"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5363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B231FB9C-F234-41D0-A4CE-8C29A5F2F553}"/>
              </a:ext>
              <a:ext uri="{C183D7F6-B498-43B3-948B-1728B52AA6E4}">
                <adec:decorative xmlns:adec="http://schemas.microsoft.com/office/drawing/2017/decorative" val="1"/>
              </a:ext>
            </a:extLst>
          </p:cNvPr>
          <p:cNvSpPr txBox="1">
            <a:spLocks/>
          </p:cNvSpPr>
          <p:nvPr/>
        </p:nvSpPr>
        <p:spPr>
          <a:xfrm>
            <a:off x="10983145" y="2815610"/>
            <a:ext cx="1208855" cy="3310869"/>
          </a:xfrm>
          <a:custGeom>
            <a:avLst/>
            <a:gdLst>
              <a:gd name="connsiteX0" fmla="*/ 99480 w 846997"/>
              <a:gd name="connsiteY0" fmla="*/ 0 h 2200275"/>
              <a:gd name="connsiteX1" fmla="*/ 846997 w 846997"/>
              <a:gd name="connsiteY1" fmla="*/ 0 h 2200275"/>
              <a:gd name="connsiteX2" fmla="*/ 846997 w 846997"/>
              <a:gd name="connsiteY2" fmla="*/ 2200275 h 2200275"/>
              <a:gd name="connsiteX3" fmla="*/ 99480 w 846997"/>
              <a:gd name="connsiteY3" fmla="*/ 2200275 h 2200275"/>
              <a:gd name="connsiteX4" fmla="*/ 0 w 846997"/>
              <a:gd name="connsiteY4" fmla="*/ 2099942 h 2200275"/>
              <a:gd name="connsiteX5" fmla="*/ 0 w 846997"/>
              <a:gd name="connsiteY5" fmla="*/ 100333 h 2200275"/>
              <a:gd name="connsiteX6" fmla="*/ 99480 w 846997"/>
              <a:gd name="connsiteY6" fmla="*/ 0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997" h="2200275">
                <a:moveTo>
                  <a:pt x="99480" y="0"/>
                </a:moveTo>
                <a:lnTo>
                  <a:pt x="846997" y="0"/>
                </a:lnTo>
                <a:lnTo>
                  <a:pt x="846997" y="2200275"/>
                </a:lnTo>
                <a:lnTo>
                  <a:pt x="99480" y="2200275"/>
                </a:lnTo>
                <a:cubicBezTo>
                  <a:pt x="44539" y="2200275"/>
                  <a:pt x="0" y="2155354"/>
                  <a:pt x="0" y="2099942"/>
                </a:cubicBezTo>
                <a:lnTo>
                  <a:pt x="0" y="100333"/>
                </a:lnTo>
                <a:cubicBezTo>
                  <a:pt x="0" y="44921"/>
                  <a:pt x="44539" y="0"/>
                  <a:pt x="99480"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pPr marL="0" marR="0" lvl="0" indent="0" algn="l" defTabSz="914400" rtl="0" eaLnBrk="1" fontAlgn="auto" latinLnBrk="0" hangingPunct="1">
              <a:lnSpc>
                <a:spcPts val="4000"/>
              </a:lnSpc>
              <a:spcBef>
                <a:spcPct val="0"/>
              </a:spcBef>
              <a:spcAft>
                <a:spcPts val="0"/>
              </a:spcAft>
              <a:buClrTx/>
              <a:buSzTx/>
              <a:buFontTx/>
              <a:buNone/>
              <a:tabLst/>
              <a:defRPr/>
            </a:pPr>
            <a:endParaRPr kumimoji="0" lang="en-US" sz="5000" b="1" i="0" u="none" strike="noStrike" kern="1200" cap="none" spc="-300" normalizeH="0" baseline="0" noProof="0" dirty="0">
              <a:ln>
                <a:noFill/>
              </a:ln>
              <a:solidFill>
                <a:srgbClr val="FFFFFF">
                  <a:lumMod val="95000"/>
                </a:srgbClr>
              </a:solidFill>
              <a:effectLst/>
              <a:uLnTx/>
              <a:uFillTx/>
              <a:latin typeface="Corbel"/>
              <a:ea typeface="+mj-ea"/>
              <a:cs typeface="+mj-cs"/>
            </a:endParaRPr>
          </a:p>
        </p:txBody>
      </p:sp>
      <p:sp>
        <p:nvSpPr>
          <p:cNvPr id="35" name="Isosceles Triangle 34">
            <a:extLst>
              <a:ext uri="{FF2B5EF4-FFF2-40B4-BE49-F238E27FC236}">
                <a16:creationId xmlns:a16="http://schemas.microsoft.com/office/drawing/2014/main" id="{FE193317-B8BD-46CA-B0A6-8A7511B086D9}"/>
              </a:ext>
              <a:ext uri="{C183D7F6-B498-43B3-948B-1728B52AA6E4}">
                <adec:decorative xmlns:adec="http://schemas.microsoft.com/office/drawing/2017/decorative" val="1"/>
              </a:ext>
            </a:extLst>
          </p:cNvPr>
          <p:cNvSpPr/>
          <p:nvPr/>
        </p:nvSpPr>
        <p:spPr>
          <a:xfrm rot="10800000">
            <a:off x="10983145" y="5556893"/>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32" name="Freeform 5">
            <a:extLst>
              <a:ext uri="{FF2B5EF4-FFF2-40B4-BE49-F238E27FC236}">
                <a16:creationId xmlns:a16="http://schemas.microsoft.com/office/drawing/2014/main" id="{85E0D4E1-E389-4671-B0E7-165A10A05425}"/>
              </a:ext>
              <a:ext uri="{C183D7F6-B498-43B3-948B-1728B52AA6E4}">
                <adec:decorative xmlns:adec="http://schemas.microsoft.com/office/drawing/2017/decorative" val="1"/>
              </a:ext>
            </a:extLst>
          </p:cNvPr>
          <p:cNvSpPr>
            <a:spLocks noChangeAspect="1"/>
          </p:cNvSpPr>
          <p:nvPr/>
        </p:nvSpPr>
        <p:spPr bwMode="auto">
          <a:xfrm>
            <a:off x="4257349" y="2355010"/>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33" name="Freeform 5">
            <a:extLst>
              <a:ext uri="{FF2B5EF4-FFF2-40B4-BE49-F238E27FC236}">
                <a16:creationId xmlns:a16="http://schemas.microsoft.com/office/drawing/2014/main" id="{8186FEAF-6E1E-4258-94C3-5C589D4B5ADE}"/>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lumMod val="9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pic>
        <p:nvPicPr>
          <p:cNvPr id="8" name="Graphic 7" descr="User" title="Icon - Presenter Name">
            <a:extLst>
              <a:ext uri="{FF2B5EF4-FFF2-40B4-BE49-F238E27FC236}">
                <a16:creationId xmlns:a16="http://schemas.microsoft.com/office/drawing/2014/main" id="{111541C4-DB03-4E53-994D-499C7D73C4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78512" y="3859066"/>
            <a:ext cx="218900" cy="218900"/>
          </a:xfrm>
          <a:prstGeom prst="rect">
            <a:avLst/>
          </a:prstGeom>
        </p:spPr>
      </p:pic>
      <p:sp>
        <p:nvSpPr>
          <p:cNvPr id="20" name="Title 19">
            <a:extLst>
              <a:ext uri="{FF2B5EF4-FFF2-40B4-BE49-F238E27FC236}">
                <a16:creationId xmlns:a16="http://schemas.microsoft.com/office/drawing/2014/main" id="{7C11A64B-7EA5-442C-8405-73273A5331D1}"/>
              </a:ext>
            </a:extLst>
          </p:cNvPr>
          <p:cNvSpPr>
            <a:spLocks noGrp="1"/>
          </p:cNvSpPr>
          <p:nvPr>
            <p:ph type="ctrTitle"/>
          </p:nvPr>
        </p:nvSpPr>
        <p:spPr>
          <a:xfrm>
            <a:off x="1727200" y="422929"/>
            <a:ext cx="9829163" cy="5079373"/>
          </a:xfrm>
          <a:prstGeom prst="roundRect">
            <a:avLst>
              <a:gd name="adj" fmla="val 1950"/>
            </a:avLst>
          </a:prstGeom>
        </p:spPr>
        <p:txBody>
          <a:bodyPr/>
          <a:lstStyle/>
          <a:p>
            <a:pPr algn="ctr">
              <a:lnSpc>
                <a:spcPct val="100000"/>
              </a:lnSpc>
            </a:pPr>
            <a:r>
              <a:rPr lang="en-US" dirty="0"/>
              <a:t>Pastor David M. Klinedinst</a:t>
            </a:r>
            <a:br>
              <a:rPr lang="en-US" dirty="0"/>
            </a:br>
            <a:r>
              <a:rPr lang="en-US" sz="3200" b="0" dirty="0">
                <a:solidFill>
                  <a:schemeClr val="bg1">
                    <a:lumMod val="75000"/>
                  </a:schemeClr>
                </a:solidFill>
              </a:rPr>
              <a:t>Church Growth &amp; Evangelism Director</a:t>
            </a:r>
            <a:br>
              <a:rPr lang="en-US" sz="3200" b="0" dirty="0">
                <a:solidFill>
                  <a:schemeClr val="bg1">
                    <a:lumMod val="75000"/>
                  </a:schemeClr>
                </a:solidFill>
              </a:rPr>
            </a:br>
            <a:r>
              <a:rPr lang="en-US" sz="3200" b="0" dirty="0">
                <a:solidFill>
                  <a:schemeClr val="bg1">
                    <a:lumMod val="75000"/>
                  </a:schemeClr>
                </a:solidFill>
              </a:rPr>
              <a:t>Chesapeake Conference of SDA</a:t>
            </a:r>
            <a:br>
              <a:rPr lang="en-US" sz="3200" b="0" dirty="0">
                <a:solidFill>
                  <a:schemeClr val="bg1">
                    <a:lumMod val="75000"/>
                  </a:schemeClr>
                </a:solidFill>
              </a:rPr>
            </a:br>
            <a:br>
              <a:rPr lang="en-US" sz="3200" b="0" dirty="0">
                <a:solidFill>
                  <a:schemeClr val="bg1">
                    <a:lumMod val="75000"/>
                  </a:schemeClr>
                </a:solidFill>
              </a:rPr>
            </a:br>
            <a:br>
              <a:rPr lang="en-US" sz="4400" spc="0" dirty="0">
                <a:solidFill>
                  <a:schemeClr val="bg1"/>
                </a:solidFill>
              </a:rPr>
            </a:br>
            <a:r>
              <a:rPr lang="en-US" sz="4400" spc="0" dirty="0">
                <a:solidFill>
                  <a:schemeClr val="bg1"/>
                </a:solidFill>
              </a:rPr>
              <a:t>DiscoverBibleProphecy.org</a:t>
            </a:r>
            <a:r>
              <a:rPr lang="en-US" sz="3200" spc="0" dirty="0"/>
              <a:t>	</a:t>
            </a:r>
            <a:r>
              <a:rPr lang="en-US" sz="4000" spc="0" dirty="0"/>
              <a:t>					</a:t>
            </a:r>
            <a:endParaRPr lang="en-US" spc="0" dirty="0"/>
          </a:p>
        </p:txBody>
      </p:sp>
      <p:cxnSp>
        <p:nvCxnSpPr>
          <p:cNvPr id="19" name="Straight Connector 18">
            <a:extLst>
              <a:ext uri="{FF2B5EF4-FFF2-40B4-BE49-F238E27FC236}">
                <a16:creationId xmlns:a16="http://schemas.microsoft.com/office/drawing/2014/main" id="{B0779446-E896-4C46-B729-F7FE5ED8B97C}"/>
              </a:ext>
            </a:extLst>
          </p:cNvPr>
          <p:cNvCxnSpPr>
            <a:cxnSpLocks/>
          </p:cNvCxnSpPr>
          <p:nvPr/>
        </p:nvCxnSpPr>
        <p:spPr>
          <a:xfrm>
            <a:off x="1727200" y="2672080"/>
            <a:ext cx="6602178"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0769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B952C60-578E-4918-92C1-77BABB199084}"/>
              </a:ext>
            </a:extLst>
          </p:cNvPr>
          <p:cNvPicPr>
            <a:picLocks noGrp="1" noChangeAspect="1"/>
          </p:cNvPicPr>
          <p:nvPr>
            <p:ph type="pic" sz="quarter" idx="10"/>
          </p:nvPr>
        </p:nvPicPr>
        <p:blipFill>
          <a:blip r:embed="rId3"/>
          <a:srcRect t="7092" b="7092"/>
          <a:stretch>
            <a:fillRect/>
          </a:stretch>
        </p:blipFill>
        <p:spPr/>
      </p:pic>
      <p:sp>
        <p:nvSpPr>
          <p:cNvPr id="5" name="TextBox 4">
            <a:extLst>
              <a:ext uri="{FF2B5EF4-FFF2-40B4-BE49-F238E27FC236}">
                <a16:creationId xmlns:a16="http://schemas.microsoft.com/office/drawing/2014/main" id="{D85F0472-392C-4617-9CAE-ED0E46786DDF}"/>
              </a:ext>
              <a:ext uri="{C183D7F6-B498-43B3-948B-1728B52AA6E4}">
                <adec:decorative xmlns:adec="http://schemas.microsoft.com/office/drawing/2017/decorative" val="1"/>
              </a:ext>
            </a:extLst>
          </p:cNvPr>
          <p:cNvSpPr txBox="1">
            <a:spLocks/>
          </p:cNvSpPr>
          <p:nvPr/>
        </p:nvSpPr>
        <p:spPr>
          <a:xfrm flipH="1">
            <a:off x="-1" y="4564248"/>
            <a:ext cx="1781667" cy="2200275"/>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pPr marL="0" marR="0" lvl="0" indent="0" algn="l" defTabSz="914400" rtl="0" eaLnBrk="1" fontAlgn="auto" latinLnBrk="0" hangingPunct="1">
              <a:lnSpc>
                <a:spcPts val="4000"/>
              </a:lnSpc>
              <a:spcBef>
                <a:spcPct val="0"/>
              </a:spcBef>
              <a:spcAft>
                <a:spcPts val="0"/>
              </a:spcAft>
              <a:buClrTx/>
              <a:buSzTx/>
              <a:buFontTx/>
              <a:buNone/>
              <a:tabLst/>
              <a:defRPr/>
            </a:pPr>
            <a:endParaRPr kumimoji="0" lang="en-US" sz="5000" b="1" i="0" u="none" strike="noStrike" kern="1200" cap="none" spc="-300" normalizeH="0" baseline="0" noProof="0" dirty="0">
              <a:ln>
                <a:noFill/>
              </a:ln>
              <a:solidFill>
                <a:prstClr val="white">
                  <a:lumMod val="95000"/>
                </a:prstClr>
              </a:solidFill>
              <a:effectLst/>
              <a:uLnTx/>
              <a:uFillTx/>
              <a:latin typeface="Corbel"/>
              <a:ea typeface="+mj-ea"/>
              <a:cs typeface="+mj-cs"/>
            </a:endParaRPr>
          </a:p>
        </p:txBody>
      </p:sp>
      <p:sp>
        <p:nvSpPr>
          <p:cNvPr id="6" name="Isosceles Triangle 5">
            <a:extLst>
              <a:ext uri="{FF2B5EF4-FFF2-40B4-BE49-F238E27FC236}">
                <a16:creationId xmlns:a16="http://schemas.microsoft.com/office/drawing/2014/main" id="{23379B65-D3E8-4295-BC6D-7011876EA672}"/>
              </a:ext>
              <a:ext uri="{C183D7F6-B498-43B3-948B-1728B52AA6E4}">
                <adec:decorative xmlns:adec="http://schemas.microsoft.com/office/drawing/2017/decorative" val="1"/>
              </a:ext>
            </a:extLst>
          </p:cNvPr>
          <p:cNvSpPr/>
          <p:nvPr/>
        </p:nvSpPr>
        <p:spPr>
          <a:xfrm rot="10800000" flipH="1">
            <a:off x="974926" y="6163736"/>
            <a:ext cx="806740" cy="47823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 name="Title 2">
            <a:extLst>
              <a:ext uri="{FF2B5EF4-FFF2-40B4-BE49-F238E27FC236}">
                <a16:creationId xmlns:a16="http://schemas.microsoft.com/office/drawing/2014/main" id="{9C152F34-42C3-49BF-B935-ADD449FFCF90}"/>
              </a:ext>
            </a:extLst>
          </p:cNvPr>
          <p:cNvSpPr>
            <a:spLocks noGrp="1"/>
          </p:cNvSpPr>
          <p:nvPr>
            <p:ph type="ctrTitle"/>
          </p:nvPr>
        </p:nvSpPr>
        <p:spPr>
          <a:xfrm>
            <a:off x="974926" y="3067473"/>
            <a:ext cx="4459766" cy="3146839"/>
          </a:xfrm>
        </p:spPr>
        <p:txBody>
          <a:bodyPr/>
          <a:lstStyle/>
          <a:p>
            <a:pPr algn="ctr"/>
            <a:r>
              <a:rPr lang="en-US" dirty="0"/>
              <a:t>Living   An Evangelistic   Life</a:t>
            </a:r>
            <a:br>
              <a:rPr lang="en-US" dirty="0"/>
            </a:br>
            <a:br>
              <a:rPr lang="en-US" dirty="0"/>
            </a:br>
            <a:r>
              <a:rPr lang="en-US" sz="2800" i="1" dirty="0"/>
              <a:t>Columbus  Evangelism  </a:t>
            </a:r>
            <a:br>
              <a:rPr lang="en-US" sz="2800" i="1" dirty="0"/>
            </a:br>
            <a:r>
              <a:rPr lang="en-US" sz="2800" i="1" dirty="0"/>
              <a:t>Training   Weekend </a:t>
            </a:r>
            <a:br>
              <a:rPr lang="en-US" sz="2800" i="1" dirty="0"/>
            </a:br>
            <a:r>
              <a:rPr lang="en-US" sz="2800" i="1" dirty="0"/>
              <a:t>  </a:t>
            </a:r>
            <a:br>
              <a:rPr lang="en-US" sz="2800" i="1" dirty="0"/>
            </a:br>
            <a:endParaRPr lang="en-US" sz="2800" i="1" dirty="0"/>
          </a:p>
        </p:txBody>
      </p:sp>
      <p:sp>
        <p:nvSpPr>
          <p:cNvPr id="4" name="Subtitle 3">
            <a:extLst>
              <a:ext uri="{FF2B5EF4-FFF2-40B4-BE49-F238E27FC236}">
                <a16:creationId xmlns:a16="http://schemas.microsoft.com/office/drawing/2014/main" id="{7331950C-714C-4D6E-A8C1-2F38C574405D}"/>
              </a:ext>
            </a:extLst>
          </p:cNvPr>
          <p:cNvSpPr>
            <a:spLocks noGrp="1"/>
          </p:cNvSpPr>
          <p:nvPr>
            <p:ph type="subTitle" idx="1"/>
          </p:nvPr>
        </p:nvSpPr>
        <p:spPr>
          <a:xfrm>
            <a:off x="1060293" y="4778729"/>
            <a:ext cx="4000500" cy="997905"/>
          </a:xfrm>
        </p:spPr>
        <p:txBody>
          <a:bodyPr/>
          <a:lstStyle/>
          <a:p>
            <a:pPr algn="ctr"/>
            <a:r>
              <a:rPr lang="en-US" sz="2800" b="1" dirty="0">
                <a:solidFill>
                  <a:srgbClr val="3494BA"/>
                </a:solidFill>
                <a:latin typeface="Abadi Extra Light" panose="020B0204020104020204" pitchFamily="34" charset="0"/>
              </a:rPr>
              <a:t> </a:t>
            </a:r>
          </a:p>
        </p:txBody>
      </p:sp>
      <p:sp>
        <p:nvSpPr>
          <p:cNvPr id="9" name="Rectangle 8">
            <a:extLst>
              <a:ext uri="{FF2B5EF4-FFF2-40B4-BE49-F238E27FC236}">
                <a16:creationId xmlns:a16="http://schemas.microsoft.com/office/drawing/2014/main" id="{852CC6D4-2B59-474E-8EEF-7BA1B2C68186}"/>
              </a:ext>
            </a:extLst>
          </p:cNvPr>
          <p:cNvSpPr/>
          <p:nvPr/>
        </p:nvSpPr>
        <p:spPr>
          <a:xfrm>
            <a:off x="11934333" y="0"/>
            <a:ext cx="257665" cy="6858000"/>
          </a:xfrm>
          <a:prstGeom prst="rect">
            <a:avLst/>
          </a:prstGeom>
          <a:solidFill>
            <a:schemeClr val="accent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22450913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A9573-8E5B-42B6-A8F7-1F12B5EEF388}"/>
              </a:ext>
            </a:extLst>
          </p:cNvPr>
          <p:cNvSpPr>
            <a:spLocks noGrp="1"/>
          </p:cNvSpPr>
          <p:nvPr>
            <p:ph type="title"/>
          </p:nvPr>
        </p:nvSpPr>
        <p:spPr>
          <a:xfrm>
            <a:off x="882157" y="2647727"/>
            <a:ext cx="3031852" cy="1722419"/>
          </a:xfrm>
        </p:spPr>
        <p:txBody>
          <a:bodyPr>
            <a:normAutofit/>
          </a:bodyPr>
          <a:lstStyle/>
          <a:p>
            <a:r>
              <a:rPr lang="en-US" sz="5400" dirty="0"/>
              <a:t>Taffy</a:t>
            </a:r>
          </a:p>
        </p:txBody>
      </p:sp>
      <p:pic>
        <p:nvPicPr>
          <p:cNvPr id="5" name="Picture 4">
            <a:extLst>
              <a:ext uri="{FF2B5EF4-FFF2-40B4-BE49-F238E27FC236}">
                <a16:creationId xmlns:a16="http://schemas.microsoft.com/office/drawing/2014/main" id="{0100F3A9-395F-48B8-ABD9-41BFE87A4676}"/>
              </a:ext>
            </a:extLst>
          </p:cNvPr>
          <p:cNvPicPr>
            <a:picLocks noChangeAspect="1"/>
          </p:cNvPicPr>
          <p:nvPr/>
        </p:nvPicPr>
        <p:blipFill>
          <a:blip r:embed="rId2"/>
          <a:stretch>
            <a:fillRect/>
          </a:stretch>
        </p:blipFill>
        <p:spPr>
          <a:xfrm>
            <a:off x="5781675" y="0"/>
            <a:ext cx="5143500" cy="6858000"/>
          </a:xfrm>
          <a:prstGeom prst="rect">
            <a:avLst/>
          </a:prstGeom>
        </p:spPr>
      </p:pic>
    </p:spTree>
    <p:extLst>
      <p:ext uri="{BB962C8B-B14F-4D97-AF65-F5344CB8AC3E}">
        <p14:creationId xmlns:p14="http://schemas.microsoft.com/office/powerpoint/2010/main" val="34354152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6C188-7766-9ADC-081A-93A8C473B6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BAAC7C-BFD2-9ACE-DCAF-3FD61A00B531}"/>
              </a:ext>
            </a:extLst>
          </p:cNvPr>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0662F4DC-E1A1-CCD4-FE22-66F69D81D6C6}"/>
              </a:ext>
            </a:extLst>
          </p:cNvPr>
          <p:cNvPicPr>
            <a:picLocks noChangeAspect="1"/>
          </p:cNvPicPr>
          <p:nvPr/>
        </p:nvPicPr>
        <p:blipFill>
          <a:blip r:embed="rId2"/>
          <a:stretch>
            <a:fillRect/>
          </a:stretch>
        </p:blipFill>
        <p:spPr>
          <a:xfrm>
            <a:off x="-1" y="-1"/>
            <a:ext cx="12192001" cy="6858001"/>
          </a:xfrm>
          <a:prstGeom prst="rect">
            <a:avLst/>
          </a:prstGeom>
        </p:spPr>
      </p:pic>
    </p:spTree>
    <p:extLst>
      <p:ext uri="{BB962C8B-B14F-4D97-AF65-F5344CB8AC3E}">
        <p14:creationId xmlns:p14="http://schemas.microsoft.com/office/powerpoint/2010/main" val="6898770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F1808C0-61EF-6C62-76B2-253A84E6E930}"/>
            </a:ext>
          </a:extLst>
        </p:cNvPr>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C32667F7-3B38-9660-51F1-F63F4611191D}"/>
              </a:ext>
            </a:extLst>
          </p:cNvPr>
          <p:cNvSpPr/>
          <p:nvPr/>
        </p:nvSpPr>
        <p:spPr>
          <a:xfrm>
            <a:off x="-71021" y="1182368"/>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73AD266B-F7C0-2CEE-13C8-680E1EA49836}"/>
              </a:ext>
            </a:extLst>
          </p:cNvPr>
          <p:cNvSpPr>
            <a:spLocks noGrp="1"/>
          </p:cNvSpPr>
          <p:nvPr>
            <p:ph type="title"/>
          </p:nvPr>
        </p:nvSpPr>
        <p:spPr>
          <a:xfrm>
            <a:off x="328474" y="165717"/>
            <a:ext cx="7794594" cy="1059402"/>
          </a:xfrm>
          <a:prstGeom prst="rect">
            <a:avLst/>
          </a:prstGeom>
        </p:spPr>
        <p:txBody>
          <a:bodyPr vert="horz" lIns="0" tIns="0" rIns="0" bIns="0" rtlCol="0" anchor="ctr">
            <a:normAutofit fontScale="90000"/>
          </a:bodyPr>
          <a:lstStyle/>
          <a:p>
            <a:r>
              <a:rPr lang="en-US" sz="4400" b="1" kern="1200" dirty="0"/>
              <a:t>Living An Evangelistic Life Sessions</a:t>
            </a:r>
          </a:p>
        </p:txBody>
      </p:sp>
      <p:sp>
        <p:nvSpPr>
          <p:cNvPr id="4" name="Slide Number Placeholder 3">
            <a:extLst>
              <a:ext uri="{FF2B5EF4-FFF2-40B4-BE49-F238E27FC236}">
                <a16:creationId xmlns:a16="http://schemas.microsoft.com/office/drawing/2014/main" id="{8FCA4268-2BED-14AA-5DEB-C5D64E41A3D6}"/>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vert="horz" lIns="0" tIns="0" rIns="0" bIns="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600"/>
                </a:spcAft>
                <a:buClrTx/>
                <a:buSzTx/>
                <a:buFontTx/>
                <a:buNone/>
                <a:tabLst/>
                <a:defRPr/>
              </a:pPr>
              <a:t>37</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7" name="TextBox 4">
            <a:extLst>
              <a:ext uri="{FF2B5EF4-FFF2-40B4-BE49-F238E27FC236}">
                <a16:creationId xmlns:a16="http://schemas.microsoft.com/office/drawing/2014/main" id="{4ED44969-42D5-D6B9-CC29-99C24AB4A3F1}"/>
              </a:ext>
            </a:extLst>
          </p:cNvPr>
          <p:cNvGraphicFramePr/>
          <p:nvPr/>
        </p:nvGraphicFramePr>
        <p:xfrm>
          <a:off x="159798" y="1447061"/>
          <a:ext cx="11129686" cy="4466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ight Triangle 17">
            <a:extLst>
              <a:ext uri="{FF2B5EF4-FFF2-40B4-BE49-F238E27FC236}">
                <a16:creationId xmlns:a16="http://schemas.microsoft.com/office/drawing/2014/main" id="{DC57AA50-4B16-6AD3-A0A1-A7811AF01E63}"/>
              </a:ext>
            </a:extLst>
          </p:cNvPr>
          <p:cNvSpPr/>
          <p:nvPr/>
        </p:nvSpPr>
        <p:spPr>
          <a:xfrm rot="5400000" flipV="1">
            <a:off x="110735" y="1141951"/>
            <a:ext cx="124620" cy="13903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1" name="Rectangle: Rounded Corners 20">
            <a:extLst>
              <a:ext uri="{FF2B5EF4-FFF2-40B4-BE49-F238E27FC236}">
                <a16:creationId xmlns:a16="http://schemas.microsoft.com/office/drawing/2014/main" id="{75FA2308-3A6A-2C33-4C22-64D7758F2047}"/>
              </a:ext>
            </a:extLst>
          </p:cNvPr>
          <p:cNvSpPr/>
          <p:nvPr/>
        </p:nvSpPr>
        <p:spPr>
          <a:xfrm>
            <a:off x="103526" y="1113318"/>
            <a:ext cx="8282866"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28723754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inwheel&#10;&#10;Description automatically generated">
            <a:extLst>
              <a:ext uri="{FF2B5EF4-FFF2-40B4-BE49-F238E27FC236}">
                <a16:creationId xmlns:a16="http://schemas.microsoft.com/office/drawing/2014/main" id="{58A008F3-8901-40A5-85DA-9545F221B292}"/>
              </a:ext>
            </a:extLst>
          </p:cNvPr>
          <p:cNvPicPr>
            <a:picLocks noGrp="1" noChangeAspect="1"/>
          </p:cNvPicPr>
          <p:nvPr>
            <p:ph type="pic" sz="quarter" idx="13"/>
          </p:nvPr>
        </p:nvPicPr>
        <p:blipFill>
          <a:blip r:embed="rId3"/>
          <a:srcRect t="13" b="13"/>
          <a:stretch>
            <a:fillRect/>
          </a:stretch>
        </p:blipFill>
        <p:spPr/>
      </p:pic>
      <p:sp>
        <p:nvSpPr>
          <p:cNvPr id="8" name="TextBox 7">
            <a:extLst>
              <a:ext uri="{FF2B5EF4-FFF2-40B4-BE49-F238E27FC236}">
                <a16:creationId xmlns:a16="http://schemas.microsoft.com/office/drawing/2014/main" id="{444D9FA9-5D2C-4926-8E31-22C0854F00E7}"/>
              </a:ext>
              <a:ext uri="{C183D7F6-B498-43B3-948B-1728B52AA6E4}">
                <adec:decorative xmlns:adec="http://schemas.microsoft.com/office/drawing/2017/decorative" val="1"/>
              </a:ext>
            </a:extLst>
          </p:cNvPr>
          <p:cNvSpPr txBox="1">
            <a:spLocks/>
          </p:cNvSpPr>
          <p:nvPr/>
        </p:nvSpPr>
        <p:spPr>
          <a:xfrm flipH="1">
            <a:off x="1897242" y="2364840"/>
            <a:ext cx="2494930" cy="3139768"/>
          </a:xfrm>
          <a:custGeom>
            <a:avLst/>
            <a:gdLst>
              <a:gd name="connsiteX0" fmla="*/ 2000924 w 2494930"/>
              <a:gd name="connsiteY0" fmla="*/ 1087415 h 3139768"/>
              <a:gd name="connsiteX1" fmla="*/ 2072963 w 2494930"/>
              <a:gd name="connsiteY1" fmla="*/ 1129282 h 3139768"/>
              <a:gd name="connsiteX2" fmla="*/ 2304085 w 2494930"/>
              <a:gd name="connsiteY2" fmla="*/ 1529014 h 3139768"/>
              <a:gd name="connsiteX3" fmla="*/ 2304085 w 2494930"/>
              <a:gd name="connsiteY3" fmla="*/ 1610754 h 3139768"/>
              <a:gd name="connsiteX4" fmla="*/ 2072963 w 2494930"/>
              <a:gd name="connsiteY4" fmla="*/ 2010486 h 3139768"/>
              <a:gd name="connsiteX5" fmla="*/ 2000924 w 2494930"/>
              <a:gd name="connsiteY5" fmla="*/ 2052353 h 3139768"/>
              <a:gd name="connsiteX6" fmla="*/ 1537679 w 2494930"/>
              <a:gd name="connsiteY6" fmla="*/ 2052353 h 3139768"/>
              <a:gd name="connsiteX7" fmla="*/ 1466641 w 2494930"/>
              <a:gd name="connsiteY7" fmla="*/ 2010486 h 3139768"/>
              <a:gd name="connsiteX8" fmla="*/ 1234518 w 2494930"/>
              <a:gd name="connsiteY8" fmla="*/ 1610754 h 3139768"/>
              <a:gd name="connsiteX9" fmla="*/ 1234518 w 2494930"/>
              <a:gd name="connsiteY9" fmla="*/ 1529014 h 3139768"/>
              <a:gd name="connsiteX10" fmla="*/ 1466641 w 2494930"/>
              <a:gd name="connsiteY10" fmla="*/ 1129282 h 3139768"/>
              <a:gd name="connsiteX11" fmla="*/ 1537679 w 2494930"/>
              <a:gd name="connsiteY11" fmla="*/ 1087415 h 3139768"/>
              <a:gd name="connsiteX12" fmla="*/ 2000924 w 2494930"/>
              <a:gd name="connsiteY12" fmla="*/ 1087415 h 3139768"/>
              <a:gd name="connsiteX13" fmla="*/ 1516872 w 2494930"/>
              <a:gd name="connsiteY13" fmla="*/ 0 h 3139768"/>
              <a:gd name="connsiteX14" fmla="*/ 1481849 w 2494930"/>
              <a:gd name="connsiteY14" fmla="*/ 0 h 3139768"/>
              <a:gd name="connsiteX15" fmla="*/ 1237282 w 2494930"/>
              <a:gd name="connsiteY15" fmla="*/ 0 h 3139768"/>
              <a:gd name="connsiteX16" fmla="*/ 99481 w 2494930"/>
              <a:gd name="connsiteY16" fmla="*/ 0 h 3139768"/>
              <a:gd name="connsiteX17" fmla="*/ 0 w 2494930"/>
              <a:gd name="connsiteY17" fmla="*/ 100333 h 3139768"/>
              <a:gd name="connsiteX18" fmla="*/ 0 w 2494930"/>
              <a:gd name="connsiteY18" fmla="*/ 1039826 h 3139768"/>
              <a:gd name="connsiteX19" fmla="*/ 0 w 2494930"/>
              <a:gd name="connsiteY19" fmla="*/ 2099942 h 3139768"/>
              <a:gd name="connsiteX20" fmla="*/ 0 w 2494930"/>
              <a:gd name="connsiteY20" fmla="*/ 3039435 h 3139768"/>
              <a:gd name="connsiteX21" fmla="*/ 99481 w 2494930"/>
              <a:gd name="connsiteY21" fmla="*/ 3139768 h 3139768"/>
              <a:gd name="connsiteX22" fmla="*/ 1237282 w 2494930"/>
              <a:gd name="connsiteY22" fmla="*/ 3139768 h 3139768"/>
              <a:gd name="connsiteX23" fmla="*/ 1481849 w 2494930"/>
              <a:gd name="connsiteY23" fmla="*/ 3139768 h 3139768"/>
              <a:gd name="connsiteX24" fmla="*/ 1556045 w 2494930"/>
              <a:gd name="connsiteY24" fmla="*/ 3139768 h 3139768"/>
              <a:gd name="connsiteX25" fmla="*/ 1600213 w 2494930"/>
              <a:gd name="connsiteY25" fmla="*/ 3121251 h 3139768"/>
              <a:gd name="connsiteX26" fmla="*/ 1699900 w 2494930"/>
              <a:gd name="connsiteY26" fmla="*/ 3020706 h 3139768"/>
              <a:gd name="connsiteX27" fmla="*/ 2458009 w 2494930"/>
              <a:gd name="connsiteY27" fmla="*/ 1709539 h 3139768"/>
              <a:gd name="connsiteX28" fmla="*/ 2458009 w 2494930"/>
              <a:gd name="connsiteY28" fmla="*/ 1441420 h 3139768"/>
              <a:gd name="connsiteX29" fmla="*/ 1699900 w 2494930"/>
              <a:gd name="connsiteY29" fmla="*/ 130253 h 3139768"/>
              <a:gd name="connsiteX30" fmla="*/ 1535140 w 2494930"/>
              <a:gd name="connsiteY30" fmla="*/ 2427 h 313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94930" h="3139768">
                <a:moveTo>
                  <a:pt x="2000924" y="1087415"/>
                </a:moveTo>
                <a:cubicBezTo>
                  <a:pt x="2030940" y="1087415"/>
                  <a:pt x="2057955" y="1103365"/>
                  <a:pt x="2072963" y="1129282"/>
                </a:cubicBezTo>
                <a:cubicBezTo>
                  <a:pt x="2304085" y="1529014"/>
                  <a:pt x="2304085" y="1529014"/>
                  <a:pt x="2304085" y="1529014"/>
                </a:cubicBezTo>
                <a:cubicBezTo>
                  <a:pt x="2319093" y="1553935"/>
                  <a:pt x="2319093" y="1585834"/>
                  <a:pt x="2304085" y="1610754"/>
                </a:cubicBezTo>
                <a:cubicBezTo>
                  <a:pt x="2072963" y="2010486"/>
                  <a:pt x="2072963" y="2010486"/>
                  <a:pt x="2072963" y="2010486"/>
                </a:cubicBezTo>
                <a:cubicBezTo>
                  <a:pt x="2057955" y="2036404"/>
                  <a:pt x="2030940" y="2052353"/>
                  <a:pt x="2000924" y="2052353"/>
                </a:cubicBezTo>
                <a:cubicBezTo>
                  <a:pt x="1537679" y="2052353"/>
                  <a:pt x="1537679" y="2052353"/>
                  <a:pt x="1537679" y="2052353"/>
                </a:cubicBezTo>
                <a:cubicBezTo>
                  <a:pt x="1508663" y="2052353"/>
                  <a:pt x="1480649" y="2036404"/>
                  <a:pt x="1466641" y="2010486"/>
                </a:cubicBezTo>
                <a:cubicBezTo>
                  <a:pt x="1234518" y="1610754"/>
                  <a:pt x="1234518" y="1610754"/>
                  <a:pt x="1234518" y="1610754"/>
                </a:cubicBezTo>
                <a:cubicBezTo>
                  <a:pt x="1219510" y="1585834"/>
                  <a:pt x="1219510" y="1553935"/>
                  <a:pt x="1234518" y="1529014"/>
                </a:cubicBezTo>
                <a:cubicBezTo>
                  <a:pt x="1466641" y="1129282"/>
                  <a:pt x="1466641" y="1129282"/>
                  <a:pt x="1466641" y="1129282"/>
                </a:cubicBezTo>
                <a:cubicBezTo>
                  <a:pt x="1480649" y="1103365"/>
                  <a:pt x="1508663" y="1087415"/>
                  <a:pt x="1537679" y="1087415"/>
                </a:cubicBezTo>
                <a:cubicBezTo>
                  <a:pt x="2000924" y="1087415"/>
                  <a:pt x="2000924" y="1087415"/>
                  <a:pt x="2000924" y="1087415"/>
                </a:cubicBezTo>
                <a:close/>
                <a:moveTo>
                  <a:pt x="1516872" y="0"/>
                </a:moveTo>
                <a:lnTo>
                  <a:pt x="1481849" y="0"/>
                </a:lnTo>
                <a:lnTo>
                  <a:pt x="1237282" y="0"/>
                </a:lnTo>
                <a:lnTo>
                  <a:pt x="99481" y="0"/>
                </a:lnTo>
                <a:cubicBezTo>
                  <a:pt x="44540" y="0"/>
                  <a:pt x="0" y="44921"/>
                  <a:pt x="0" y="100333"/>
                </a:cubicBezTo>
                <a:lnTo>
                  <a:pt x="0" y="1039826"/>
                </a:lnTo>
                <a:lnTo>
                  <a:pt x="0" y="2099942"/>
                </a:lnTo>
                <a:lnTo>
                  <a:pt x="0" y="3039435"/>
                </a:lnTo>
                <a:cubicBezTo>
                  <a:pt x="0" y="3094847"/>
                  <a:pt x="44540" y="3139768"/>
                  <a:pt x="99481" y="3139768"/>
                </a:cubicBezTo>
                <a:lnTo>
                  <a:pt x="1237282" y="3139768"/>
                </a:lnTo>
                <a:lnTo>
                  <a:pt x="1481849" y="3139768"/>
                </a:lnTo>
                <a:lnTo>
                  <a:pt x="1556045" y="3139768"/>
                </a:lnTo>
                <a:lnTo>
                  <a:pt x="1600213" y="3121251"/>
                </a:lnTo>
                <a:cubicBezTo>
                  <a:pt x="1640826" y="3097545"/>
                  <a:pt x="1675286" y="3063213"/>
                  <a:pt x="1699900" y="3020706"/>
                </a:cubicBezTo>
                <a:cubicBezTo>
                  <a:pt x="1699900" y="3020706"/>
                  <a:pt x="1699900" y="3020706"/>
                  <a:pt x="2458009" y="1709539"/>
                </a:cubicBezTo>
                <a:cubicBezTo>
                  <a:pt x="2507237" y="1627796"/>
                  <a:pt x="2507237" y="1523164"/>
                  <a:pt x="2458009" y="1441420"/>
                </a:cubicBezTo>
                <a:cubicBezTo>
                  <a:pt x="2458009" y="1441420"/>
                  <a:pt x="2458009" y="1441420"/>
                  <a:pt x="1699900" y="130253"/>
                </a:cubicBezTo>
                <a:cubicBezTo>
                  <a:pt x="1662979" y="66493"/>
                  <a:pt x="1603905" y="21126"/>
                  <a:pt x="1535140" y="2427"/>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3" name="Title 2">
            <a:extLst>
              <a:ext uri="{FF2B5EF4-FFF2-40B4-BE49-F238E27FC236}">
                <a16:creationId xmlns:a16="http://schemas.microsoft.com/office/drawing/2014/main" id="{964A4AF3-A62C-4469-ADDA-655B4AC3AE4A}"/>
              </a:ext>
            </a:extLst>
          </p:cNvPr>
          <p:cNvSpPr>
            <a:spLocks noGrp="1"/>
          </p:cNvSpPr>
          <p:nvPr>
            <p:ph type="ctrTitle"/>
          </p:nvPr>
        </p:nvSpPr>
        <p:spPr/>
        <p:txBody>
          <a:bodyPr/>
          <a:lstStyle/>
          <a:p>
            <a:pPr>
              <a:lnSpc>
                <a:spcPct val="100000"/>
              </a:lnSpc>
            </a:pPr>
            <a:r>
              <a:rPr lang="en-US" sz="3600" spc="0" dirty="0">
                <a:solidFill>
                  <a:srgbClr val="3494BA"/>
                </a:solidFill>
                <a:latin typeface="Abadi Extra Light" panose="020B0204020104020204" pitchFamily="34" charset="0"/>
              </a:rPr>
              <a:t>Session 2:</a:t>
            </a:r>
            <a:br>
              <a:rPr lang="en-US" dirty="0"/>
            </a:br>
            <a:r>
              <a:rPr lang="en-US" dirty="0"/>
              <a:t>Every Day Opportunities </a:t>
            </a:r>
          </a:p>
        </p:txBody>
      </p:sp>
      <p:sp>
        <p:nvSpPr>
          <p:cNvPr id="5" name="Slide Number Placeholder 4">
            <a:extLst>
              <a:ext uri="{FF2B5EF4-FFF2-40B4-BE49-F238E27FC236}">
                <a16:creationId xmlns:a16="http://schemas.microsoft.com/office/drawing/2014/main" id="{664AB9CE-6EF6-4A0C-A632-6B13231DE40F}"/>
              </a:ext>
            </a:extLst>
          </p:cNvPr>
          <p:cNvSpPr>
            <a:spLocks noGrp="1"/>
          </p:cNvSpPr>
          <p:nvPr>
            <p:ph type="sldNum" sz="quarter" idx="12"/>
          </p:nvPr>
        </p:nvSpPr>
        <p:spPr/>
        <p:txBody>
          <a:bodyPr/>
          <a:lstStyle/>
          <a:p>
            <a:fld id="{19B51A1E-902D-48AF-9020-955120F399B6}" type="slidenum">
              <a:rPr lang="en-US" noProof="0" smtClean="0"/>
              <a:pPr/>
              <a:t>38</a:t>
            </a:fld>
            <a:endParaRPr lang="en-US" noProof="0" dirty="0"/>
          </a:p>
        </p:txBody>
      </p:sp>
      <p:sp>
        <p:nvSpPr>
          <p:cNvPr id="9" name="Isosceles Triangle 8">
            <a:extLst>
              <a:ext uri="{FF2B5EF4-FFF2-40B4-BE49-F238E27FC236}">
                <a16:creationId xmlns:a16="http://schemas.microsoft.com/office/drawing/2014/main" id="{F02BC1CE-1194-4FF4-B406-8B178047D0B9}"/>
              </a:ext>
              <a:ext uri="{C183D7F6-B498-43B3-948B-1728B52AA6E4}">
                <adec:decorative xmlns:adec="http://schemas.microsoft.com/office/drawing/2017/decorative" val="1"/>
              </a:ext>
            </a:extLst>
          </p:cNvPr>
          <p:cNvSpPr/>
          <p:nvPr/>
        </p:nvSpPr>
        <p:spPr>
          <a:xfrm rot="10800000" flipH="1">
            <a:off x="3915924" y="4962520"/>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93012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16D7FC3B-92AC-4963-A8B5-55C2FA74433A}"/>
              </a:ext>
            </a:extLst>
          </p:cNvPr>
          <p:cNvSpPr/>
          <p:nvPr/>
        </p:nvSpPr>
        <p:spPr>
          <a:xfrm>
            <a:off x="-71021" y="1182368"/>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B5350B-7F0F-466F-84DC-9ABE14310017}"/>
              </a:ext>
            </a:extLst>
          </p:cNvPr>
          <p:cNvSpPr>
            <a:spLocks noGrp="1"/>
          </p:cNvSpPr>
          <p:nvPr>
            <p:ph type="title"/>
          </p:nvPr>
        </p:nvSpPr>
        <p:spPr>
          <a:xfrm>
            <a:off x="328474" y="165717"/>
            <a:ext cx="7794594" cy="1059402"/>
          </a:xfrm>
          <a:prstGeom prst="rect">
            <a:avLst/>
          </a:prstGeom>
        </p:spPr>
        <p:txBody>
          <a:bodyPr vert="horz" lIns="0" tIns="0" rIns="0" bIns="0" rtlCol="0" anchor="ctr">
            <a:normAutofit/>
          </a:bodyPr>
          <a:lstStyle/>
          <a:p>
            <a:r>
              <a:rPr lang="en-US" sz="4400" b="1" dirty="0"/>
              <a:t>Every-Day Evangelism</a:t>
            </a:r>
            <a:endParaRPr lang="en-US" sz="4400" b="1" kern="1200" dirty="0"/>
          </a:p>
        </p:txBody>
      </p:sp>
      <p:sp>
        <p:nvSpPr>
          <p:cNvPr id="4" name="Slide Number Placeholder 3">
            <a:extLst>
              <a:ext uri="{FF2B5EF4-FFF2-40B4-BE49-F238E27FC236}">
                <a16:creationId xmlns:a16="http://schemas.microsoft.com/office/drawing/2014/main" id="{432DF530-EA81-4013-A512-ACF0B7761701}"/>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vert="horz" lIns="0" tIns="0" rIns="0" bIns="0" rtlCol="0" anchor="ctr">
            <a:normAutofit/>
          </a:bodyPr>
          <a:lstStyle/>
          <a:p>
            <a:pPr>
              <a:spcAft>
                <a:spcPts val="600"/>
              </a:spcAft>
            </a:pPr>
            <a:fld id="{19B51A1E-902D-48AF-9020-955120F399B6}" type="slidenum">
              <a:rPr lang="en-US" smtClean="0"/>
              <a:pPr>
                <a:spcAft>
                  <a:spcPts val="600"/>
                </a:spcAft>
              </a:pPr>
              <a:t>39</a:t>
            </a:fld>
            <a:endParaRPr lang="en-US"/>
          </a:p>
        </p:txBody>
      </p:sp>
      <p:sp>
        <p:nvSpPr>
          <p:cNvPr id="18" name="Right Triangle 17">
            <a:extLst>
              <a:ext uri="{FF2B5EF4-FFF2-40B4-BE49-F238E27FC236}">
                <a16:creationId xmlns:a16="http://schemas.microsoft.com/office/drawing/2014/main" id="{BA759362-9774-48C5-9F86-F76565A469F1}"/>
              </a:ext>
            </a:extLst>
          </p:cNvPr>
          <p:cNvSpPr/>
          <p:nvPr/>
        </p:nvSpPr>
        <p:spPr>
          <a:xfrm rot="5400000" flipV="1">
            <a:off x="110735" y="1141951"/>
            <a:ext cx="124620" cy="13903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ED4B5BC9-B8EE-416D-A131-E44BF5BFED35}"/>
              </a:ext>
            </a:extLst>
          </p:cNvPr>
          <p:cNvSpPr/>
          <p:nvPr/>
        </p:nvSpPr>
        <p:spPr>
          <a:xfrm>
            <a:off x="103526" y="1113318"/>
            <a:ext cx="8282866"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4AAD089-9611-43B5-B006-9A36AF3BDB1D}"/>
              </a:ext>
            </a:extLst>
          </p:cNvPr>
          <p:cNvSpPr/>
          <p:nvPr/>
        </p:nvSpPr>
        <p:spPr>
          <a:xfrm>
            <a:off x="1168323" y="1633246"/>
            <a:ext cx="918739" cy="918739"/>
          </a:xfrm>
          <a:prstGeom prst="ellipse">
            <a:avLst/>
          </a:prstGeom>
        </p:spPr>
        <p:style>
          <a:lnRef idx="0">
            <a:schemeClr val="accent6">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Oval 8">
            <a:extLst>
              <a:ext uri="{FF2B5EF4-FFF2-40B4-BE49-F238E27FC236}">
                <a16:creationId xmlns:a16="http://schemas.microsoft.com/office/drawing/2014/main" id="{F5604AAB-D81E-4B15-B466-E6F6FAEFDD1F}"/>
              </a:ext>
            </a:extLst>
          </p:cNvPr>
          <p:cNvSpPr/>
          <p:nvPr/>
        </p:nvSpPr>
        <p:spPr>
          <a:xfrm>
            <a:off x="1168322" y="4286978"/>
            <a:ext cx="918739" cy="918739"/>
          </a:xfrm>
          <a:prstGeom prst="ellipse">
            <a:avLst/>
          </a:prstGeom>
        </p:spPr>
        <p:style>
          <a:lnRef idx="0">
            <a:schemeClr val="accent6">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Oval 9">
            <a:extLst>
              <a:ext uri="{FF2B5EF4-FFF2-40B4-BE49-F238E27FC236}">
                <a16:creationId xmlns:a16="http://schemas.microsoft.com/office/drawing/2014/main" id="{C38FDEB2-CE20-438A-B640-8F6C0B6654ED}"/>
              </a:ext>
            </a:extLst>
          </p:cNvPr>
          <p:cNvSpPr/>
          <p:nvPr/>
        </p:nvSpPr>
        <p:spPr>
          <a:xfrm>
            <a:off x="1168323" y="2960112"/>
            <a:ext cx="918739" cy="918739"/>
          </a:xfrm>
          <a:prstGeom prst="ellipse">
            <a:avLst/>
          </a:prstGeom>
        </p:spPr>
        <p:style>
          <a:lnRef idx="0">
            <a:schemeClr val="accent6">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1" name="Group 10">
            <a:extLst>
              <a:ext uri="{FF2B5EF4-FFF2-40B4-BE49-F238E27FC236}">
                <a16:creationId xmlns:a16="http://schemas.microsoft.com/office/drawing/2014/main" id="{702B67AE-320B-43F7-BD31-0198A40C5F37}"/>
              </a:ext>
            </a:extLst>
          </p:cNvPr>
          <p:cNvGrpSpPr/>
          <p:nvPr/>
        </p:nvGrpSpPr>
        <p:grpSpPr>
          <a:xfrm>
            <a:off x="2484907" y="1633245"/>
            <a:ext cx="5339340" cy="918739"/>
            <a:chOff x="1249836" y="943608"/>
            <a:chExt cx="2471078" cy="918739"/>
          </a:xfrm>
        </p:grpSpPr>
        <p:sp>
          <p:nvSpPr>
            <p:cNvPr id="12" name="Rectangle 11">
              <a:extLst>
                <a:ext uri="{FF2B5EF4-FFF2-40B4-BE49-F238E27FC236}">
                  <a16:creationId xmlns:a16="http://schemas.microsoft.com/office/drawing/2014/main" id="{76594598-00D2-4140-A3CA-AB11C79D65EF}"/>
                </a:ext>
              </a:extLst>
            </p:cNvPr>
            <p:cNvSpPr/>
            <p:nvPr/>
          </p:nvSpPr>
          <p:spPr>
            <a:xfrm>
              <a:off x="1249836" y="943608"/>
              <a:ext cx="2471078" cy="91873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TextBox 12">
              <a:extLst>
                <a:ext uri="{FF2B5EF4-FFF2-40B4-BE49-F238E27FC236}">
                  <a16:creationId xmlns:a16="http://schemas.microsoft.com/office/drawing/2014/main" id="{5E01C670-62E3-4E96-A467-8D355427FABD}"/>
                </a:ext>
              </a:extLst>
            </p:cNvPr>
            <p:cNvSpPr txBox="1"/>
            <p:nvPr/>
          </p:nvSpPr>
          <p:spPr>
            <a:xfrm>
              <a:off x="1249836" y="943608"/>
              <a:ext cx="2471078" cy="9187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800" kern="1200" dirty="0"/>
                <a:t>1. Establish a Relationship</a:t>
              </a:r>
            </a:p>
          </p:txBody>
        </p:sp>
      </p:grpSp>
      <p:sp>
        <p:nvSpPr>
          <p:cNvPr id="20" name="TextBox 19">
            <a:extLst>
              <a:ext uri="{FF2B5EF4-FFF2-40B4-BE49-F238E27FC236}">
                <a16:creationId xmlns:a16="http://schemas.microsoft.com/office/drawing/2014/main" id="{3A9AA2A0-1928-4BC2-8756-02D17DF83D8D}"/>
              </a:ext>
            </a:extLst>
          </p:cNvPr>
          <p:cNvSpPr txBox="1"/>
          <p:nvPr/>
        </p:nvSpPr>
        <p:spPr>
          <a:xfrm>
            <a:off x="2484907" y="2969630"/>
            <a:ext cx="5339340" cy="9187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800" kern="1200" dirty="0"/>
              <a:t>2. Discover their Interests</a:t>
            </a:r>
          </a:p>
        </p:txBody>
      </p:sp>
      <p:sp>
        <p:nvSpPr>
          <p:cNvPr id="22" name="TextBox 21">
            <a:extLst>
              <a:ext uri="{FF2B5EF4-FFF2-40B4-BE49-F238E27FC236}">
                <a16:creationId xmlns:a16="http://schemas.microsoft.com/office/drawing/2014/main" id="{956AE918-C36A-4C8A-AB51-3DEC819A9409}"/>
              </a:ext>
            </a:extLst>
          </p:cNvPr>
          <p:cNvSpPr txBox="1"/>
          <p:nvPr/>
        </p:nvSpPr>
        <p:spPr>
          <a:xfrm>
            <a:off x="2484907" y="4286977"/>
            <a:ext cx="5339340" cy="9187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US" sz="2800" kern="1200" dirty="0"/>
              <a:t>3. Share Spiritual Tidbits</a:t>
            </a:r>
          </a:p>
        </p:txBody>
      </p:sp>
      <p:sp>
        <p:nvSpPr>
          <p:cNvPr id="23" name="Rectangle 22" descr="Handshake">
            <a:extLst>
              <a:ext uri="{FF2B5EF4-FFF2-40B4-BE49-F238E27FC236}">
                <a16:creationId xmlns:a16="http://schemas.microsoft.com/office/drawing/2014/main" id="{A31B41D5-D5CC-4F47-B63F-573369E89D62}"/>
              </a:ext>
            </a:extLst>
          </p:cNvPr>
          <p:cNvSpPr/>
          <p:nvPr/>
        </p:nvSpPr>
        <p:spPr>
          <a:xfrm>
            <a:off x="1190169" y="1663373"/>
            <a:ext cx="875044" cy="88861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endParaRPr lang="en-US"/>
          </a:p>
        </p:txBody>
      </p:sp>
      <p:pic>
        <p:nvPicPr>
          <p:cNvPr id="5" name="Graphic 4" descr="Climbing">
            <a:extLst>
              <a:ext uri="{FF2B5EF4-FFF2-40B4-BE49-F238E27FC236}">
                <a16:creationId xmlns:a16="http://schemas.microsoft.com/office/drawing/2014/main" id="{9B5DCCA6-2F19-436A-B823-0454F0CED3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3411" y="3092409"/>
            <a:ext cx="673181" cy="673181"/>
          </a:xfrm>
          <a:prstGeom prst="rect">
            <a:avLst/>
          </a:prstGeom>
        </p:spPr>
      </p:pic>
      <p:pic>
        <p:nvPicPr>
          <p:cNvPr id="7" name="Graphic 6" descr="Chat">
            <a:extLst>
              <a:ext uri="{FF2B5EF4-FFF2-40B4-BE49-F238E27FC236}">
                <a16:creationId xmlns:a16="http://schemas.microsoft.com/office/drawing/2014/main" id="{33B20701-BBEE-4687-AC56-D03856A288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11759" y="4392890"/>
            <a:ext cx="831864" cy="831864"/>
          </a:xfrm>
          <a:prstGeom prst="rect">
            <a:avLst/>
          </a:prstGeom>
        </p:spPr>
      </p:pic>
    </p:spTree>
    <p:extLst>
      <p:ext uri="{BB962C8B-B14F-4D97-AF65-F5344CB8AC3E}">
        <p14:creationId xmlns:p14="http://schemas.microsoft.com/office/powerpoint/2010/main" val="6074249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16D7FC3B-92AC-4963-A8B5-55C2FA74433A}"/>
              </a:ext>
            </a:extLst>
          </p:cNvPr>
          <p:cNvSpPr/>
          <p:nvPr/>
        </p:nvSpPr>
        <p:spPr>
          <a:xfrm>
            <a:off x="-71021" y="1182368"/>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B5350B-7F0F-466F-84DC-9ABE14310017}"/>
              </a:ext>
            </a:extLst>
          </p:cNvPr>
          <p:cNvSpPr>
            <a:spLocks noGrp="1"/>
          </p:cNvSpPr>
          <p:nvPr>
            <p:ph type="title"/>
          </p:nvPr>
        </p:nvSpPr>
        <p:spPr>
          <a:xfrm>
            <a:off x="328474" y="165717"/>
            <a:ext cx="7794594" cy="1059402"/>
          </a:xfrm>
          <a:prstGeom prst="rect">
            <a:avLst/>
          </a:prstGeom>
        </p:spPr>
        <p:txBody>
          <a:bodyPr vert="horz" lIns="0" tIns="0" rIns="0" bIns="0" rtlCol="0" anchor="ctr">
            <a:normAutofit fontScale="90000"/>
          </a:bodyPr>
          <a:lstStyle/>
          <a:p>
            <a:r>
              <a:rPr lang="en-US" sz="4400" b="1" kern="1200" dirty="0"/>
              <a:t>Living An Evangelistic Life Sessions</a:t>
            </a:r>
          </a:p>
        </p:txBody>
      </p:sp>
      <p:sp>
        <p:nvSpPr>
          <p:cNvPr id="4" name="Slide Number Placeholder 3">
            <a:extLst>
              <a:ext uri="{FF2B5EF4-FFF2-40B4-BE49-F238E27FC236}">
                <a16:creationId xmlns:a16="http://schemas.microsoft.com/office/drawing/2014/main" id="{432DF530-EA81-4013-A512-ACF0B7761701}"/>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vert="horz" lIns="0" tIns="0" rIns="0" bIns="0" rtlCol="0" anchor="ctr">
            <a:normAutofit/>
          </a:bodyPr>
          <a:lstStyle/>
          <a:p>
            <a:pPr>
              <a:spcAft>
                <a:spcPts val="600"/>
              </a:spcAft>
            </a:pPr>
            <a:fld id="{19B51A1E-902D-48AF-9020-955120F399B6}" type="slidenum">
              <a:rPr lang="en-US" smtClean="0"/>
              <a:pPr>
                <a:spcAft>
                  <a:spcPts val="600"/>
                </a:spcAft>
              </a:pPr>
              <a:t>4</a:t>
            </a:fld>
            <a:endParaRPr lang="en-US" dirty="0"/>
          </a:p>
        </p:txBody>
      </p:sp>
      <p:graphicFrame>
        <p:nvGraphicFramePr>
          <p:cNvPr id="17" name="TextBox 4">
            <a:extLst>
              <a:ext uri="{FF2B5EF4-FFF2-40B4-BE49-F238E27FC236}">
                <a16:creationId xmlns:a16="http://schemas.microsoft.com/office/drawing/2014/main" id="{3050F407-068C-4F2C-8CC8-0C05D37A972D}"/>
              </a:ext>
            </a:extLst>
          </p:cNvPr>
          <p:cNvGraphicFramePr/>
          <p:nvPr>
            <p:extLst>
              <p:ext uri="{D42A27DB-BD31-4B8C-83A1-F6EECF244321}">
                <p14:modId xmlns:p14="http://schemas.microsoft.com/office/powerpoint/2010/main" val="894233077"/>
              </p:ext>
            </p:extLst>
          </p:nvPr>
        </p:nvGraphicFramePr>
        <p:xfrm>
          <a:off x="159798" y="1447061"/>
          <a:ext cx="11129686" cy="4466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ight Triangle 17">
            <a:extLst>
              <a:ext uri="{FF2B5EF4-FFF2-40B4-BE49-F238E27FC236}">
                <a16:creationId xmlns:a16="http://schemas.microsoft.com/office/drawing/2014/main" id="{BA759362-9774-48C5-9F86-F76565A469F1}"/>
              </a:ext>
            </a:extLst>
          </p:cNvPr>
          <p:cNvSpPr/>
          <p:nvPr/>
        </p:nvSpPr>
        <p:spPr>
          <a:xfrm rot="5400000" flipV="1">
            <a:off x="110735" y="1141951"/>
            <a:ext cx="124620" cy="13903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ED4B5BC9-B8EE-416D-A131-E44BF5BFED35}"/>
              </a:ext>
            </a:extLst>
          </p:cNvPr>
          <p:cNvSpPr/>
          <p:nvPr/>
        </p:nvSpPr>
        <p:spPr>
          <a:xfrm>
            <a:off x="103526" y="1113318"/>
            <a:ext cx="8282866"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65232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CEE517-80AC-4ABC-85EE-BE7B80B66373}"/>
              </a:ext>
            </a:extLst>
          </p:cNvPr>
          <p:cNvSpPr/>
          <p:nvPr/>
        </p:nvSpPr>
        <p:spPr>
          <a:xfrm>
            <a:off x="-83897" y="1326310"/>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AE31C528-C994-466D-9A9A-1760BBF6438D}"/>
              </a:ext>
            </a:extLst>
          </p:cNvPr>
          <p:cNvSpPr/>
          <p:nvPr/>
        </p:nvSpPr>
        <p:spPr>
          <a:xfrm rot="5400000" flipV="1">
            <a:off x="69939" y="1270186"/>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a:extLst>
              <a:ext uri="{FF2B5EF4-FFF2-40B4-BE49-F238E27FC236}">
                <a16:creationId xmlns:a16="http://schemas.microsoft.com/office/drawing/2014/main" id="{3333FE41-9F2D-44CC-86F1-F197F19A5F6B}"/>
              </a:ext>
            </a:extLst>
          </p:cNvPr>
          <p:cNvPicPr>
            <a:picLocks noGrp="1" noChangeAspect="1"/>
          </p:cNvPicPr>
          <p:nvPr>
            <p:ph type="pic" sz="quarter" idx="14"/>
          </p:nvPr>
        </p:nvPicPr>
        <p:blipFill rotWithShape="1">
          <a:blip r:embed="rId3"/>
          <a:srcRect l="11468" r="8896"/>
          <a:stretch/>
        </p:blipFill>
        <p:spPr>
          <a:xfrm>
            <a:off x="6651183" y="1824540"/>
            <a:ext cx="4775244" cy="4099953"/>
          </a:xfrm>
          <a:ln w="38100">
            <a:solidFill>
              <a:schemeClr val="accent4">
                <a:lumMod val="50000"/>
              </a:schemeClr>
            </a:solidFill>
          </a:ln>
        </p:spPr>
      </p:pic>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40</a:t>
            </a:fld>
            <a:endParaRPr lang="en-US" noProof="0" dirty="0"/>
          </a:p>
        </p:txBody>
      </p:sp>
      <p:sp>
        <p:nvSpPr>
          <p:cNvPr id="7" name="Freeform 5">
            <a:extLst>
              <a:ext uri="{FF2B5EF4-FFF2-40B4-BE49-F238E27FC236}">
                <a16:creationId xmlns:a16="http://schemas.microsoft.com/office/drawing/2014/main" id="{DC4360B0-0E79-4AF6-93B4-A238CD545C2D}"/>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Content Placeholder 3">
            <a:extLst>
              <a:ext uri="{FF2B5EF4-FFF2-40B4-BE49-F238E27FC236}">
                <a16:creationId xmlns:a16="http://schemas.microsoft.com/office/drawing/2014/main" id="{FADEE0FF-5590-431D-B719-07B904E8C32D}"/>
              </a:ext>
            </a:extLst>
          </p:cNvPr>
          <p:cNvSpPr txBox="1">
            <a:spLocks/>
          </p:cNvSpPr>
          <p:nvPr/>
        </p:nvSpPr>
        <p:spPr>
          <a:xfrm>
            <a:off x="479335" y="2357233"/>
            <a:ext cx="6171848" cy="3600000"/>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t>Spend time together</a:t>
            </a:r>
          </a:p>
          <a:p>
            <a:pPr>
              <a:lnSpc>
                <a:spcPct val="150000"/>
              </a:lnSpc>
            </a:pPr>
            <a:r>
              <a:rPr lang="en-US" sz="2400" dirty="0"/>
              <a:t>Play basketball</a:t>
            </a:r>
          </a:p>
          <a:p>
            <a:pPr>
              <a:lnSpc>
                <a:spcPct val="150000"/>
              </a:lnSpc>
            </a:pPr>
            <a:r>
              <a:rPr lang="en-US" sz="2400" dirty="0"/>
              <a:t>Play golf</a:t>
            </a:r>
          </a:p>
          <a:p>
            <a:pPr>
              <a:lnSpc>
                <a:spcPct val="150000"/>
              </a:lnSpc>
            </a:pPr>
            <a:r>
              <a:rPr lang="en-US" sz="2400" dirty="0"/>
              <a:t>Cookout</a:t>
            </a:r>
          </a:p>
          <a:p>
            <a:pPr>
              <a:lnSpc>
                <a:spcPct val="150000"/>
              </a:lnSpc>
            </a:pPr>
            <a:r>
              <a:rPr lang="en-US" sz="2400" dirty="0"/>
              <a:t>Attend pool party</a:t>
            </a:r>
          </a:p>
          <a:p>
            <a:pPr>
              <a:lnSpc>
                <a:spcPct val="150000"/>
              </a:lnSpc>
            </a:pPr>
            <a:r>
              <a:rPr lang="en-US" sz="2400" dirty="0"/>
              <a:t>Cross-stitch</a:t>
            </a:r>
          </a:p>
        </p:txBody>
      </p:sp>
      <p:sp>
        <p:nvSpPr>
          <p:cNvPr id="11" name="Title 1">
            <a:extLst>
              <a:ext uri="{FF2B5EF4-FFF2-40B4-BE49-F238E27FC236}">
                <a16:creationId xmlns:a16="http://schemas.microsoft.com/office/drawing/2014/main" id="{85B9EDDA-C2D1-464E-9B8A-9EF8EA628D75}"/>
              </a:ext>
            </a:extLst>
          </p:cNvPr>
          <p:cNvSpPr>
            <a:spLocks noGrp="1"/>
          </p:cNvSpPr>
          <p:nvPr>
            <p:ph type="title"/>
          </p:nvPr>
        </p:nvSpPr>
        <p:spPr>
          <a:xfrm>
            <a:off x="229274" y="1743544"/>
            <a:ext cx="5472000" cy="432000"/>
          </a:xfrm>
        </p:spPr>
        <p:txBody>
          <a:bodyPr/>
          <a:lstStyle/>
          <a:p>
            <a:r>
              <a:rPr lang="en-US" dirty="0"/>
              <a:t>1. Establish a Relationship</a:t>
            </a:r>
          </a:p>
        </p:txBody>
      </p:sp>
      <p:sp>
        <p:nvSpPr>
          <p:cNvPr id="12" name="TextBox 11">
            <a:extLst>
              <a:ext uri="{FF2B5EF4-FFF2-40B4-BE49-F238E27FC236}">
                <a16:creationId xmlns:a16="http://schemas.microsoft.com/office/drawing/2014/main" id="{88610814-D9C6-4095-A6CE-F1B603C8C3E8}"/>
              </a:ext>
            </a:extLst>
          </p:cNvPr>
          <p:cNvSpPr txBox="1"/>
          <p:nvPr/>
        </p:nvSpPr>
        <p:spPr>
          <a:xfrm>
            <a:off x="149750" y="351507"/>
            <a:ext cx="7561930" cy="769441"/>
          </a:xfrm>
          <a:prstGeom prst="rect">
            <a:avLst/>
          </a:prstGeom>
          <a:noFill/>
        </p:spPr>
        <p:txBody>
          <a:bodyPr wrap="square" rtlCol="0">
            <a:spAutoFit/>
          </a:bodyPr>
          <a:lstStyle/>
          <a:p>
            <a:r>
              <a:rPr lang="en-US" sz="4400" b="1" dirty="0">
                <a:solidFill>
                  <a:schemeClr val="tx1">
                    <a:lumMod val="85000"/>
                    <a:lumOff val="15000"/>
                  </a:schemeClr>
                </a:solidFill>
                <a:latin typeface="+mj-lt"/>
              </a:rPr>
              <a:t>Every-Day Evangelism</a:t>
            </a:r>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82475" y="1225458"/>
            <a:ext cx="6398673"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5217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CEE517-80AC-4ABC-85EE-BE7B80B66373}"/>
              </a:ext>
            </a:extLst>
          </p:cNvPr>
          <p:cNvSpPr/>
          <p:nvPr/>
        </p:nvSpPr>
        <p:spPr>
          <a:xfrm>
            <a:off x="-83897" y="1326310"/>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AE31C528-C994-466D-9A9A-1760BBF6438D}"/>
              </a:ext>
            </a:extLst>
          </p:cNvPr>
          <p:cNvSpPr/>
          <p:nvPr/>
        </p:nvSpPr>
        <p:spPr>
          <a:xfrm rot="5400000" flipV="1">
            <a:off x="69939" y="1270186"/>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a:extLst>
              <a:ext uri="{FF2B5EF4-FFF2-40B4-BE49-F238E27FC236}">
                <a16:creationId xmlns:a16="http://schemas.microsoft.com/office/drawing/2014/main" id="{3333FE41-9F2D-44CC-86F1-F197F19A5F6B}"/>
              </a:ext>
            </a:extLst>
          </p:cNvPr>
          <p:cNvPicPr>
            <a:picLocks noGrp="1" noChangeAspect="1"/>
          </p:cNvPicPr>
          <p:nvPr>
            <p:ph type="pic" sz="quarter" idx="14"/>
          </p:nvPr>
        </p:nvPicPr>
        <p:blipFill rotWithShape="1">
          <a:blip r:embed="rId3"/>
          <a:srcRect l="4698" r="3947"/>
          <a:stretch/>
        </p:blipFill>
        <p:spPr>
          <a:xfrm>
            <a:off x="6572506" y="1797332"/>
            <a:ext cx="4667605" cy="4023360"/>
          </a:xfrm>
          <a:ln w="38100">
            <a:solidFill>
              <a:schemeClr val="accent4">
                <a:lumMod val="50000"/>
              </a:schemeClr>
            </a:solidFill>
          </a:ln>
        </p:spPr>
      </p:pic>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41</a:t>
            </a:fld>
            <a:endParaRPr lang="en-US" noProof="0" dirty="0"/>
          </a:p>
        </p:txBody>
      </p:sp>
      <p:sp>
        <p:nvSpPr>
          <p:cNvPr id="7" name="Freeform 5">
            <a:extLst>
              <a:ext uri="{FF2B5EF4-FFF2-40B4-BE49-F238E27FC236}">
                <a16:creationId xmlns:a16="http://schemas.microsoft.com/office/drawing/2014/main" id="{DC4360B0-0E79-4AF6-93B4-A238CD545C2D}"/>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Title 1">
            <a:extLst>
              <a:ext uri="{FF2B5EF4-FFF2-40B4-BE49-F238E27FC236}">
                <a16:creationId xmlns:a16="http://schemas.microsoft.com/office/drawing/2014/main" id="{85B9EDDA-C2D1-464E-9B8A-9EF8EA628D75}"/>
              </a:ext>
            </a:extLst>
          </p:cNvPr>
          <p:cNvSpPr>
            <a:spLocks noGrp="1"/>
          </p:cNvSpPr>
          <p:nvPr>
            <p:ph type="title"/>
          </p:nvPr>
        </p:nvSpPr>
        <p:spPr>
          <a:xfrm>
            <a:off x="229274" y="1743544"/>
            <a:ext cx="5472000" cy="432000"/>
          </a:xfrm>
        </p:spPr>
        <p:txBody>
          <a:bodyPr/>
          <a:lstStyle/>
          <a:p>
            <a:r>
              <a:rPr lang="en-US" dirty="0"/>
              <a:t>2. Discover their Interests</a:t>
            </a:r>
          </a:p>
        </p:txBody>
      </p:sp>
      <p:sp>
        <p:nvSpPr>
          <p:cNvPr id="12" name="TextBox 11">
            <a:extLst>
              <a:ext uri="{FF2B5EF4-FFF2-40B4-BE49-F238E27FC236}">
                <a16:creationId xmlns:a16="http://schemas.microsoft.com/office/drawing/2014/main" id="{88610814-D9C6-4095-A6CE-F1B603C8C3E8}"/>
              </a:ext>
            </a:extLst>
          </p:cNvPr>
          <p:cNvSpPr txBox="1"/>
          <p:nvPr/>
        </p:nvSpPr>
        <p:spPr>
          <a:xfrm>
            <a:off x="149750" y="351507"/>
            <a:ext cx="7561930" cy="769441"/>
          </a:xfrm>
          <a:prstGeom prst="rect">
            <a:avLst/>
          </a:prstGeom>
          <a:noFill/>
        </p:spPr>
        <p:txBody>
          <a:bodyPr wrap="square" rtlCol="0">
            <a:spAutoFit/>
          </a:bodyPr>
          <a:lstStyle/>
          <a:p>
            <a:r>
              <a:rPr lang="en-US" sz="4400" b="1" dirty="0">
                <a:solidFill>
                  <a:schemeClr val="tx1">
                    <a:lumMod val="85000"/>
                    <a:lumOff val="15000"/>
                  </a:schemeClr>
                </a:solidFill>
                <a:latin typeface="+mj-lt"/>
              </a:rPr>
              <a:t>Every-Day Evangelism</a:t>
            </a:r>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82475" y="1225458"/>
            <a:ext cx="6398673"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a:extLst>
              <a:ext uri="{FF2B5EF4-FFF2-40B4-BE49-F238E27FC236}">
                <a16:creationId xmlns:a16="http://schemas.microsoft.com/office/drawing/2014/main" id="{A3B7EFDB-B343-484B-B2C4-1BB3F5903401}"/>
              </a:ext>
            </a:extLst>
          </p:cNvPr>
          <p:cNvGraphicFramePr/>
          <p:nvPr>
            <p:extLst>
              <p:ext uri="{D42A27DB-BD31-4B8C-83A1-F6EECF244321}">
                <p14:modId xmlns:p14="http://schemas.microsoft.com/office/powerpoint/2010/main" val="1727537118"/>
              </p:ext>
            </p:extLst>
          </p:nvPr>
        </p:nvGraphicFramePr>
        <p:xfrm>
          <a:off x="-274224" y="2175543"/>
          <a:ext cx="5119602" cy="45058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64FBFD7B-0D2E-424E-BED9-0648BDD542D3}"/>
                  </a:ext>
                </a:extLst>
              </p14:cNvPr>
              <p14:cNvContentPartPr/>
              <p14:nvPr/>
            </p14:nvContentPartPr>
            <p14:xfrm>
              <a:off x="1008301" y="3809012"/>
              <a:ext cx="19080" cy="140760"/>
            </p14:xfrm>
          </p:contentPart>
        </mc:Choice>
        <mc:Fallback xmlns="">
          <p:pic>
            <p:nvPicPr>
              <p:cNvPr id="5" name="Ink 4">
                <a:extLst>
                  <a:ext uri="{FF2B5EF4-FFF2-40B4-BE49-F238E27FC236}">
                    <a16:creationId xmlns:a16="http://schemas.microsoft.com/office/drawing/2014/main" id="{64FBFD7B-0D2E-424E-BED9-0648BDD542D3}"/>
                  </a:ext>
                </a:extLst>
              </p:cNvPr>
              <p:cNvPicPr/>
              <p:nvPr/>
            </p:nvPicPr>
            <p:blipFill>
              <a:blip r:embed="rId10"/>
              <a:stretch>
                <a:fillRect/>
              </a:stretch>
            </p:blipFill>
            <p:spPr>
              <a:xfrm>
                <a:off x="999301" y="3800372"/>
                <a:ext cx="3672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B1DD6632-A8F4-4C2A-B193-E259A116FFA0}"/>
                  </a:ext>
                </a:extLst>
              </p14:cNvPr>
              <p14:cNvContentPartPr/>
              <p14:nvPr/>
            </p14:nvContentPartPr>
            <p14:xfrm>
              <a:off x="1020289" y="3915396"/>
              <a:ext cx="360" cy="360"/>
            </p14:xfrm>
          </p:contentPart>
        </mc:Choice>
        <mc:Fallback xmlns="">
          <p:pic>
            <p:nvPicPr>
              <p:cNvPr id="10" name="Ink 9">
                <a:extLst>
                  <a:ext uri="{FF2B5EF4-FFF2-40B4-BE49-F238E27FC236}">
                    <a16:creationId xmlns:a16="http://schemas.microsoft.com/office/drawing/2014/main" id="{B1DD6632-A8F4-4C2A-B193-E259A116FFA0}"/>
                  </a:ext>
                </a:extLst>
              </p:cNvPr>
              <p:cNvPicPr/>
              <p:nvPr/>
            </p:nvPicPr>
            <p:blipFill>
              <a:blip r:embed="rId12"/>
              <a:stretch>
                <a:fillRect/>
              </a:stretch>
            </p:blipFill>
            <p:spPr>
              <a:xfrm>
                <a:off x="1002649" y="389739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AD1AE316-EAE6-4D71-882B-35741A5F4812}"/>
                  </a:ext>
                </a:extLst>
              </p14:cNvPr>
              <p14:cNvContentPartPr/>
              <p14:nvPr/>
            </p14:nvContentPartPr>
            <p14:xfrm>
              <a:off x="997609" y="3668796"/>
              <a:ext cx="4320" cy="371880"/>
            </p14:xfrm>
          </p:contentPart>
        </mc:Choice>
        <mc:Fallback xmlns="">
          <p:pic>
            <p:nvPicPr>
              <p:cNvPr id="18" name="Ink 17">
                <a:extLst>
                  <a:ext uri="{FF2B5EF4-FFF2-40B4-BE49-F238E27FC236}">
                    <a16:creationId xmlns:a16="http://schemas.microsoft.com/office/drawing/2014/main" id="{AD1AE316-EAE6-4D71-882B-35741A5F4812}"/>
                  </a:ext>
                </a:extLst>
              </p:cNvPr>
              <p:cNvPicPr/>
              <p:nvPr/>
            </p:nvPicPr>
            <p:blipFill>
              <a:blip r:embed="rId14"/>
              <a:stretch>
                <a:fillRect/>
              </a:stretch>
            </p:blipFill>
            <p:spPr>
              <a:xfrm>
                <a:off x="979609" y="3650796"/>
                <a:ext cx="39960" cy="407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5EF9CF4C-9ACF-4E4F-9725-68B155E113F1}"/>
                  </a:ext>
                </a:extLst>
              </p14:cNvPr>
              <p14:cNvContentPartPr/>
              <p14:nvPr/>
            </p14:nvContentPartPr>
            <p14:xfrm>
              <a:off x="958369" y="3668436"/>
              <a:ext cx="45720" cy="361800"/>
            </p14:xfrm>
          </p:contentPart>
        </mc:Choice>
        <mc:Fallback xmlns="">
          <p:pic>
            <p:nvPicPr>
              <p:cNvPr id="19" name="Ink 18">
                <a:extLst>
                  <a:ext uri="{FF2B5EF4-FFF2-40B4-BE49-F238E27FC236}">
                    <a16:creationId xmlns:a16="http://schemas.microsoft.com/office/drawing/2014/main" id="{5EF9CF4C-9ACF-4E4F-9725-68B155E113F1}"/>
                  </a:ext>
                </a:extLst>
              </p:cNvPr>
              <p:cNvPicPr/>
              <p:nvPr/>
            </p:nvPicPr>
            <p:blipFill>
              <a:blip r:embed="rId16"/>
              <a:stretch>
                <a:fillRect/>
              </a:stretch>
            </p:blipFill>
            <p:spPr>
              <a:xfrm>
                <a:off x="940729" y="3650796"/>
                <a:ext cx="81360" cy="397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Ink 19">
                <a:extLst>
                  <a:ext uri="{FF2B5EF4-FFF2-40B4-BE49-F238E27FC236}">
                    <a16:creationId xmlns:a16="http://schemas.microsoft.com/office/drawing/2014/main" id="{088C4EE3-4744-4E68-9B25-6F060EA67056}"/>
                  </a:ext>
                </a:extLst>
              </p14:cNvPr>
              <p14:cNvContentPartPr/>
              <p14:nvPr/>
            </p14:nvContentPartPr>
            <p14:xfrm>
              <a:off x="951889" y="3663036"/>
              <a:ext cx="64800" cy="385200"/>
            </p14:xfrm>
          </p:contentPart>
        </mc:Choice>
        <mc:Fallback xmlns="">
          <p:pic>
            <p:nvPicPr>
              <p:cNvPr id="20" name="Ink 19">
                <a:extLst>
                  <a:ext uri="{FF2B5EF4-FFF2-40B4-BE49-F238E27FC236}">
                    <a16:creationId xmlns:a16="http://schemas.microsoft.com/office/drawing/2014/main" id="{088C4EE3-4744-4E68-9B25-6F060EA67056}"/>
                  </a:ext>
                </a:extLst>
              </p:cNvPr>
              <p:cNvPicPr/>
              <p:nvPr/>
            </p:nvPicPr>
            <p:blipFill>
              <a:blip r:embed="rId18"/>
              <a:stretch>
                <a:fillRect/>
              </a:stretch>
            </p:blipFill>
            <p:spPr>
              <a:xfrm>
                <a:off x="934249" y="3645396"/>
                <a:ext cx="100440" cy="420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 name="Ink 20">
                <a:extLst>
                  <a:ext uri="{FF2B5EF4-FFF2-40B4-BE49-F238E27FC236}">
                    <a16:creationId xmlns:a16="http://schemas.microsoft.com/office/drawing/2014/main" id="{9957AB35-41C0-4834-80ED-BEB18B6AB816}"/>
                  </a:ext>
                </a:extLst>
              </p14:cNvPr>
              <p14:cNvContentPartPr/>
              <p14:nvPr/>
            </p14:nvContentPartPr>
            <p14:xfrm>
              <a:off x="961609" y="3774636"/>
              <a:ext cx="38160" cy="243360"/>
            </p14:xfrm>
          </p:contentPart>
        </mc:Choice>
        <mc:Fallback xmlns="">
          <p:pic>
            <p:nvPicPr>
              <p:cNvPr id="21" name="Ink 20">
                <a:extLst>
                  <a:ext uri="{FF2B5EF4-FFF2-40B4-BE49-F238E27FC236}">
                    <a16:creationId xmlns:a16="http://schemas.microsoft.com/office/drawing/2014/main" id="{9957AB35-41C0-4834-80ED-BEB18B6AB816}"/>
                  </a:ext>
                </a:extLst>
              </p:cNvPr>
              <p:cNvPicPr/>
              <p:nvPr/>
            </p:nvPicPr>
            <p:blipFill>
              <a:blip r:embed="rId20"/>
              <a:stretch>
                <a:fillRect/>
              </a:stretch>
            </p:blipFill>
            <p:spPr>
              <a:xfrm>
                <a:off x="943969" y="3756996"/>
                <a:ext cx="73800" cy="279000"/>
              </a:xfrm>
              <a:prstGeom prst="rect">
                <a:avLst/>
              </a:prstGeom>
            </p:spPr>
          </p:pic>
        </mc:Fallback>
      </mc:AlternateContent>
    </p:spTree>
    <p:extLst>
      <p:ext uri="{BB962C8B-B14F-4D97-AF65-F5344CB8AC3E}">
        <p14:creationId xmlns:p14="http://schemas.microsoft.com/office/powerpoint/2010/main" val="4041265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50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mph" presetSubtype="0" fill="hold" nodeType="withEffect">
                                  <p:stCondLst>
                                    <p:cond delay="500"/>
                                  </p:stCondLst>
                                  <p:childTnLst>
                                    <p:animEffect transition="out" filter="fade">
                                      <p:cBhvr>
                                        <p:cTn id="9" dur="500" tmFilter="0, 0; .2, .5; .8, .5; 1, 0"/>
                                        <p:tgtEl>
                                          <p:spTgt spid="21"/>
                                        </p:tgtEl>
                                      </p:cBhvr>
                                    </p:animEffect>
                                    <p:animScale>
                                      <p:cBhvr>
                                        <p:cTn id="10"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92E3024-CFD3-47F7-B5B5-1EF6E1E02012}"/>
              </a:ext>
            </a:extLst>
          </p:cNvPr>
          <p:cNvSpPr>
            <a:spLocks noGrp="1"/>
          </p:cNvSpPr>
          <p:nvPr>
            <p:ph sz="half" idx="1"/>
          </p:nvPr>
        </p:nvSpPr>
        <p:spPr>
          <a:xfrm>
            <a:off x="6547284" y="1596809"/>
            <a:ext cx="5258638" cy="4680434"/>
          </a:xfrm>
        </p:spPr>
        <p:txBody>
          <a:bodyPr/>
          <a:lstStyle/>
          <a:p>
            <a:pPr>
              <a:lnSpc>
                <a:spcPct val="150000"/>
              </a:lnSpc>
            </a:pPr>
            <a:r>
              <a:rPr lang="en-US" sz="2800" dirty="0">
                <a:latin typeface="Abadi Extra Light" panose="020B0204020104020204" pitchFamily="34" charset="0"/>
              </a:rPr>
              <a:t>Tell me about your family.</a:t>
            </a:r>
          </a:p>
          <a:p>
            <a:pPr>
              <a:lnSpc>
                <a:spcPct val="150000"/>
              </a:lnSpc>
            </a:pPr>
            <a:r>
              <a:rPr lang="en-US" sz="2800" dirty="0">
                <a:latin typeface="Abadi Extra Light" panose="020B0204020104020204" pitchFamily="34" charset="0"/>
              </a:rPr>
              <a:t>How long have you been married?</a:t>
            </a:r>
          </a:p>
          <a:p>
            <a:pPr>
              <a:lnSpc>
                <a:spcPct val="150000"/>
              </a:lnSpc>
            </a:pPr>
            <a:r>
              <a:rPr lang="en-US" sz="2800" dirty="0">
                <a:latin typeface="Abadi Extra Light" panose="020B0204020104020204" pitchFamily="34" charset="0"/>
              </a:rPr>
              <a:t>How did you meet?</a:t>
            </a:r>
          </a:p>
          <a:p>
            <a:pPr>
              <a:lnSpc>
                <a:spcPct val="150000"/>
              </a:lnSpc>
            </a:pPr>
            <a:r>
              <a:rPr lang="en-US" sz="2800" dirty="0">
                <a:latin typeface="Abadi Extra Light" panose="020B0204020104020204" pitchFamily="34" charset="0"/>
              </a:rPr>
              <a:t>Tell me about your kids or grandkids.</a:t>
            </a:r>
          </a:p>
          <a:p>
            <a:pPr>
              <a:lnSpc>
                <a:spcPct val="150000"/>
              </a:lnSpc>
            </a:pPr>
            <a:r>
              <a:rPr lang="en-US" sz="2800" dirty="0">
                <a:latin typeface="Abadi Extra Light" panose="020B0204020104020204" pitchFamily="34" charset="0"/>
              </a:rPr>
              <a:t>How long have you lived here?</a:t>
            </a:r>
          </a:p>
          <a:p>
            <a:endParaRPr lang="en-US" sz="2000" dirty="0"/>
          </a:p>
        </p:txBody>
      </p:sp>
      <p:sp>
        <p:nvSpPr>
          <p:cNvPr id="4" name="Slide Number Placeholder 3">
            <a:extLst>
              <a:ext uri="{FF2B5EF4-FFF2-40B4-BE49-F238E27FC236}">
                <a16:creationId xmlns:a16="http://schemas.microsoft.com/office/drawing/2014/main" id="{10C93BEE-55B2-4A4F-B1B2-D6917802189E}"/>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6">
            <a:extLst>
              <a:ext uri="{FF2B5EF4-FFF2-40B4-BE49-F238E27FC236}">
                <a16:creationId xmlns:a16="http://schemas.microsoft.com/office/drawing/2014/main" id="{1FC5EDF5-DCF3-4302-A47B-552F5CFFD757}"/>
              </a:ext>
            </a:extLst>
          </p:cNvPr>
          <p:cNvSpPr/>
          <p:nvPr/>
        </p:nvSpPr>
        <p:spPr>
          <a:xfrm>
            <a:off x="-1869440" y="180569"/>
            <a:ext cx="7965440" cy="6496861"/>
          </a:xfrm>
          <a:prstGeom prst="roundRect">
            <a:avLst>
              <a:gd name="adj" fmla="val 4598"/>
            </a:avLst>
          </a:prstGeom>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Off-page Connector 8">
            <a:extLst>
              <a:ext uri="{FF2B5EF4-FFF2-40B4-BE49-F238E27FC236}">
                <a16:creationId xmlns:a16="http://schemas.microsoft.com/office/drawing/2014/main" id="{43CC6765-C82D-4E61-933F-254C920A7DAD}"/>
              </a:ext>
            </a:extLst>
          </p:cNvPr>
          <p:cNvSpPr/>
          <p:nvPr/>
        </p:nvSpPr>
        <p:spPr>
          <a:xfrm rot="5400000">
            <a:off x="8694957" y="-1967103"/>
            <a:ext cx="963292" cy="5258638"/>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895 w 10000"/>
              <a:gd name="connsiteY2" fmla="*/ 8687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895 w 10000"/>
              <a:gd name="connsiteY2" fmla="*/ 8687 h 10000"/>
              <a:gd name="connsiteX3" fmla="*/ 5000 w 10000"/>
              <a:gd name="connsiteY3" fmla="*/ 10000 h 10000"/>
              <a:gd name="connsiteX4" fmla="*/ 211 w 10000"/>
              <a:gd name="connsiteY4" fmla="*/ 8687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9895" y="8687"/>
                </a:lnTo>
                <a:lnTo>
                  <a:pt x="5000" y="10000"/>
                </a:lnTo>
                <a:lnTo>
                  <a:pt x="211" y="8687"/>
                </a:lnTo>
                <a:cubicBezTo>
                  <a:pt x="141" y="5791"/>
                  <a:pt x="70" y="2896"/>
                  <a:pt x="0"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A439983-9CC3-4FBA-B33F-2C7A759AFA74}"/>
              </a:ext>
            </a:extLst>
          </p:cNvPr>
          <p:cNvSpPr>
            <a:spLocks noGrp="1"/>
          </p:cNvSpPr>
          <p:nvPr>
            <p:ph type="title"/>
          </p:nvPr>
        </p:nvSpPr>
        <p:spPr>
          <a:xfrm>
            <a:off x="8280082" y="96607"/>
            <a:ext cx="1793042" cy="1131217"/>
          </a:xfrm>
        </p:spPr>
        <p:txBody>
          <a:bodyPr/>
          <a:lstStyle/>
          <a:p>
            <a:pPr algn="ctr"/>
            <a:r>
              <a:rPr lang="en-US" sz="4800" b="1" dirty="0">
                <a:solidFill>
                  <a:schemeClr val="bg1"/>
                </a:solidFill>
                <a:effectLst>
                  <a:outerShdw blurRad="38100" dist="38100" dir="2700000" algn="tl">
                    <a:srgbClr val="000000">
                      <a:alpha val="43137"/>
                    </a:srgbClr>
                  </a:outerShdw>
                </a:effectLst>
                <a:latin typeface="Agency FB" panose="020B0503020202020204" pitchFamily="34" charset="0"/>
              </a:rPr>
              <a:t>Family</a:t>
            </a:r>
          </a:p>
        </p:txBody>
      </p:sp>
    </p:spTree>
    <p:extLst>
      <p:ext uri="{BB962C8B-B14F-4D97-AF65-F5344CB8AC3E}">
        <p14:creationId xmlns:p14="http://schemas.microsoft.com/office/powerpoint/2010/main" val="5677234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92E3024-CFD3-47F7-B5B5-1EF6E1E02012}"/>
              </a:ext>
            </a:extLst>
          </p:cNvPr>
          <p:cNvSpPr>
            <a:spLocks noGrp="1"/>
          </p:cNvSpPr>
          <p:nvPr>
            <p:ph sz="half" idx="1"/>
          </p:nvPr>
        </p:nvSpPr>
        <p:spPr>
          <a:xfrm>
            <a:off x="6526960" y="1595172"/>
            <a:ext cx="5472000" cy="4680434"/>
          </a:xfrm>
        </p:spPr>
        <p:txBody>
          <a:bodyPr/>
          <a:lstStyle/>
          <a:p>
            <a:pPr>
              <a:lnSpc>
                <a:spcPct val="150000"/>
              </a:lnSpc>
            </a:pPr>
            <a:r>
              <a:rPr lang="en-US" sz="2800" dirty="0">
                <a:latin typeface="Abadi Extra Light" panose="020B0204020104020204" pitchFamily="34" charset="0"/>
              </a:rPr>
              <a:t>Where do you work?</a:t>
            </a:r>
          </a:p>
          <a:p>
            <a:pPr>
              <a:lnSpc>
                <a:spcPct val="150000"/>
              </a:lnSpc>
            </a:pPr>
            <a:r>
              <a:rPr lang="en-US" sz="2800" dirty="0">
                <a:latin typeface="Abadi Extra Light" panose="020B0204020104020204" pitchFamily="34" charset="0"/>
              </a:rPr>
              <a:t>What do you do?</a:t>
            </a:r>
          </a:p>
          <a:p>
            <a:pPr>
              <a:lnSpc>
                <a:spcPct val="150000"/>
              </a:lnSpc>
            </a:pPr>
            <a:r>
              <a:rPr lang="en-US" sz="2800" dirty="0">
                <a:latin typeface="Abadi Extra Light" panose="020B0204020104020204" pitchFamily="34" charset="0"/>
              </a:rPr>
              <a:t>What did you do before?</a:t>
            </a:r>
          </a:p>
          <a:p>
            <a:pPr>
              <a:lnSpc>
                <a:spcPct val="150000"/>
              </a:lnSpc>
            </a:pPr>
            <a:r>
              <a:rPr lang="en-US" sz="2800" dirty="0">
                <a:latin typeface="Abadi Extra Light" panose="020B0204020104020204" pitchFamily="34" charset="0"/>
              </a:rPr>
              <a:t>How did you get into that line of work?</a:t>
            </a:r>
          </a:p>
          <a:p>
            <a:pPr>
              <a:lnSpc>
                <a:spcPct val="150000"/>
              </a:lnSpc>
            </a:pPr>
            <a:r>
              <a:rPr lang="en-US" sz="2800" dirty="0">
                <a:latin typeface="Abadi Extra Light" panose="020B0204020104020204" pitchFamily="34" charset="0"/>
              </a:rPr>
              <a:t>What’s your major?</a:t>
            </a:r>
          </a:p>
          <a:p>
            <a:endParaRPr lang="en-US" sz="2000" dirty="0"/>
          </a:p>
        </p:txBody>
      </p:sp>
      <p:sp>
        <p:nvSpPr>
          <p:cNvPr id="4" name="Slide Number Placeholder 3">
            <a:extLst>
              <a:ext uri="{FF2B5EF4-FFF2-40B4-BE49-F238E27FC236}">
                <a16:creationId xmlns:a16="http://schemas.microsoft.com/office/drawing/2014/main" id="{10C93BEE-55B2-4A4F-B1B2-D6917802189E}"/>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6">
            <a:extLst>
              <a:ext uri="{FF2B5EF4-FFF2-40B4-BE49-F238E27FC236}">
                <a16:creationId xmlns:a16="http://schemas.microsoft.com/office/drawing/2014/main" id="{1FC5EDF5-DCF3-4302-A47B-552F5CFFD757}"/>
              </a:ext>
            </a:extLst>
          </p:cNvPr>
          <p:cNvSpPr/>
          <p:nvPr/>
        </p:nvSpPr>
        <p:spPr>
          <a:xfrm>
            <a:off x="-268401" y="180570"/>
            <a:ext cx="6364401" cy="6301510"/>
          </a:xfrm>
          <a:prstGeom prst="roundRect">
            <a:avLst>
              <a:gd name="adj" fmla="val 4598"/>
            </a:avLst>
          </a:prstGeom>
          <a:blipFill dpi="0" rotWithShape="1">
            <a:blip r:embed="rId3">
              <a:extLst>
                <a:ext uri="{28A0092B-C50C-407E-A947-70E740481C1C}">
                  <a14:useLocalDpi xmlns:a14="http://schemas.microsoft.com/office/drawing/2010/main" val="0"/>
                </a:ext>
              </a:extLst>
            </a:blip>
            <a:srcRect/>
            <a:stretch>
              <a:fillRect l="-1" r="-25538"/>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Off-page Connector 8">
            <a:extLst>
              <a:ext uri="{FF2B5EF4-FFF2-40B4-BE49-F238E27FC236}">
                <a16:creationId xmlns:a16="http://schemas.microsoft.com/office/drawing/2014/main" id="{43CC6765-C82D-4E61-933F-254C920A7DAD}"/>
              </a:ext>
            </a:extLst>
          </p:cNvPr>
          <p:cNvSpPr/>
          <p:nvPr/>
        </p:nvSpPr>
        <p:spPr>
          <a:xfrm rot="5400000">
            <a:off x="8684795" y="-1977265"/>
            <a:ext cx="963292" cy="5278962"/>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895 w 10000"/>
              <a:gd name="connsiteY2" fmla="*/ 8687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895 w 10000"/>
              <a:gd name="connsiteY2" fmla="*/ 8687 h 10000"/>
              <a:gd name="connsiteX3" fmla="*/ 5000 w 10000"/>
              <a:gd name="connsiteY3" fmla="*/ 10000 h 10000"/>
              <a:gd name="connsiteX4" fmla="*/ 211 w 10000"/>
              <a:gd name="connsiteY4" fmla="*/ 8687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9895" y="8687"/>
                </a:lnTo>
                <a:lnTo>
                  <a:pt x="5000" y="10000"/>
                </a:lnTo>
                <a:lnTo>
                  <a:pt x="211" y="8687"/>
                </a:lnTo>
                <a:cubicBezTo>
                  <a:pt x="141" y="5791"/>
                  <a:pt x="70" y="2896"/>
                  <a:pt x="0"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A439983-9CC3-4FBA-B33F-2C7A759AFA74}"/>
              </a:ext>
            </a:extLst>
          </p:cNvPr>
          <p:cNvSpPr>
            <a:spLocks noGrp="1"/>
          </p:cNvSpPr>
          <p:nvPr>
            <p:ph type="title"/>
          </p:nvPr>
        </p:nvSpPr>
        <p:spPr>
          <a:xfrm>
            <a:off x="7964860" y="96607"/>
            <a:ext cx="2403161" cy="1131217"/>
          </a:xfrm>
        </p:spPr>
        <p:txBody>
          <a:bodyPr/>
          <a:lstStyle/>
          <a:p>
            <a:pPr algn="ctr"/>
            <a:r>
              <a:rPr lang="en-US" sz="4800" b="1" dirty="0">
                <a:solidFill>
                  <a:schemeClr val="bg1"/>
                </a:solidFill>
                <a:effectLst>
                  <a:outerShdw blurRad="38100" dist="38100" dir="2700000" algn="tl">
                    <a:srgbClr val="000000">
                      <a:alpha val="43137"/>
                    </a:srgbClr>
                  </a:outerShdw>
                </a:effectLst>
                <a:latin typeface="Agency FB" panose="020B0503020202020204" pitchFamily="34" charset="0"/>
              </a:rPr>
              <a:t>Occupation</a:t>
            </a:r>
          </a:p>
        </p:txBody>
      </p:sp>
    </p:spTree>
    <p:extLst>
      <p:ext uri="{BB962C8B-B14F-4D97-AF65-F5344CB8AC3E}">
        <p14:creationId xmlns:p14="http://schemas.microsoft.com/office/powerpoint/2010/main" val="17087412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92E3024-CFD3-47F7-B5B5-1EF6E1E02012}"/>
              </a:ext>
            </a:extLst>
          </p:cNvPr>
          <p:cNvSpPr>
            <a:spLocks noGrp="1"/>
          </p:cNvSpPr>
          <p:nvPr>
            <p:ph sz="half" idx="1"/>
          </p:nvPr>
        </p:nvSpPr>
        <p:spPr>
          <a:xfrm>
            <a:off x="6487828" y="1570319"/>
            <a:ext cx="5472000" cy="4001351"/>
          </a:xfrm>
        </p:spPr>
        <p:txBody>
          <a:bodyPr/>
          <a:lstStyle/>
          <a:p>
            <a:pPr>
              <a:lnSpc>
                <a:spcPct val="150000"/>
              </a:lnSpc>
            </a:pPr>
            <a:r>
              <a:rPr lang="en-US" sz="2800" dirty="0">
                <a:latin typeface="Abadi Extra Light" panose="020B0204020104020204" pitchFamily="34" charset="0"/>
              </a:rPr>
              <a:t>What do you do for fun?</a:t>
            </a:r>
          </a:p>
          <a:p>
            <a:pPr>
              <a:lnSpc>
                <a:spcPct val="150000"/>
              </a:lnSpc>
            </a:pPr>
            <a:r>
              <a:rPr lang="en-US" sz="2800" dirty="0">
                <a:latin typeface="Abadi Extra Light" panose="020B0204020104020204" pitchFamily="34" charset="0"/>
              </a:rPr>
              <a:t>What are your hobbies?</a:t>
            </a:r>
          </a:p>
          <a:p>
            <a:pPr>
              <a:lnSpc>
                <a:spcPct val="150000"/>
              </a:lnSpc>
            </a:pPr>
            <a:r>
              <a:rPr lang="en-US" sz="2800" dirty="0">
                <a:latin typeface="Abadi Extra Light" panose="020B0204020104020204" pitchFamily="34" charset="0"/>
              </a:rPr>
              <a:t>What relieves stress?</a:t>
            </a:r>
          </a:p>
          <a:p>
            <a:pPr>
              <a:lnSpc>
                <a:spcPct val="150000"/>
              </a:lnSpc>
            </a:pPr>
            <a:r>
              <a:rPr lang="en-US" sz="2800" dirty="0">
                <a:latin typeface="Abadi Extra Light" panose="020B0204020104020204" pitchFamily="34" charset="0"/>
              </a:rPr>
              <a:t>What is your favorite vacation spot?</a:t>
            </a:r>
          </a:p>
          <a:p>
            <a:pPr>
              <a:lnSpc>
                <a:spcPct val="150000"/>
              </a:lnSpc>
            </a:pPr>
            <a:r>
              <a:rPr lang="en-US" sz="2800" dirty="0">
                <a:latin typeface="Abadi Extra Light" panose="020B0204020104020204" pitchFamily="34" charset="0"/>
              </a:rPr>
              <a:t>What’s your spouse’s hobbies?</a:t>
            </a:r>
          </a:p>
        </p:txBody>
      </p:sp>
      <p:sp>
        <p:nvSpPr>
          <p:cNvPr id="4" name="Slide Number Placeholder 3">
            <a:extLst>
              <a:ext uri="{FF2B5EF4-FFF2-40B4-BE49-F238E27FC236}">
                <a16:creationId xmlns:a16="http://schemas.microsoft.com/office/drawing/2014/main" id="{10C93BEE-55B2-4A4F-B1B2-D6917802189E}"/>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6">
            <a:extLst>
              <a:ext uri="{FF2B5EF4-FFF2-40B4-BE49-F238E27FC236}">
                <a16:creationId xmlns:a16="http://schemas.microsoft.com/office/drawing/2014/main" id="{1FC5EDF5-DCF3-4302-A47B-552F5CFFD757}"/>
              </a:ext>
            </a:extLst>
          </p:cNvPr>
          <p:cNvSpPr/>
          <p:nvPr/>
        </p:nvSpPr>
        <p:spPr>
          <a:xfrm>
            <a:off x="-508131" y="180569"/>
            <a:ext cx="6604131" cy="6496861"/>
          </a:xfrm>
          <a:prstGeom prst="roundRect">
            <a:avLst>
              <a:gd name="adj" fmla="val 4598"/>
            </a:avLst>
          </a:prstGeom>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1808" b="-1"/>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Off-page Connector 8">
            <a:extLst>
              <a:ext uri="{FF2B5EF4-FFF2-40B4-BE49-F238E27FC236}">
                <a16:creationId xmlns:a16="http://schemas.microsoft.com/office/drawing/2014/main" id="{43CC6765-C82D-4E61-933F-254C920A7DAD}"/>
              </a:ext>
            </a:extLst>
          </p:cNvPr>
          <p:cNvSpPr/>
          <p:nvPr/>
        </p:nvSpPr>
        <p:spPr>
          <a:xfrm rot="5400000">
            <a:off x="8665229" y="-1996831"/>
            <a:ext cx="963292" cy="5318094"/>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895 w 10000"/>
              <a:gd name="connsiteY2" fmla="*/ 8687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895 w 10000"/>
              <a:gd name="connsiteY2" fmla="*/ 8687 h 10000"/>
              <a:gd name="connsiteX3" fmla="*/ 5000 w 10000"/>
              <a:gd name="connsiteY3" fmla="*/ 10000 h 10000"/>
              <a:gd name="connsiteX4" fmla="*/ 211 w 10000"/>
              <a:gd name="connsiteY4" fmla="*/ 8687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9895" y="8687"/>
                </a:lnTo>
                <a:lnTo>
                  <a:pt x="5000" y="10000"/>
                </a:lnTo>
                <a:lnTo>
                  <a:pt x="211" y="8687"/>
                </a:lnTo>
                <a:cubicBezTo>
                  <a:pt x="141" y="5791"/>
                  <a:pt x="70" y="2896"/>
                  <a:pt x="0"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A439983-9CC3-4FBA-B33F-2C7A759AFA74}"/>
              </a:ext>
            </a:extLst>
          </p:cNvPr>
          <p:cNvSpPr>
            <a:spLocks noGrp="1"/>
          </p:cNvSpPr>
          <p:nvPr>
            <p:ph type="title"/>
          </p:nvPr>
        </p:nvSpPr>
        <p:spPr>
          <a:xfrm>
            <a:off x="7868341" y="96607"/>
            <a:ext cx="2403161" cy="1131217"/>
          </a:xfrm>
        </p:spPr>
        <p:txBody>
          <a:bodyPr/>
          <a:lstStyle/>
          <a:p>
            <a:pPr algn="ctr"/>
            <a:r>
              <a:rPr lang="en-US" sz="4800" b="1" dirty="0">
                <a:solidFill>
                  <a:schemeClr val="bg1"/>
                </a:solidFill>
                <a:effectLst>
                  <a:outerShdw blurRad="38100" dist="38100" dir="2700000" algn="tl">
                    <a:srgbClr val="000000">
                      <a:alpha val="43137"/>
                    </a:srgbClr>
                  </a:outerShdw>
                </a:effectLst>
                <a:latin typeface="Agency FB" panose="020B0503020202020204" pitchFamily="34" charset="0"/>
              </a:rPr>
              <a:t>Recreation</a:t>
            </a:r>
          </a:p>
        </p:txBody>
      </p:sp>
    </p:spTree>
    <p:extLst>
      <p:ext uri="{BB962C8B-B14F-4D97-AF65-F5344CB8AC3E}">
        <p14:creationId xmlns:p14="http://schemas.microsoft.com/office/powerpoint/2010/main" val="6350531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92E3024-CFD3-47F7-B5B5-1EF6E1E02012}"/>
              </a:ext>
            </a:extLst>
          </p:cNvPr>
          <p:cNvSpPr>
            <a:spLocks noGrp="1"/>
          </p:cNvSpPr>
          <p:nvPr>
            <p:ph sz="half" idx="1"/>
          </p:nvPr>
        </p:nvSpPr>
        <p:spPr>
          <a:xfrm>
            <a:off x="6487828" y="1840457"/>
            <a:ext cx="5472000" cy="3177083"/>
          </a:xfrm>
        </p:spPr>
        <p:txBody>
          <a:bodyPr/>
          <a:lstStyle/>
          <a:p>
            <a:pPr>
              <a:lnSpc>
                <a:spcPct val="150000"/>
              </a:lnSpc>
            </a:pPr>
            <a:r>
              <a:rPr lang="en-US" sz="2800" dirty="0">
                <a:latin typeface="Abadi Extra Light" panose="020B0204020104020204" pitchFamily="34" charset="0"/>
              </a:rPr>
              <a:t>Look for an opportunity to share a spiritual tidbit</a:t>
            </a:r>
          </a:p>
          <a:p>
            <a:pPr>
              <a:lnSpc>
                <a:spcPct val="150000"/>
              </a:lnSpc>
            </a:pPr>
            <a:r>
              <a:rPr lang="en-US" sz="2800" dirty="0">
                <a:latin typeface="Abadi Extra Light" panose="020B0204020104020204" pitchFamily="34" charset="0"/>
              </a:rPr>
              <a:t>Plant a small seed</a:t>
            </a:r>
          </a:p>
          <a:p>
            <a:pPr>
              <a:lnSpc>
                <a:spcPct val="150000"/>
              </a:lnSpc>
            </a:pPr>
            <a:r>
              <a:rPr lang="en-US" sz="2800" dirty="0">
                <a:latin typeface="Abadi Extra Light" panose="020B0204020104020204" pitchFamily="34" charset="0"/>
              </a:rPr>
              <a:t>Ask a spiritual question</a:t>
            </a:r>
          </a:p>
        </p:txBody>
      </p:sp>
      <p:sp>
        <p:nvSpPr>
          <p:cNvPr id="4" name="Slide Number Placeholder 3">
            <a:extLst>
              <a:ext uri="{FF2B5EF4-FFF2-40B4-BE49-F238E27FC236}">
                <a16:creationId xmlns:a16="http://schemas.microsoft.com/office/drawing/2014/main" id="{10C93BEE-55B2-4A4F-B1B2-D6917802189E}"/>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6">
            <a:extLst>
              <a:ext uri="{FF2B5EF4-FFF2-40B4-BE49-F238E27FC236}">
                <a16:creationId xmlns:a16="http://schemas.microsoft.com/office/drawing/2014/main" id="{1FC5EDF5-DCF3-4302-A47B-552F5CFFD757}"/>
              </a:ext>
            </a:extLst>
          </p:cNvPr>
          <p:cNvSpPr/>
          <p:nvPr/>
        </p:nvSpPr>
        <p:spPr>
          <a:xfrm>
            <a:off x="-873760" y="180569"/>
            <a:ext cx="6969760" cy="6496861"/>
          </a:xfrm>
          <a:prstGeom prst="roundRect">
            <a:avLst>
              <a:gd name="adj" fmla="val 4598"/>
            </a:avLst>
          </a:prstGeom>
          <a:blipFill dpi="0" rotWithShape="1">
            <a:blip r:embed="rId3">
              <a:extLst>
                <a:ext uri="{28A0092B-C50C-407E-A947-70E740481C1C}">
                  <a14:useLocalDpi xmlns:a14="http://schemas.microsoft.com/office/drawing/2010/main" val="0"/>
                </a:ext>
              </a:extLst>
            </a:blip>
            <a:srcRect/>
            <a:stretch>
              <a:fillRect r="-10511"/>
            </a:stretch>
          </a:bli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Off-page Connector 8">
            <a:extLst>
              <a:ext uri="{FF2B5EF4-FFF2-40B4-BE49-F238E27FC236}">
                <a16:creationId xmlns:a16="http://schemas.microsoft.com/office/drawing/2014/main" id="{43CC6765-C82D-4E61-933F-254C920A7DAD}"/>
              </a:ext>
            </a:extLst>
          </p:cNvPr>
          <p:cNvSpPr/>
          <p:nvPr/>
        </p:nvSpPr>
        <p:spPr>
          <a:xfrm rot="5400000">
            <a:off x="8665229" y="-1996831"/>
            <a:ext cx="963292" cy="5318094"/>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895 w 10000"/>
              <a:gd name="connsiteY2" fmla="*/ 8687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895 w 10000"/>
              <a:gd name="connsiteY2" fmla="*/ 8687 h 10000"/>
              <a:gd name="connsiteX3" fmla="*/ 5000 w 10000"/>
              <a:gd name="connsiteY3" fmla="*/ 10000 h 10000"/>
              <a:gd name="connsiteX4" fmla="*/ 211 w 10000"/>
              <a:gd name="connsiteY4" fmla="*/ 8687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9895" y="8687"/>
                </a:lnTo>
                <a:lnTo>
                  <a:pt x="5000" y="10000"/>
                </a:lnTo>
                <a:lnTo>
                  <a:pt x="211" y="8687"/>
                </a:lnTo>
                <a:cubicBezTo>
                  <a:pt x="141" y="5791"/>
                  <a:pt x="70" y="2896"/>
                  <a:pt x="0"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A439983-9CC3-4FBA-B33F-2C7A759AFA74}"/>
              </a:ext>
            </a:extLst>
          </p:cNvPr>
          <p:cNvSpPr>
            <a:spLocks noGrp="1"/>
          </p:cNvSpPr>
          <p:nvPr>
            <p:ph type="title"/>
          </p:nvPr>
        </p:nvSpPr>
        <p:spPr>
          <a:xfrm>
            <a:off x="7868341" y="96607"/>
            <a:ext cx="2403161" cy="1131217"/>
          </a:xfrm>
        </p:spPr>
        <p:txBody>
          <a:bodyPr/>
          <a:lstStyle/>
          <a:p>
            <a:pPr algn="ctr"/>
            <a:r>
              <a:rPr lang="en-US" sz="4800" b="1" dirty="0">
                <a:solidFill>
                  <a:schemeClr val="bg1"/>
                </a:solidFill>
                <a:effectLst>
                  <a:outerShdw blurRad="38100" dist="38100" dir="2700000" algn="tl">
                    <a:srgbClr val="000000">
                      <a:alpha val="43137"/>
                    </a:srgbClr>
                  </a:outerShdw>
                </a:effectLst>
                <a:latin typeface="Agency FB" panose="020B0503020202020204" pitchFamily="34" charset="0"/>
              </a:rPr>
              <a:t>Testimony</a:t>
            </a:r>
          </a:p>
        </p:txBody>
      </p:sp>
    </p:spTree>
    <p:extLst>
      <p:ext uri="{BB962C8B-B14F-4D97-AF65-F5344CB8AC3E}">
        <p14:creationId xmlns:p14="http://schemas.microsoft.com/office/powerpoint/2010/main" val="23230243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349AC5-8342-4895-A7DB-F9E9D847A80A}"/>
              </a:ext>
            </a:extLst>
          </p:cNvPr>
          <p:cNvSpPr>
            <a:spLocks noGrp="1"/>
          </p:cNvSpPr>
          <p:nvPr>
            <p:ph type="sldNum" sz="quarter" idx="33"/>
          </p:nvPr>
        </p:nvSpPr>
        <p:spPr/>
        <p:txBody>
          <a:bodyPr/>
          <a:lstStyle/>
          <a:p>
            <a:fld id="{19B51A1E-902D-48AF-9020-955120F399B6}" type="slidenum">
              <a:rPr lang="en-US" noProof="0" smtClean="0"/>
              <a:pPr/>
              <a:t>46</a:t>
            </a:fld>
            <a:endParaRPr lang="en-US" noProof="0" dirty="0"/>
          </a:p>
        </p:txBody>
      </p:sp>
      <p:pic>
        <p:nvPicPr>
          <p:cNvPr id="6" name="Picture 5" descr="A group of people sitting in a chair&#10;&#10;Description automatically generated">
            <a:extLst>
              <a:ext uri="{FF2B5EF4-FFF2-40B4-BE49-F238E27FC236}">
                <a16:creationId xmlns:a16="http://schemas.microsoft.com/office/drawing/2014/main" id="{A996F588-835E-4DC7-9FB0-664259C4B738}"/>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7210"/>
          <a:stretch/>
        </p:blipFill>
        <p:spPr>
          <a:xfrm>
            <a:off x="0" y="0"/>
            <a:ext cx="8239760" cy="685800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070F418E-B511-4EB1-BE98-2985C6F4A628}"/>
              </a:ext>
            </a:extLst>
          </p:cNvPr>
          <p:cNvSpPr txBox="1"/>
          <p:nvPr/>
        </p:nvSpPr>
        <p:spPr>
          <a:xfrm>
            <a:off x="8385016" y="180569"/>
            <a:ext cx="3342640" cy="1323439"/>
          </a:xfrm>
          <a:prstGeom prst="rect">
            <a:avLst/>
          </a:prstGeom>
          <a:noFill/>
        </p:spPr>
        <p:txBody>
          <a:bodyPr wrap="square" rtlCol="0">
            <a:spAutoFit/>
          </a:bodyPr>
          <a:lstStyle/>
          <a:p>
            <a:r>
              <a:rPr lang="en-US" sz="8000" dirty="0">
                <a:effectLst>
                  <a:outerShdw blurRad="38100" dist="38100" dir="2700000" algn="tl">
                    <a:srgbClr val="000000">
                      <a:alpha val="43137"/>
                    </a:srgbClr>
                  </a:outerShdw>
                </a:effectLst>
                <a:latin typeface="Agency FB" panose="020B0503020202020204" pitchFamily="34" charset="0"/>
              </a:rPr>
              <a:t>Role Play!</a:t>
            </a:r>
          </a:p>
        </p:txBody>
      </p:sp>
      <p:sp>
        <p:nvSpPr>
          <p:cNvPr id="11" name="TextBox 10">
            <a:extLst>
              <a:ext uri="{FF2B5EF4-FFF2-40B4-BE49-F238E27FC236}">
                <a16:creationId xmlns:a16="http://schemas.microsoft.com/office/drawing/2014/main" id="{AFB63B10-8338-4661-BC86-220B5936D834}"/>
              </a:ext>
            </a:extLst>
          </p:cNvPr>
          <p:cNvSpPr txBox="1"/>
          <p:nvPr/>
        </p:nvSpPr>
        <p:spPr>
          <a:xfrm>
            <a:off x="8976360" y="2225393"/>
            <a:ext cx="2479040" cy="3330464"/>
          </a:xfrm>
          <a:prstGeom prst="rect">
            <a:avLst/>
          </a:prstGeom>
          <a:noFill/>
        </p:spPr>
        <p:txBody>
          <a:bodyPr wrap="square" rtlCol="0">
            <a:spAutoFit/>
          </a:bodyPr>
          <a:lstStyle/>
          <a:p>
            <a:pPr>
              <a:lnSpc>
                <a:spcPct val="150000"/>
              </a:lnSpc>
            </a:pPr>
            <a:r>
              <a:rPr lang="en-US" sz="3600" b="1" dirty="0">
                <a:latin typeface="Abadi Extra Light" panose="020B0204020104020204" pitchFamily="34" charset="0"/>
              </a:rPr>
              <a:t>F</a:t>
            </a:r>
            <a:r>
              <a:rPr lang="en-US" sz="3600" dirty="0">
                <a:latin typeface="Abadi Extra Light" panose="020B0204020104020204" pitchFamily="34" charset="0"/>
              </a:rPr>
              <a:t> </a:t>
            </a:r>
            <a:r>
              <a:rPr lang="en-US" sz="3600" dirty="0" err="1">
                <a:latin typeface="Abadi Extra Light" panose="020B0204020104020204" pitchFamily="34" charset="0"/>
              </a:rPr>
              <a:t>amily</a:t>
            </a:r>
            <a:endParaRPr lang="en-US" sz="3600" dirty="0">
              <a:latin typeface="Abadi Extra Light" panose="020B0204020104020204" pitchFamily="34" charset="0"/>
            </a:endParaRPr>
          </a:p>
          <a:p>
            <a:pPr>
              <a:lnSpc>
                <a:spcPct val="150000"/>
              </a:lnSpc>
            </a:pPr>
            <a:r>
              <a:rPr lang="en-US" sz="3600" b="1" dirty="0">
                <a:latin typeface="Abadi Extra Light" panose="020B0204020104020204" pitchFamily="34" charset="0"/>
              </a:rPr>
              <a:t>O</a:t>
            </a:r>
            <a:r>
              <a:rPr lang="en-US" sz="3600" dirty="0">
                <a:latin typeface="Abadi Extra Light" panose="020B0204020104020204" pitchFamily="34" charset="0"/>
              </a:rPr>
              <a:t> </a:t>
            </a:r>
            <a:r>
              <a:rPr lang="en-US" sz="3600" dirty="0" err="1">
                <a:latin typeface="Abadi Extra Light" panose="020B0204020104020204" pitchFamily="34" charset="0"/>
              </a:rPr>
              <a:t>ccupation</a:t>
            </a:r>
            <a:endParaRPr lang="en-US" sz="3600" dirty="0">
              <a:latin typeface="Abadi Extra Light" panose="020B0204020104020204" pitchFamily="34" charset="0"/>
            </a:endParaRPr>
          </a:p>
          <a:p>
            <a:pPr>
              <a:lnSpc>
                <a:spcPct val="150000"/>
              </a:lnSpc>
            </a:pPr>
            <a:r>
              <a:rPr lang="en-US" sz="3600" b="1" dirty="0">
                <a:latin typeface="Abadi Extra Light" panose="020B0204020104020204" pitchFamily="34" charset="0"/>
              </a:rPr>
              <a:t>R</a:t>
            </a:r>
            <a:r>
              <a:rPr lang="en-US" sz="3600" dirty="0">
                <a:latin typeface="Abadi Extra Light" panose="020B0204020104020204" pitchFamily="34" charset="0"/>
              </a:rPr>
              <a:t> </a:t>
            </a:r>
            <a:r>
              <a:rPr lang="en-US" sz="3600" dirty="0" err="1">
                <a:latin typeface="Abadi Extra Light" panose="020B0204020104020204" pitchFamily="34" charset="0"/>
              </a:rPr>
              <a:t>ecreation</a:t>
            </a:r>
            <a:endParaRPr lang="en-US" sz="3600" dirty="0">
              <a:latin typeface="Abadi Extra Light" panose="020B0204020104020204" pitchFamily="34" charset="0"/>
            </a:endParaRPr>
          </a:p>
          <a:p>
            <a:pPr>
              <a:lnSpc>
                <a:spcPct val="150000"/>
              </a:lnSpc>
            </a:pPr>
            <a:r>
              <a:rPr lang="en-US" sz="3600" b="1" dirty="0">
                <a:latin typeface="Abadi Extra Light" panose="020B0204020104020204" pitchFamily="34" charset="0"/>
              </a:rPr>
              <a:t>T</a:t>
            </a:r>
            <a:r>
              <a:rPr lang="en-US" sz="3600" dirty="0">
                <a:latin typeface="Abadi Extra Light" panose="020B0204020104020204" pitchFamily="34" charset="0"/>
              </a:rPr>
              <a:t> </a:t>
            </a:r>
            <a:r>
              <a:rPr lang="en-US" sz="3600" dirty="0" err="1">
                <a:latin typeface="Abadi Extra Light" panose="020B0204020104020204" pitchFamily="34" charset="0"/>
              </a:rPr>
              <a:t>estimony</a:t>
            </a:r>
            <a:endParaRPr lang="en-US" sz="3600" dirty="0">
              <a:latin typeface="Abadi Extra Light" panose="020B0204020104020204" pitchFamily="34" charset="0"/>
            </a:endParaRPr>
          </a:p>
        </p:txBody>
      </p:sp>
    </p:spTree>
    <p:extLst>
      <p:ext uri="{BB962C8B-B14F-4D97-AF65-F5344CB8AC3E}">
        <p14:creationId xmlns:p14="http://schemas.microsoft.com/office/powerpoint/2010/main" val="271727058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11">
                                            <p:txEl>
                                              <p:pRg st="0" end="0"/>
                                            </p:txEl>
                                          </p:spTgt>
                                        </p:tgtEl>
                                      </p:cBhvr>
                                    </p:animEffect>
                                    <p:animScale>
                                      <p:cBhvr>
                                        <p:cTn id="7" dur="250" autoRev="1" fill="hold"/>
                                        <p:tgtEl>
                                          <p:spTgt spid="11">
                                            <p:txEl>
                                              <p:pRg st="0" end="0"/>
                                            </p:txEl>
                                          </p:spTgt>
                                        </p:tgtEl>
                                      </p:cBhvr>
                                      <p:by x="105000" y="105000"/>
                                    </p:animScale>
                                  </p:childTnLst>
                                </p:cTn>
                              </p:par>
                              <p:par>
                                <p:cTn id="8" presetID="26" presetClass="emph" presetSubtype="0" fill="hold" nodeType="withEffect">
                                  <p:stCondLst>
                                    <p:cond delay="500"/>
                                  </p:stCondLst>
                                  <p:childTnLst>
                                    <p:animEffect transition="out" filter="fade">
                                      <p:cBhvr>
                                        <p:cTn id="9" dur="500" tmFilter="0, 0; .2, .5; .8, .5; 1, 0"/>
                                        <p:tgtEl>
                                          <p:spTgt spid="11">
                                            <p:txEl>
                                              <p:pRg st="1" end="1"/>
                                            </p:txEl>
                                          </p:spTgt>
                                        </p:tgtEl>
                                      </p:cBhvr>
                                    </p:animEffect>
                                    <p:animScale>
                                      <p:cBhvr>
                                        <p:cTn id="10" dur="250" autoRev="1" fill="hold"/>
                                        <p:tgtEl>
                                          <p:spTgt spid="11">
                                            <p:txEl>
                                              <p:pRg st="1" end="1"/>
                                            </p:txEl>
                                          </p:spTgt>
                                        </p:tgtEl>
                                      </p:cBhvr>
                                      <p:by x="105000" y="105000"/>
                                    </p:animScale>
                                  </p:childTnLst>
                                </p:cTn>
                              </p:par>
                              <p:par>
                                <p:cTn id="11" presetID="26" presetClass="emph" presetSubtype="0" fill="hold" nodeType="withEffect">
                                  <p:stCondLst>
                                    <p:cond delay="500"/>
                                  </p:stCondLst>
                                  <p:childTnLst>
                                    <p:animEffect transition="out" filter="fade">
                                      <p:cBhvr>
                                        <p:cTn id="12" dur="500" tmFilter="0, 0; .2, .5; .8, .5; 1, 0"/>
                                        <p:tgtEl>
                                          <p:spTgt spid="11">
                                            <p:txEl>
                                              <p:pRg st="2" end="2"/>
                                            </p:txEl>
                                          </p:spTgt>
                                        </p:tgtEl>
                                      </p:cBhvr>
                                    </p:animEffect>
                                    <p:animScale>
                                      <p:cBhvr>
                                        <p:cTn id="13" dur="250" autoRev="1" fill="hold"/>
                                        <p:tgtEl>
                                          <p:spTgt spid="11">
                                            <p:txEl>
                                              <p:pRg st="2" end="2"/>
                                            </p:txEl>
                                          </p:spTgt>
                                        </p:tgtEl>
                                      </p:cBhvr>
                                      <p:by x="105000" y="105000"/>
                                    </p:animScale>
                                  </p:childTnLst>
                                </p:cTn>
                              </p:par>
                              <p:par>
                                <p:cTn id="14" presetID="26" presetClass="emph" presetSubtype="0" fill="hold" nodeType="withEffect">
                                  <p:stCondLst>
                                    <p:cond delay="500"/>
                                  </p:stCondLst>
                                  <p:childTnLst>
                                    <p:animEffect transition="out" filter="fade">
                                      <p:cBhvr>
                                        <p:cTn id="15" dur="500" tmFilter="0, 0; .2, .5; .8, .5; 1, 0"/>
                                        <p:tgtEl>
                                          <p:spTgt spid="11">
                                            <p:txEl>
                                              <p:pRg st="3" end="3"/>
                                            </p:txEl>
                                          </p:spTgt>
                                        </p:tgtEl>
                                      </p:cBhvr>
                                    </p:animEffect>
                                    <p:animScale>
                                      <p:cBhvr>
                                        <p:cTn id="16" dur="250" autoRev="1" fill="hold"/>
                                        <p:tgtEl>
                                          <p:spTgt spid="11">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CEE517-80AC-4ABC-85EE-BE7B80B66373}"/>
              </a:ext>
            </a:extLst>
          </p:cNvPr>
          <p:cNvSpPr/>
          <p:nvPr/>
        </p:nvSpPr>
        <p:spPr>
          <a:xfrm>
            <a:off x="-83897" y="1326310"/>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AE31C528-C994-466D-9A9A-1760BBF6438D}"/>
              </a:ext>
            </a:extLst>
          </p:cNvPr>
          <p:cNvSpPr/>
          <p:nvPr/>
        </p:nvSpPr>
        <p:spPr>
          <a:xfrm rot="5400000" flipV="1">
            <a:off x="69939" y="1270186"/>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a:extLst>
              <a:ext uri="{FF2B5EF4-FFF2-40B4-BE49-F238E27FC236}">
                <a16:creationId xmlns:a16="http://schemas.microsoft.com/office/drawing/2014/main" id="{3333FE41-9F2D-44CC-86F1-F197F19A5F6B}"/>
              </a:ext>
            </a:extLst>
          </p:cNvPr>
          <p:cNvPicPr>
            <a:picLocks noGrp="1" noChangeAspect="1"/>
          </p:cNvPicPr>
          <p:nvPr>
            <p:ph type="pic" sz="quarter" idx="14"/>
          </p:nvPr>
        </p:nvPicPr>
        <p:blipFill rotWithShape="1">
          <a:blip r:embed="rId3">
            <a:extLst>
              <a:ext uri="{837473B0-CC2E-450A-ABE3-18F120FF3D39}">
                <a1611:picAttrSrcUrl xmlns:a1611="http://schemas.microsoft.com/office/drawing/2016/11/main" r:id="rId4"/>
              </a:ext>
            </a:extLst>
          </a:blip>
          <a:srcRect l="7949" r="7371"/>
          <a:stretch/>
        </p:blipFill>
        <p:spPr>
          <a:xfrm>
            <a:off x="6491036" y="1743544"/>
            <a:ext cx="4629847" cy="4100593"/>
          </a:xfrm>
          <a:ln w="38100">
            <a:solidFill>
              <a:schemeClr val="accent4">
                <a:lumMod val="50000"/>
              </a:schemeClr>
            </a:solidFill>
          </a:ln>
        </p:spPr>
      </p:pic>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47</a:t>
            </a:fld>
            <a:endParaRPr lang="en-US" noProof="0" dirty="0"/>
          </a:p>
        </p:txBody>
      </p:sp>
      <p:sp>
        <p:nvSpPr>
          <p:cNvPr id="7" name="Freeform 5">
            <a:extLst>
              <a:ext uri="{FF2B5EF4-FFF2-40B4-BE49-F238E27FC236}">
                <a16:creationId xmlns:a16="http://schemas.microsoft.com/office/drawing/2014/main" id="{DC4360B0-0E79-4AF6-93B4-A238CD545C2D}"/>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Content Placeholder 3">
            <a:extLst>
              <a:ext uri="{FF2B5EF4-FFF2-40B4-BE49-F238E27FC236}">
                <a16:creationId xmlns:a16="http://schemas.microsoft.com/office/drawing/2014/main" id="{FADEE0FF-5590-431D-B719-07B904E8C32D}"/>
              </a:ext>
            </a:extLst>
          </p:cNvPr>
          <p:cNvSpPr txBox="1">
            <a:spLocks/>
          </p:cNvSpPr>
          <p:nvPr/>
        </p:nvSpPr>
        <p:spPr>
          <a:xfrm>
            <a:off x="545811" y="3429000"/>
            <a:ext cx="5472000" cy="1904888"/>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dirty="0"/>
              <a:t>Look for opportunities to bring up something spiritual and see how they respond.</a:t>
            </a:r>
          </a:p>
        </p:txBody>
      </p:sp>
      <p:sp>
        <p:nvSpPr>
          <p:cNvPr id="11" name="Title 1">
            <a:extLst>
              <a:ext uri="{FF2B5EF4-FFF2-40B4-BE49-F238E27FC236}">
                <a16:creationId xmlns:a16="http://schemas.microsoft.com/office/drawing/2014/main" id="{85B9EDDA-C2D1-464E-9B8A-9EF8EA628D75}"/>
              </a:ext>
            </a:extLst>
          </p:cNvPr>
          <p:cNvSpPr>
            <a:spLocks noGrp="1"/>
          </p:cNvSpPr>
          <p:nvPr>
            <p:ph type="title"/>
          </p:nvPr>
        </p:nvSpPr>
        <p:spPr>
          <a:xfrm>
            <a:off x="229274" y="1743544"/>
            <a:ext cx="5472000" cy="432000"/>
          </a:xfrm>
        </p:spPr>
        <p:txBody>
          <a:bodyPr/>
          <a:lstStyle/>
          <a:p>
            <a:r>
              <a:rPr lang="en-US" dirty="0"/>
              <a:t>3. Sharing a Testimony/Tidbit</a:t>
            </a:r>
          </a:p>
        </p:txBody>
      </p:sp>
      <p:sp>
        <p:nvSpPr>
          <p:cNvPr id="12" name="TextBox 11">
            <a:extLst>
              <a:ext uri="{FF2B5EF4-FFF2-40B4-BE49-F238E27FC236}">
                <a16:creationId xmlns:a16="http://schemas.microsoft.com/office/drawing/2014/main" id="{88610814-D9C6-4095-A6CE-F1B603C8C3E8}"/>
              </a:ext>
            </a:extLst>
          </p:cNvPr>
          <p:cNvSpPr txBox="1"/>
          <p:nvPr/>
        </p:nvSpPr>
        <p:spPr>
          <a:xfrm>
            <a:off x="149750" y="351507"/>
            <a:ext cx="7561930" cy="769441"/>
          </a:xfrm>
          <a:prstGeom prst="rect">
            <a:avLst/>
          </a:prstGeom>
          <a:noFill/>
        </p:spPr>
        <p:txBody>
          <a:bodyPr wrap="square" rtlCol="0">
            <a:spAutoFit/>
          </a:bodyPr>
          <a:lstStyle/>
          <a:p>
            <a:r>
              <a:rPr lang="en-US" sz="4400" b="1" dirty="0">
                <a:solidFill>
                  <a:schemeClr val="tx1">
                    <a:lumMod val="85000"/>
                    <a:lumOff val="15000"/>
                  </a:schemeClr>
                </a:solidFill>
                <a:latin typeface="+mj-lt"/>
              </a:rPr>
              <a:t>Every-Day Evangelism</a:t>
            </a:r>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82475" y="1225458"/>
            <a:ext cx="6398673"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786915"/>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2A48A14-0E99-4610-B924-8BD28D6581D1}"/>
              </a:ext>
            </a:extLst>
          </p:cNvPr>
          <p:cNvPicPr>
            <a:picLocks noGrp="1" noChangeAspect="1"/>
          </p:cNvPicPr>
          <p:nvPr>
            <p:ph type="pic" sz="quarter" idx="14"/>
          </p:nvPr>
        </p:nvPicPr>
        <p:blipFill rotWithShape="1">
          <a:blip r:embed="rId3"/>
          <a:srcRect l="2560" t="3939" r="3336" b="5675"/>
          <a:stretch/>
        </p:blipFill>
        <p:spPr>
          <a:xfrm>
            <a:off x="-1" y="-14739"/>
            <a:ext cx="11771315" cy="619201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1C65740-0828-4D07-8721-8203CBE66EB0}"/>
              </a:ext>
              <a:ext uri="{C183D7F6-B498-43B3-948B-1728B52AA6E4}">
                <adec:decorative xmlns:adec="http://schemas.microsoft.com/office/drawing/2017/decorative" val="1"/>
              </a:ext>
            </a:extLst>
          </p:cNvPr>
          <p:cNvSpPr txBox="1">
            <a:spLocks/>
          </p:cNvSpPr>
          <p:nvPr/>
        </p:nvSpPr>
        <p:spPr>
          <a:xfrm flipH="1">
            <a:off x="-1" y="4813138"/>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3" name="Slide Number Placeholder 2">
            <a:extLst>
              <a:ext uri="{FF2B5EF4-FFF2-40B4-BE49-F238E27FC236}">
                <a16:creationId xmlns:a16="http://schemas.microsoft.com/office/drawing/2014/main" id="{9B738DFC-82EE-42D5-961E-9BBAEB4678B3}"/>
              </a:ext>
            </a:extLst>
          </p:cNvPr>
          <p:cNvSpPr>
            <a:spLocks noGrp="1"/>
          </p:cNvSpPr>
          <p:nvPr>
            <p:ph type="sldNum" sz="quarter" idx="15"/>
          </p:nvPr>
        </p:nvSpPr>
        <p:spPr/>
        <p:txBody>
          <a:bodyPr/>
          <a:lstStyle/>
          <a:p>
            <a:fld id="{19B51A1E-902D-48AF-9020-955120F399B6}" type="slidenum">
              <a:rPr lang="en-US" noProof="0" smtClean="0"/>
              <a:pPr/>
              <a:t>48</a:t>
            </a:fld>
            <a:endParaRPr lang="en-US" noProof="0" dirty="0"/>
          </a:p>
        </p:txBody>
      </p:sp>
      <p:sp>
        <p:nvSpPr>
          <p:cNvPr id="4" name="Title 3">
            <a:extLst>
              <a:ext uri="{FF2B5EF4-FFF2-40B4-BE49-F238E27FC236}">
                <a16:creationId xmlns:a16="http://schemas.microsoft.com/office/drawing/2014/main" id="{75FB54B1-9360-4F93-8D46-6065936C62AA}"/>
              </a:ext>
            </a:extLst>
          </p:cNvPr>
          <p:cNvSpPr>
            <a:spLocks noGrp="1"/>
          </p:cNvSpPr>
          <p:nvPr>
            <p:ph type="ctrTitle"/>
          </p:nvPr>
        </p:nvSpPr>
        <p:spPr>
          <a:xfrm>
            <a:off x="420686" y="5066452"/>
            <a:ext cx="7931462" cy="539345"/>
          </a:xfrm>
        </p:spPr>
        <p:txBody>
          <a:bodyPr/>
          <a:lstStyle/>
          <a:p>
            <a:r>
              <a:rPr lang="en-US" sz="2400" b="1" spc="100" dirty="0">
                <a:effectLst>
                  <a:outerShdw blurRad="38100" dist="38100" dir="2700000" algn="tl">
                    <a:srgbClr val="000000">
                      <a:alpha val="43137"/>
                    </a:srgbClr>
                  </a:outerShdw>
                </a:effectLst>
                <a:latin typeface="Agency FB" panose="020B0503020202020204" pitchFamily="34" charset="0"/>
              </a:rPr>
              <a:t>You are walking with a friend and see a beautiful sunset. </a:t>
            </a:r>
          </a:p>
        </p:txBody>
      </p:sp>
      <p:sp>
        <p:nvSpPr>
          <p:cNvPr id="6" name="Isosceles Triangle 5">
            <a:extLst>
              <a:ext uri="{FF2B5EF4-FFF2-40B4-BE49-F238E27FC236}">
                <a16:creationId xmlns:a16="http://schemas.microsoft.com/office/drawing/2014/main" id="{031AFE3F-A1FE-4CA3-B734-D37D2AC2E5C6}"/>
              </a:ext>
              <a:ext uri="{C183D7F6-B498-43B3-948B-1728B52AA6E4}">
                <adec:decorative xmlns:adec="http://schemas.microsoft.com/office/drawing/2017/decorative" val="1"/>
              </a:ext>
            </a:extLst>
          </p:cNvPr>
          <p:cNvSpPr/>
          <p:nvPr/>
        </p:nvSpPr>
        <p:spPr>
          <a:xfrm rot="10800000" flipH="1" flipV="1">
            <a:off x="463958" y="486037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84597353-6FA6-496F-A2F5-2000E8129C90}"/>
              </a:ext>
              <a:ext uri="{C183D7F6-B498-43B3-948B-1728B52AA6E4}">
                <adec:decorative xmlns:adec="http://schemas.microsoft.com/office/drawing/2017/decorative" val="1"/>
              </a:ext>
            </a:extLst>
          </p:cNvPr>
          <p:cNvSpPr/>
          <p:nvPr/>
        </p:nvSpPr>
        <p:spPr>
          <a:xfrm rot="10800000" flipH="1">
            <a:off x="463958" y="561010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77926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FFDED0-18E5-48CF-AFB3-BE79A41334EB}"/>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anchor="ctr">
            <a:normAutofit/>
          </a:bodyPr>
          <a:lstStyle/>
          <a:p>
            <a:pPr>
              <a:spcAft>
                <a:spcPts val="600"/>
              </a:spcAft>
            </a:pPr>
            <a:fld id="{19B51A1E-902D-48AF-9020-955120F399B6}" type="slidenum">
              <a:rPr lang="en-US" noProof="0" smtClean="0"/>
              <a:pPr>
                <a:spcAft>
                  <a:spcPts val="600"/>
                </a:spcAft>
              </a:pPr>
              <a:t>49</a:t>
            </a:fld>
            <a:endParaRPr lang="en-US" noProof="0"/>
          </a:p>
        </p:txBody>
      </p:sp>
      <p:sp>
        <p:nvSpPr>
          <p:cNvPr id="15" name="Text Placeholder 3">
            <a:extLst>
              <a:ext uri="{FF2B5EF4-FFF2-40B4-BE49-F238E27FC236}">
                <a16:creationId xmlns:a16="http://schemas.microsoft.com/office/drawing/2014/main" id="{9560F0EA-4012-44F5-8C64-31BAED0F48E6}"/>
              </a:ext>
            </a:extLst>
          </p:cNvPr>
          <p:cNvSpPr>
            <a:spLocks noGrp="1"/>
          </p:cNvSpPr>
          <p:nvPr>
            <p:ph type="body" sz="half" idx="2"/>
          </p:nvPr>
        </p:nvSpPr>
        <p:spPr>
          <a:xfrm>
            <a:off x="197965" y="1891940"/>
            <a:ext cx="4734257" cy="3208380"/>
          </a:xfrm>
        </p:spPr>
        <p:txBody>
          <a:bodyPr/>
          <a:lstStyle/>
          <a:p>
            <a:pPr marL="285750" indent="-285750">
              <a:lnSpc>
                <a:spcPct val="150000"/>
              </a:lnSpc>
              <a:buFont typeface="Arial" panose="020B0604020202020204" pitchFamily="34" charset="0"/>
              <a:buChar char="•"/>
            </a:pPr>
            <a:r>
              <a:rPr lang="en-US" sz="2400" dirty="0">
                <a:latin typeface="Abadi Extra Light" panose="020B0204020104020204" pitchFamily="34" charset="0"/>
              </a:rPr>
              <a:t>I love sunsets. It reminds me that God still loves this old world.</a:t>
            </a:r>
          </a:p>
          <a:p>
            <a:pPr marL="285750" indent="-285750">
              <a:lnSpc>
                <a:spcPct val="150000"/>
              </a:lnSpc>
              <a:buFont typeface="Arial" panose="020B0604020202020204" pitchFamily="34" charset="0"/>
              <a:buChar char="•"/>
            </a:pPr>
            <a:r>
              <a:rPr lang="en-US" sz="2400" dirty="0">
                <a:latin typeface="Abadi Extra Light" panose="020B0204020104020204" pitchFamily="34" charset="0"/>
              </a:rPr>
              <a:t>God is a great artist.</a:t>
            </a:r>
          </a:p>
          <a:p>
            <a:pPr marL="285750" indent="-285750">
              <a:lnSpc>
                <a:spcPct val="150000"/>
              </a:lnSpc>
              <a:buFont typeface="Arial" panose="020B0604020202020204" pitchFamily="34" charset="0"/>
              <a:buChar char="•"/>
            </a:pPr>
            <a:r>
              <a:rPr lang="en-US" sz="2400" dirty="0">
                <a:latin typeface="Abadi Extra Light" panose="020B0204020104020204" pitchFamily="34" charset="0"/>
              </a:rPr>
              <a:t>God sure can make some beautiful things. </a:t>
            </a:r>
          </a:p>
        </p:txBody>
      </p:sp>
      <p:pic>
        <p:nvPicPr>
          <p:cNvPr id="8" name="Picture Placeholder 7">
            <a:extLst>
              <a:ext uri="{FF2B5EF4-FFF2-40B4-BE49-F238E27FC236}">
                <a16:creationId xmlns:a16="http://schemas.microsoft.com/office/drawing/2014/main" id="{DEEF06A5-419C-4C67-8DB7-D25F6E552B8B}"/>
              </a:ext>
            </a:extLst>
          </p:cNvPr>
          <p:cNvPicPr>
            <a:picLocks noGrp="1" noChangeAspect="1"/>
          </p:cNvPicPr>
          <p:nvPr>
            <p:ph type="pic" idx="1"/>
          </p:nvPr>
        </p:nvPicPr>
        <p:blipFill rotWithShape="1">
          <a:blip r:embed="rId3"/>
          <a:srcRect l="19536" t="5485" r="22400" b="7589"/>
          <a:stretch/>
        </p:blipFill>
        <p:spPr>
          <a:xfrm>
            <a:off x="5227164" y="514567"/>
            <a:ext cx="6500492" cy="5510313"/>
          </a:xfrm>
          <a:prstGeom prst="roundRect">
            <a:avLst>
              <a:gd name="adj" fmla="val 5554"/>
            </a:avLst>
          </a:prstGeom>
          <a:noFill/>
          <a:ln w="28575">
            <a:solidFill>
              <a:schemeClr val="accent4">
                <a:lumMod val="50000"/>
              </a:schemeClr>
            </a:solidFill>
          </a:ln>
          <a:effectLst>
            <a:outerShdw blurRad="50800" dist="38100" dir="8100000" algn="tr" rotWithShape="0">
              <a:prstClr val="black">
                <a:alpha val="40000"/>
              </a:prstClr>
            </a:outerShdw>
          </a:effectLst>
        </p:spPr>
      </p:pic>
      <p:sp>
        <p:nvSpPr>
          <p:cNvPr id="10" name="Flowchart: Off-page Connector 9">
            <a:extLst>
              <a:ext uri="{FF2B5EF4-FFF2-40B4-BE49-F238E27FC236}">
                <a16:creationId xmlns:a16="http://schemas.microsoft.com/office/drawing/2014/main" id="{3C4FD772-186F-421D-9C35-A58C6C7B68FB}"/>
              </a:ext>
            </a:extLst>
          </p:cNvPr>
          <p:cNvSpPr/>
          <p:nvPr/>
        </p:nvSpPr>
        <p:spPr>
          <a:xfrm rot="16200000">
            <a:off x="2090186" y="-1707959"/>
            <a:ext cx="735291" cy="494878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929"/>
              <a:gd name="connsiteX1" fmla="*/ 10000 w 10000"/>
              <a:gd name="connsiteY1" fmla="*/ 0 h 8929"/>
              <a:gd name="connsiteX2" fmla="*/ 10000 w 10000"/>
              <a:gd name="connsiteY2" fmla="*/ 8000 h 8929"/>
              <a:gd name="connsiteX3" fmla="*/ 4615 w 10000"/>
              <a:gd name="connsiteY3" fmla="*/ 8929 h 8929"/>
              <a:gd name="connsiteX4" fmla="*/ 0 w 10000"/>
              <a:gd name="connsiteY4" fmla="*/ 8000 h 8929"/>
              <a:gd name="connsiteX5" fmla="*/ 0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0" y="0"/>
                </a:moveTo>
                <a:lnTo>
                  <a:pt x="10000" y="0"/>
                </a:lnTo>
                <a:lnTo>
                  <a:pt x="10000" y="8000"/>
                </a:lnTo>
                <a:lnTo>
                  <a:pt x="4615" y="8929"/>
                </a:lnTo>
                <a:lnTo>
                  <a:pt x="0" y="8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47845A3-B59E-41B4-8F4D-CB703BAFFEC0}"/>
              </a:ext>
            </a:extLst>
          </p:cNvPr>
          <p:cNvSpPr txBox="1"/>
          <p:nvPr/>
        </p:nvSpPr>
        <p:spPr>
          <a:xfrm>
            <a:off x="278383" y="474043"/>
            <a:ext cx="4358896"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mj-lt"/>
              </a:rPr>
              <a:t>What Others Have Said</a:t>
            </a:r>
          </a:p>
        </p:txBody>
      </p:sp>
    </p:spTree>
    <p:extLst>
      <p:ext uri="{BB962C8B-B14F-4D97-AF65-F5344CB8AC3E}">
        <p14:creationId xmlns:p14="http://schemas.microsoft.com/office/powerpoint/2010/main" val="10376943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fade">
                                      <p:cBhvr>
                                        <p:cTn id="11" dur="500"/>
                                        <p:tgtEl>
                                          <p:spTgt spid="1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B7CD5FAD-0F9C-4DDB-9A71-FFF53B0C2FF8}"/>
              </a:ext>
            </a:extLst>
          </p:cNvPr>
          <p:cNvPicPr>
            <a:picLocks noGrp="1" noChangeAspect="1"/>
          </p:cNvPicPr>
          <p:nvPr>
            <p:ph type="pic" sz="quarter" idx="13"/>
          </p:nvPr>
        </p:nvPicPr>
        <p:blipFill>
          <a:blip r:embed="rId3"/>
          <a:srcRect l="1628" r="1628"/>
          <a:stretch>
            <a:fillRect/>
          </a:stretch>
        </p:blipFill>
        <p:spPr/>
      </p:pic>
      <p:sp>
        <p:nvSpPr>
          <p:cNvPr id="7" name="TextBox 6">
            <a:extLst>
              <a:ext uri="{FF2B5EF4-FFF2-40B4-BE49-F238E27FC236}">
                <a16:creationId xmlns:a16="http://schemas.microsoft.com/office/drawing/2014/main" id="{E8A2E8A8-03B5-459A-8866-08A32BAB79D5}"/>
              </a:ext>
              <a:ext uri="{C183D7F6-B498-43B3-948B-1728B52AA6E4}">
                <adec:decorative xmlns:adec="http://schemas.microsoft.com/office/drawing/2017/decorative" val="1"/>
              </a:ext>
            </a:extLst>
          </p:cNvPr>
          <p:cNvSpPr txBox="1">
            <a:spLocks/>
          </p:cNvSpPr>
          <p:nvPr/>
        </p:nvSpPr>
        <p:spPr>
          <a:xfrm flipH="1">
            <a:off x="1897242" y="2364840"/>
            <a:ext cx="2494930" cy="3139768"/>
          </a:xfrm>
          <a:custGeom>
            <a:avLst/>
            <a:gdLst>
              <a:gd name="connsiteX0" fmla="*/ 2000924 w 2494930"/>
              <a:gd name="connsiteY0" fmla="*/ 1087415 h 3139768"/>
              <a:gd name="connsiteX1" fmla="*/ 2072963 w 2494930"/>
              <a:gd name="connsiteY1" fmla="*/ 1129282 h 3139768"/>
              <a:gd name="connsiteX2" fmla="*/ 2304085 w 2494930"/>
              <a:gd name="connsiteY2" fmla="*/ 1529014 h 3139768"/>
              <a:gd name="connsiteX3" fmla="*/ 2304085 w 2494930"/>
              <a:gd name="connsiteY3" fmla="*/ 1610754 h 3139768"/>
              <a:gd name="connsiteX4" fmla="*/ 2072963 w 2494930"/>
              <a:gd name="connsiteY4" fmla="*/ 2010486 h 3139768"/>
              <a:gd name="connsiteX5" fmla="*/ 2000924 w 2494930"/>
              <a:gd name="connsiteY5" fmla="*/ 2052353 h 3139768"/>
              <a:gd name="connsiteX6" fmla="*/ 1537679 w 2494930"/>
              <a:gd name="connsiteY6" fmla="*/ 2052353 h 3139768"/>
              <a:gd name="connsiteX7" fmla="*/ 1466641 w 2494930"/>
              <a:gd name="connsiteY7" fmla="*/ 2010486 h 3139768"/>
              <a:gd name="connsiteX8" fmla="*/ 1234518 w 2494930"/>
              <a:gd name="connsiteY8" fmla="*/ 1610754 h 3139768"/>
              <a:gd name="connsiteX9" fmla="*/ 1234518 w 2494930"/>
              <a:gd name="connsiteY9" fmla="*/ 1529014 h 3139768"/>
              <a:gd name="connsiteX10" fmla="*/ 1466641 w 2494930"/>
              <a:gd name="connsiteY10" fmla="*/ 1129282 h 3139768"/>
              <a:gd name="connsiteX11" fmla="*/ 1537679 w 2494930"/>
              <a:gd name="connsiteY11" fmla="*/ 1087415 h 3139768"/>
              <a:gd name="connsiteX12" fmla="*/ 2000924 w 2494930"/>
              <a:gd name="connsiteY12" fmla="*/ 1087415 h 3139768"/>
              <a:gd name="connsiteX13" fmla="*/ 1516872 w 2494930"/>
              <a:gd name="connsiteY13" fmla="*/ 0 h 3139768"/>
              <a:gd name="connsiteX14" fmla="*/ 1481849 w 2494930"/>
              <a:gd name="connsiteY14" fmla="*/ 0 h 3139768"/>
              <a:gd name="connsiteX15" fmla="*/ 1237282 w 2494930"/>
              <a:gd name="connsiteY15" fmla="*/ 0 h 3139768"/>
              <a:gd name="connsiteX16" fmla="*/ 99481 w 2494930"/>
              <a:gd name="connsiteY16" fmla="*/ 0 h 3139768"/>
              <a:gd name="connsiteX17" fmla="*/ 0 w 2494930"/>
              <a:gd name="connsiteY17" fmla="*/ 100333 h 3139768"/>
              <a:gd name="connsiteX18" fmla="*/ 0 w 2494930"/>
              <a:gd name="connsiteY18" fmla="*/ 1039826 h 3139768"/>
              <a:gd name="connsiteX19" fmla="*/ 0 w 2494930"/>
              <a:gd name="connsiteY19" fmla="*/ 2099942 h 3139768"/>
              <a:gd name="connsiteX20" fmla="*/ 0 w 2494930"/>
              <a:gd name="connsiteY20" fmla="*/ 3039435 h 3139768"/>
              <a:gd name="connsiteX21" fmla="*/ 99481 w 2494930"/>
              <a:gd name="connsiteY21" fmla="*/ 3139768 h 3139768"/>
              <a:gd name="connsiteX22" fmla="*/ 1237282 w 2494930"/>
              <a:gd name="connsiteY22" fmla="*/ 3139768 h 3139768"/>
              <a:gd name="connsiteX23" fmla="*/ 1481849 w 2494930"/>
              <a:gd name="connsiteY23" fmla="*/ 3139768 h 3139768"/>
              <a:gd name="connsiteX24" fmla="*/ 1556045 w 2494930"/>
              <a:gd name="connsiteY24" fmla="*/ 3139768 h 3139768"/>
              <a:gd name="connsiteX25" fmla="*/ 1600213 w 2494930"/>
              <a:gd name="connsiteY25" fmla="*/ 3121251 h 3139768"/>
              <a:gd name="connsiteX26" fmla="*/ 1699900 w 2494930"/>
              <a:gd name="connsiteY26" fmla="*/ 3020706 h 3139768"/>
              <a:gd name="connsiteX27" fmla="*/ 2458009 w 2494930"/>
              <a:gd name="connsiteY27" fmla="*/ 1709539 h 3139768"/>
              <a:gd name="connsiteX28" fmla="*/ 2458009 w 2494930"/>
              <a:gd name="connsiteY28" fmla="*/ 1441420 h 3139768"/>
              <a:gd name="connsiteX29" fmla="*/ 1699900 w 2494930"/>
              <a:gd name="connsiteY29" fmla="*/ 130253 h 3139768"/>
              <a:gd name="connsiteX30" fmla="*/ 1535140 w 2494930"/>
              <a:gd name="connsiteY30" fmla="*/ 2427 h 313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94930" h="3139768">
                <a:moveTo>
                  <a:pt x="2000924" y="1087415"/>
                </a:moveTo>
                <a:cubicBezTo>
                  <a:pt x="2030940" y="1087415"/>
                  <a:pt x="2057955" y="1103365"/>
                  <a:pt x="2072963" y="1129282"/>
                </a:cubicBezTo>
                <a:cubicBezTo>
                  <a:pt x="2304085" y="1529014"/>
                  <a:pt x="2304085" y="1529014"/>
                  <a:pt x="2304085" y="1529014"/>
                </a:cubicBezTo>
                <a:cubicBezTo>
                  <a:pt x="2319093" y="1553935"/>
                  <a:pt x="2319093" y="1585834"/>
                  <a:pt x="2304085" y="1610754"/>
                </a:cubicBezTo>
                <a:cubicBezTo>
                  <a:pt x="2072963" y="2010486"/>
                  <a:pt x="2072963" y="2010486"/>
                  <a:pt x="2072963" y="2010486"/>
                </a:cubicBezTo>
                <a:cubicBezTo>
                  <a:pt x="2057955" y="2036404"/>
                  <a:pt x="2030940" y="2052353"/>
                  <a:pt x="2000924" y="2052353"/>
                </a:cubicBezTo>
                <a:cubicBezTo>
                  <a:pt x="1537679" y="2052353"/>
                  <a:pt x="1537679" y="2052353"/>
                  <a:pt x="1537679" y="2052353"/>
                </a:cubicBezTo>
                <a:cubicBezTo>
                  <a:pt x="1508663" y="2052353"/>
                  <a:pt x="1480649" y="2036404"/>
                  <a:pt x="1466641" y="2010486"/>
                </a:cubicBezTo>
                <a:cubicBezTo>
                  <a:pt x="1234518" y="1610754"/>
                  <a:pt x="1234518" y="1610754"/>
                  <a:pt x="1234518" y="1610754"/>
                </a:cubicBezTo>
                <a:cubicBezTo>
                  <a:pt x="1219510" y="1585834"/>
                  <a:pt x="1219510" y="1553935"/>
                  <a:pt x="1234518" y="1529014"/>
                </a:cubicBezTo>
                <a:cubicBezTo>
                  <a:pt x="1466641" y="1129282"/>
                  <a:pt x="1466641" y="1129282"/>
                  <a:pt x="1466641" y="1129282"/>
                </a:cubicBezTo>
                <a:cubicBezTo>
                  <a:pt x="1480649" y="1103365"/>
                  <a:pt x="1508663" y="1087415"/>
                  <a:pt x="1537679" y="1087415"/>
                </a:cubicBezTo>
                <a:cubicBezTo>
                  <a:pt x="2000924" y="1087415"/>
                  <a:pt x="2000924" y="1087415"/>
                  <a:pt x="2000924" y="1087415"/>
                </a:cubicBezTo>
                <a:close/>
                <a:moveTo>
                  <a:pt x="1516872" y="0"/>
                </a:moveTo>
                <a:lnTo>
                  <a:pt x="1481849" y="0"/>
                </a:lnTo>
                <a:lnTo>
                  <a:pt x="1237282" y="0"/>
                </a:lnTo>
                <a:lnTo>
                  <a:pt x="99481" y="0"/>
                </a:lnTo>
                <a:cubicBezTo>
                  <a:pt x="44540" y="0"/>
                  <a:pt x="0" y="44921"/>
                  <a:pt x="0" y="100333"/>
                </a:cubicBezTo>
                <a:lnTo>
                  <a:pt x="0" y="1039826"/>
                </a:lnTo>
                <a:lnTo>
                  <a:pt x="0" y="2099942"/>
                </a:lnTo>
                <a:lnTo>
                  <a:pt x="0" y="3039435"/>
                </a:lnTo>
                <a:cubicBezTo>
                  <a:pt x="0" y="3094847"/>
                  <a:pt x="44540" y="3139768"/>
                  <a:pt x="99481" y="3139768"/>
                </a:cubicBezTo>
                <a:lnTo>
                  <a:pt x="1237282" y="3139768"/>
                </a:lnTo>
                <a:lnTo>
                  <a:pt x="1481849" y="3139768"/>
                </a:lnTo>
                <a:lnTo>
                  <a:pt x="1556045" y="3139768"/>
                </a:lnTo>
                <a:lnTo>
                  <a:pt x="1600213" y="3121251"/>
                </a:lnTo>
                <a:cubicBezTo>
                  <a:pt x="1640826" y="3097545"/>
                  <a:pt x="1675286" y="3063213"/>
                  <a:pt x="1699900" y="3020706"/>
                </a:cubicBezTo>
                <a:cubicBezTo>
                  <a:pt x="1699900" y="3020706"/>
                  <a:pt x="1699900" y="3020706"/>
                  <a:pt x="2458009" y="1709539"/>
                </a:cubicBezTo>
                <a:cubicBezTo>
                  <a:pt x="2507237" y="1627796"/>
                  <a:pt x="2507237" y="1523164"/>
                  <a:pt x="2458009" y="1441420"/>
                </a:cubicBezTo>
                <a:cubicBezTo>
                  <a:pt x="2458009" y="1441420"/>
                  <a:pt x="2458009" y="1441420"/>
                  <a:pt x="1699900" y="130253"/>
                </a:cubicBezTo>
                <a:cubicBezTo>
                  <a:pt x="1662979" y="66493"/>
                  <a:pt x="1603905" y="21126"/>
                  <a:pt x="1535140" y="2427"/>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3" name="Title 2">
            <a:extLst>
              <a:ext uri="{FF2B5EF4-FFF2-40B4-BE49-F238E27FC236}">
                <a16:creationId xmlns:a16="http://schemas.microsoft.com/office/drawing/2014/main" id="{29D2DD9D-E700-4621-95FA-336FB4344406}"/>
              </a:ext>
            </a:extLst>
          </p:cNvPr>
          <p:cNvSpPr>
            <a:spLocks noGrp="1"/>
          </p:cNvSpPr>
          <p:nvPr>
            <p:ph type="ctrTitle"/>
          </p:nvPr>
        </p:nvSpPr>
        <p:spPr/>
        <p:txBody>
          <a:bodyPr/>
          <a:lstStyle/>
          <a:p>
            <a:r>
              <a:rPr lang="en-US" sz="3600" spc="0" dirty="0">
                <a:solidFill>
                  <a:srgbClr val="3494BA"/>
                </a:solidFill>
                <a:latin typeface="Abadi Extra Light" panose="020B0204020104020204" pitchFamily="34" charset="0"/>
              </a:rPr>
              <a:t>Session</a:t>
            </a:r>
            <a:r>
              <a:rPr lang="en-US" sz="3600" spc="0" dirty="0">
                <a:solidFill>
                  <a:schemeClr val="accent1"/>
                </a:solidFill>
                <a:latin typeface="Abadi Extra Light" panose="020B0204020104020204" pitchFamily="34" charset="0"/>
              </a:rPr>
              <a:t> 1:</a:t>
            </a:r>
            <a:br>
              <a:rPr lang="en-US" dirty="0"/>
            </a:br>
            <a:br>
              <a:rPr lang="en-US" dirty="0"/>
            </a:br>
            <a:r>
              <a:rPr lang="en-US" dirty="0"/>
              <a:t>Principles of Personal Evangelism</a:t>
            </a:r>
          </a:p>
        </p:txBody>
      </p:sp>
      <p:sp>
        <p:nvSpPr>
          <p:cNvPr id="5" name="Slide Number Placeholder 4">
            <a:extLst>
              <a:ext uri="{FF2B5EF4-FFF2-40B4-BE49-F238E27FC236}">
                <a16:creationId xmlns:a16="http://schemas.microsoft.com/office/drawing/2014/main" id="{23BB13A8-080B-4CA5-92EC-D29A17511CB0}"/>
              </a:ext>
            </a:extLst>
          </p:cNvPr>
          <p:cNvSpPr>
            <a:spLocks noGrp="1"/>
          </p:cNvSpPr>
          <p:nvPr>
            <p:ph type="sldNum" sz="quarter" idx="12"/>
          </p:nvPr>
        </p:nvSpPr>
        <p:spPr/>
        <p:txBody>
          <a:bodyPr/>
          <a:lstStyle/>
          <a:p>
            <a:fld id="{19B51A1E-902D-48AF-9020-955120F399B6}" type="slidenum">
              <a:rPr lang="en-US" noProof="0" smtClean="0"/>
              <a:pPr/>
              <a:t>5</a:t>
            </a:fld>
            <a:endParaRPr lang="en-US" noProof="0" dirty="0"/>
          </a:p>
        </p:txBody>
      </p:sp>
      <p:sp>
        <p:nvSpPr>
          <p:cNvPr id="6" name="Isosceles Triangle 5">
            <a:extLst>
              <a:ext uri="{FF2B5EF4-FFF2-40B4-BE49-F238E27FC236}">
                <a16:creationId xmlns:a16="http://schemas.microsoft.com/office/drawing/2014/main" id="{93853ACF-646A-4C99-BD97-81972C0C6C23}"/>
              </a:ext>
              <a:ext uri="{C183D7F6-B498-43B3-948B-1728B52AA6E4}">
                <adec:decorative xmlns:adec="http://schemas.microsoft.com/office/drawing/2017/decorative" val="1"/>
              </a:ext>
            </a:extLst>
          </p:cNvPr>
          <p:cNvSpPr/>
          <p:nvPr/>
        </p:nvSpPr>
        <p:spPr>
          <a:xfrm rot="10800000" flipH="1">
            <a:off x="3915924" y="4962520"/>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52284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2A48A14-0E99-4610-B924-8BD28D6581D1}"/>
              </a:ext>
            </a:extLst>
          </p:cNvPr>
          <p:cNvPicPr>
            <a:picLocks noGrp="1" noChangeAspect="1"/>
          </p:cNvPicPr>
          <p:nvPr>
            <p:ph type="pic" sz="quarter" idx="14"/>
          </p:nvPr>
        </p:nvPicPr>
        <p:blipFill>
          <a:blip r:embed="rId3">
            <a:extLst>
              <a:ext uri="{837473B0-CC2E-450A-ABE3-18F120FF3D39}">
                <a1611:picAttrSrcUrl xmlns:a1611="http://schemas.microsoft.com/office/drawing/2016/11/main" r:id="rId4"/>
              </a:ext>
            </a:extLst>
          </a:blip>
          <a:srcRect/>
          <a:stretch/>
        </p:blipFill>
        <p:spPr>
          <a:xfrm>
            <a:off x="-1" y="0"/>
            <a:ext cx="11771315" cy="61468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1C65740-0828-4D07-8721-8203CBE66EB0}"/>
              </a:ext>
              <a:ext uri="{C183D7F6-B498-43B3-948B-1728B52AA6E4}">
                <adec:decorative xmlns:adec="http://schemas.microsoft.com/office/drawing/2017/decorative" val="1"/>
              </a:ext>
            </a:extLst>
          </p:cNvPr>
          <p:cNvSpPr txBox="1">
            <a:spLocks/>
          </p:cNvSpPr>
          <p:nvPr/>
        </p:nvSpPr>
        <p:spPr>
          <a:xfrm flipH="1">
            <a:off x="-1" y="4813138"/>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3" name="Slide Number Placeholder 2">
            <a:extLst>
              <a:ext uri="{FF2B5EF4-FFF2-40B4-BE49-F238E27FC236}">
                <a16:creationId xmlns:a16="http://schemas.microsoft.com/office/drawing/2014/main" id="{9B738DFC-82EE-42D5-961E-9BBAEB4678B3}"/>
              </a:ext>
            </a:extLst>
          </p:cNvPr>
          <p:cNvSpPr>
            <a:spLocks noGrp="1"/>
          </p:cNvSpPr>
          <p:nvPr>
            <p:ph type="sldNum" sz="quarter" idx="15"/>
          </p:nvPr>
        </p:nvSpPr>
        <p:spPr/>
        <p:txBody>
          <a:bodyPr/>
          <a:lstStyle/>
          <a:p>
            <a:fld id="{19B51A1E-902D-48AF-9020-955120F399B6}" type="slidenum">
              <a:rPr lang="en-US" noProof="0" smtClean="0"/>
              <a:pPr/>
              <a:t>50</a:t>
            </a:fld>
            <a:endParaRPr lang="en-US" noProof="0" dirty="0"/>
          </a:p>
        </p:txBody>
      </p:sp>
      <p:sp>
        <p:nvSpPr>
          <p:cNvPr id="4" name="Title 3">
            <a:extLst>
              <a:ext uri="{FF2B5EF4-FFF2-40B4-BE49-F238E27FC236}">
                <a16:creationId xmlns:a16="http://schemas.microsoft.com/office/drawing/2014/main" id="{75FB54B1-9360-4F93-8D46-6065936C62AA}"/>
              </a:ext>
            </a:extLst>
          </p:cNvPr>
          <p:cNvSpPr>
            <a:spLocks noGrp="1"/>
          </p:cNvSpPr>
          <p:nvPr>
            <p:ph type="ctrTitle"/>
          </p:nvPr>
        </p:nvSpPr>
        <p:spPr>
          <a:xfrm>
            <a:off x="420686" y="5066452"/>
            <a:ext cx="10033954" cy="539345"/>
          </a:xfrm>
        </p:spPr>
        <p:txBody>
          <a:bodyPr/>
          <a:lstStyle/>
          <a:p>
            <a:r>
              <a:rPr lang="en-US" sz="2400" b="1" spc="100" dirty="0">
                <a:effectLst>
                  <a:outerShdw blurRad="38100" dist="38100" dir="2700000" algn="tl">
                    <a:srgbClr val="000000">
                      <a:alpha val="43137"/>
                    </a:srgbClr>
                  </a:outerShdw>
                </a:effectLst>
                <a:latin typeface="Agency FB" panose="020B0503020202020204" pitchFamily="34" charset="0"/>
              </a:rPr>
              <a:t>You’re in the car with a friend and hear about more terrorist attacks in the world.</a:t>
            </a:r>
          </a:p>
        </p:txBody>
      </p:sp>
      <p:sp>
        <p:nvSpPr>
          <p:cNvPr id="6" name="Isosceles Triangle 5">
            <a:extLst>
              <a:ext uri="{FF2B5EF4-FFF2-40B4-BE49-F238E27FC236}">
                <a16:creationId xmlns:a16="http://schemas.microsoft.com/office/drawing/2014/main" id="{031AFE3F-A1FE-4CA3-B734-D37D2AC2E5C6}"/>
              </a:ext>
              <a:ext uri="{C183D7F6-B498-43B3-948B-1728B52AA6E4}">
                <adec:decorative xmlns:adec="http://schemas.microsoft.com/office/drawing/2017/decorative" val="1"/>
              </a:ext>
            </a:extLst>
          </p:cNvPr>
          <p:cNvSpPr/>
          <p:nvPr/>
        </p:nvSpPr>
        <p:spPr>
          <a:xfrm rot="10800000" flipH="1" flipV="1">
            <a:off x="463958" y="486037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84597353-6FA6-496F-A2F5-2000E8129C90}"/>
              </a:ext>
              <a:ext uri="{C183D7F6-B498-43B3-948B-1728B52AA6E4}">
                <adec:decorative xmlns:adec="http://schemas.microsoft.com/office/drawing/2017/decorative" val="1"/>
              </a:ext>
            </a:extLst>
          </p:cNvPr>
          <p:cNvSpPr/>
          <p:nvPr/>
        </p:nvSpPr>
        <p:spPr>
          <a:xfrm rot="10800000" flipH="1">
            <a:off x="463958" y="561010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265495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FFDED0-18E5-48CF-AFB3-BE79A41334EB}"/>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anchor="ctr">
            <a:normAutofit/>
          </a:bodyPr>
          <a:lstStyle/>
          <a:p>
            <a:pPr>
              <a:spcAft>
                <a:spcPts val="600"/>
              </a:spcAft>
            </a:pPr>
            <a:fld id="{19B51A1E-902D-48AF-9020-955120F399B6}" type="slidenum">
              <a:rPr lang="en-US" noProof="0" smtClean="0"/>
              <a:pPr>
                <a:spcAft>
                  <a:spcPts val="600"/>
                </a:spcAft>
              </a:pPr>
              <a:t>51</a:t>
            </a:fld>
            <a:endParaRPr lang="en-US" noProof="0"/>
          </a:p>
        </p:txBody>
      </p:sp>
      <p:sp>
        <p:nvSpPr>
          <p:cNvPr id="15" name="Text Placeholder 3">
            <a:extLst>
              <a:ext uri="{FF2B5EF4-FFF2-40B4-BE49-F238E27FC236}">
                <a16:creationId xmlns:a16="http://schemas.microsoft.com/office/drawing/2014/main" id="{9560F0EA-4012-44F5-8C64-31BAED0F48E6}"/>
              </a:ext>
            </a:extLst>
          </p:cNvPr>
          <p:cNvSpPr>
            <a:spLocks noGrp="1"/>
          </p:cNvSpPr>
          <p:nvPr>
            <p:ph type="body" sz="half" idx="2"/>
          </p:nvPr>
        </p:nvSpPr>
        <p:spPr>
          <a:xfrm>
            <a:off x="197965" y="1678580"/>
            <a:ext cx="4734257" cy="2594005"/>
          </a:xfrm>
        </p:spPr>
        <p:txBody>
          <a:bodyPr/>
          <a:lstStyle/>
          <a:p>
            <a:pPr marL="285750" indent="-285750">
              <a:lnSpc>
                <a:spcPct val="150000"/>
              </a:lnSpc>
              <a:buFont typeface="Arial" panose="020B0604020202020204" pitchFamily="34" charset="0"/>
              <a:buChar char="•"/>
            </a:pPr>
            <a:r>
              <a:rPr lang="en-US" sz="2400" dirty="0">
                <a:latin typeface="Abadi Extra Light" panose="020B0204020104020204" pitchFamily="34" charset="0"/>
              </a:rPr>
              <a:t>This world is getting so crazy. It must make God weep.</a:t>
            </a:r>
          </a:p>
          <a:p>
            <a:pPr marL="285750" indent="-285750">
              <a:lnSpc>
                <a:spcPct val="150000"/>
              </a:lnSpc>
              <a:buFont typeface="Arial" panose="020B0604020202020204" pitchFamily="34" charset="0"/>
              <a:buChar char="•"/>
            </a:pPr>
            <a:r>
              <a:rPr lang="en-US" sz="2400" dirty="0">
                <a:latin typeface="Abadi Extra Light" panose="020B0204020104020204" pitchFamily="34" charset="0"/>
              </a:rPr>
              <a:t>I’m sure looking forward to a better world.</a:t>
            </a:r>
          </a:p>
          <a:p>
            <a:pPr marL="285750" indent="-285750">
              <a:lnSpc>
                <a:spcPct val="150000"/>
              </a:lnSpc>
              <a:buFont typeface="Arial" panose="020B0604020202020204" pitchFamily="34" charset="0"/>
              <a:buChar char="•"/>
            </a:pPr>
            <a:r>
              <a:rPr lang="en-US" sz="2400" dirty="0">
                <a:latin typeface="Abadi Extra Light" panose="020B0204020104020204" pitchFamily="34" charset="0"/>
              </a:rPr>
              <a:t>I’m glad there won’t be any of that stuff in heaven.</a:t>
            </a:r>
          </a:p>
        </p:txBody>
      </p:sp>
      <p:pic>
        <p:nvPicPr>
          <p:cNvPr id="8" name="Picture Placeholder 7">
            <a:extLst>
              <a:ext uri="{FF2B5EF4-FFF2-40B4-BE49-F238E27FC236}">
                <a16:creationId xmlns:a16="http://schemas.microsoft.com/office/drawing/2014/main" id="{DEEF06A5-419C-4C67-8DB7-D25F6E552B8B}"/>
              </a:ext>
            </a:extLst>
          </p:cNvPr>
          <p:cNvPicPr>
            <a:picLocks noGrp="1" noChangeAspect="1"/>
          </p:cNvPicPr>
          <p:nvPr>
            <p:ph type="pic" idx="1"/>
          </p:nvPr>
        </p:nvPicPr>
        <p:blipFill>
          <a:blip r:embed="rId3">
            <a:extLst>
              <a:ext uri="{837473B0-CC2E-450A-ABE3-18F120FF3D39}">
                <a1611:picAttrSrcUrl xmlns:a1611="http://schemas.microsoft.com/office/drawing/2016/11/main" r:id="rId4"/>
              </a:ext>
            </a:extLst>
          </a:blip>
          <a:srcRect/>
          <a:stretch/>
        </p:blipFill>
        <p:spPr>
          <a:xfrm>
            <a:off x="5227164" y="474043"/>
            <a:ext cx="6544468" cy="5601637"/>
          </a:xfrm>
          <a:prstGeom prst="roundRect">
            <a:avLst>
              <a:gd name="adj" fmla="val 5554"/>
            </a:avLst>
          </a:prstGeom>
          <a:noFill/>
          <a:ln w="19050">
            <a:solidFill>
              <a:schemeClr val="accent4">
                <a:lumMod val="50000"/>
              </a:schemeClr>
            </a:solidFill>
          </a:ln>
          <a:effectLst>
            <a:outerShdw blurRad="50800" dist="38100" dir="8100000" algn="tr" rotWithShape="0">
              <a:prstClr val="black">
                <a:alpha val="40000"/>
              </a:prstClr>
            </a:outerShdw>
          </a:effectLst>
        </p:spPr>
      </p:pic>
      <p:sp>
        <p:nvSpPr>
          <p:cNvPr id="10" name="Flowchart: Off-page Connector 9">
            <a:extLst>
              <a:ext uri="{FF2B5EF4-FFF2-40B4-BE49-F238E27FC236}">
                <a16:creationId xmlns:a16="http://schemas.microsoft.com/office/drawing/2014/main" id="{3C4FD772-186F-421D-9C35-A58C6C7B68FB}"/>
              </a:ext>
            </a:extLst>
          </p:cNvPr>
          <p:cNvSpPr/>
          <p:nvPr/>
        </p:nvSpPr>
        <p:spPr>
          <a:xfrm rot="16200000">
            <a:off x="2090186" y="-1707959"/>
            <a:ext cx="735291" cy="494878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929"/>
              <a:gd name="connsiteX1" fmla="*/ 10000 w 10000"/>
              <a:gd name="connsiteY1" fmla="*/ 0 h 8929"/>
              <a:gd name="connsiteX2" fmla="*/ 10000 w 10000"/>
              <a:gd name="connsiteY2" fmla="*/ 8000 h 8929"/>
              <a:gd name="connsiteX3" fmla="*/ 4615 w 10000"/>
              <a:gd name="connsiteY3" fmla="*/ 8929 h 8929"/>
              <a:gd name="connsiteX4" fmla="*/ 0 w 10000"/>
              <a:gd name="connsiteY4" fmla="*/ 8000 h 8929"/>
              <a:gd name="connsiteX5" fmla="*/ 0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0" y="0"/>
                </a:moveTo>
                <a:lnTo>
                  <a:pt x="10000" y="0"/>
                </a:lnTo>
                <a:lnTo>
                  <a:pt x="10000" y="8000"/>
                </a:lnTo>
                <a:lnTo>
                  <a:pt x="4615" y="8929"/>
                </a:lnTo>
                <a:lnTo>
                  <a:pt x="0" y="8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47845A3-B59E-41B4-8F4D-CB703BAFFEC0}"/>
              </a:ext>
            </a:extLst>
          </p:cNvPr>
          <p:cNvSpPr txBox="1"/>
          <p:nvPr/>
        </p:nvSpPr>
        <p:spPr>
          <a:xfrm>
            <a:off x="278383" y="474043"/>
            <a:ext cx="4358896"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mj-lt"/>
              </a:rPr>
              <a:t>What Others Have Said</a:t>
            </a:r>
          </a:p>
        </p:txBody>
      </p:sp>
    </p:spTree>
    <p:extLst>
      <p:ext uri="{BB962C8B-B14F-4D97-AF65-F5344CB8AC3E}">
        <p14:creationId xmlns:p14="http://schemas.microsoft.com/office/powerpoint/2010/main" val="19591727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fade">
                                      <p:cBhvr>
                                        <p:cTn id="11" dur="500"/>
                                        <p:tgtEl>
                                          <p:spTgt spid="1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2A48A14-0E99-4610-B924-8BD28D6581D1}"/>
              </a:ext>
            </a:extLst>
          </p:cNvPr>
          <p:cNvPicPr>
            <a:picLocks noGrp="1" noChangeAspect="1"/>
          </p:cNvPicPr>
          <p:nvPr>
            <p:ph type="pic" sz="quarter" idx="14"/>
          </p:nvPr>
        </p:nvPicPr>
        <p:blipFill>
          <a:blip r:embed="rId3">
            <a:extLst>
              <a:ext uri="{837473B0-CC2E-450A-ABE3-18F120FF3D39}">
                <a1611:picAttrSrcUrl xmlns:a1611="http://schemas.microsoft.com/office/drawing/2016/11/main" r:id="rId4"/>
              </a:ext>
            </a:extLst>
          </a:blip>
          <a:srcRect/>
          <a:stretch/>
        </p:blipFill>
        <p:spPr>
          <a:xfrm>
            <a:off x="-2" y="0"/>
            <a:ext cx="11771315" cy="610616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1C65740-0828-4D07-8721-8203CBE66EB0}"/>
              </a:ext>
              <a:ext uri="{C183D7F6-B498-43B3-948B-1728B52AA6E4}">
                <adec:decorative xmlns:adec="http://schemas.microsoft.com/office/drawing/2017/decorative" val="1"/>
              </a:ext>
            </a:extLst>
          </p:cNvPr>
          <p:cNvSpPr txBox="1">
            <a:spLocks/>
          </p:cNvSpPr>
          <p:nvPr/>
        </p:nvSpPr>
        <p:spPr>
          <a:xfrm flipH="1">
            <a:off x="-1" y="4813138"/>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3" name="Slide Number Placeholder 2">
            <a:extLst>
              <a:ext uri="{FF2B5EF4-FFF2-40B4-BE49-F238E27FC236}">
                <a16:creationId xmlns:a16="http://schemas.microsoft.com/office/drawing/2014/main" id="{9B738DFC-82EE-42D5-961E-9BBAEB4678B3}"/>
              </a:ext>
            </a:extLst>
          </p:cNvPr>
          <p:cNvSpPr>
            <a:spLocks noGrp="1"/>
          </p:cNvSpPr>
          <p:nvPr>
            <p:ph type="sldNum" sz="quarter" idx="15"/>
          </p:nvPr>
        </p:nvSpPr>
        <p:spPr/>
        <p:txBody>
          <a:bodyPr/>
          <a:lstStyle/>
          <a:p>
            <a:fld id="{19B51A1E-902D-48AF-9020-955120F399B6}" type="slidenum">
              <a:rPr lang="en-US" noProof="0" smtClean="0"/>
              <a:pPr/>
              <a:t>52</a:t>
            </a:fld>
            <a:endParaRPr lang="en-US" noProof="0" dirty="0"/>
          </a:p>
        </p:txBody>
      </p:sp>
      <p:sp>
        <p:nvSpPr>
          <p:cNvPr id="4" name="Title 3">
            <a:extLst>
              <a:ext uri="{FF2B5EF4-FFF2-40B4-BE49-F238E27FC236}">
                <a16:creationId xmlns:a16="http://schemas.microsoft.com/office/drawing/2014/main" id="{75FB54B1-9360-4F93-8D46-6065936C62AA}"/>
              </a:ext>
            </a:extLst>
          </p:cNvPr>
          <p:cNvSpPr>
            <a:spLocks noGrp="1"/>
          </p:cNvSpPr>
          <p:nvPr>
            <p:ph type="ctrTitle"/>
          </p:nvPr>
        </p:nvSpPr>
        <p:spPr>
          <a:xfrm>
            <a:off x="420686" y="5066452"/>
            <a:ext cx="7931462" cy="539345"/>
          </a:xfrm>
        </p:spPr>
        <p:txBody>
          <a:bodyPr/>
          <a:lstStyle/>
          <a:p>
            <a:r>
              <a:rPr lang="en-US" sz="2400" b="1" spc="100" dirty="0">
                <a:effectLst>
                  <a:outerShdw blurRad="38100" dist="38100" dir="2700000" algn="tl">
                    <a:srgbClr val="000000">
                      <a:alpha val="43137"/>
                    </a:srgbClr>
                  </a:outerShdw>
                </a:effectLst>
                <a:latin typeface="Agency FB" panose="020B0503020202020204" pitchFamily="34" charset="0"/>
              </a:rPr>
              <a:t>A co-worker has told you that a relative is in the hospital.</a:t>
            </a:r>
          </a:p>
        </p:txBody>
      </p:sp>
      <p:sp>
        <p:nvSpPr>
          <p:cNvPr id="6" name="Isosceles Triangle 5">
            <a:extLst>
              <a:ext uri="{FF2B5EF4-FFF2-40B4-BE49-F238E27FC236}">
                <a16:creationId xmlns:a16="http://schemas.microsoft.com/office/drawing/2014/main" id="{031AFE3F-A1FE-4CA3-B734-D37D2AC2E5C6}"/>
              </a:ext>
              <a:ext uri="{C183D7F6-B498-43B3-948B-1728B52AA6E4}">
                <adec:decorative xmlns:adec="http://schemas.microsoft.com/office/drawing/2017/decorative" val="1"/>
              </a:ext>
            </a:extLst>
          </p:cNvPr>
          <p:cNvSpPr/>
          <p:nvPr/>
        </p:nvSpPr>
        <p:spPr>
          <a:xfrm rot="10800000" flipH="1" flipV="1">
            <a:off x="463958" y="486037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84597353-6FA6-496F-A2F5-2000E8129C90}"/>
              </a:ext>
              <a:ext uri="{C183D7F6-B498-43B3-948B-1728B52AA6E4}">
                <adec:decorative xmlns:adec="http://schemas.microsoft.com/office/drawing/2017/decorative" val="1"/>
              </a:ext>
            </a:extLst>
          </p:cNvPr>
          <p:cNvSpPr/>
          <p:nvPr/>
        </p:nvSpPr>
        <p:spPr>
          <a:xfrm rot="10800000" flipH="1">
            <a:off x="463958" y="561010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84726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FFDED0-18E5-48CF-AFB3-BE79A41334EB}"/>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anchor="ctr">
            <a:normAutofit/>
          </a:bodyPr>
          <a:lstStyle/>
          <a:p>
            <a:pPr>
              <a:spcAft>
                <a:spcPts val="600"/>
              </a:spcAft>
            </a:pPr>
            <a:fld id="{19B51A1E-902D-48AF-9020-955120F399B6}" type="slidenum">
              <a:rPr lang="en-US" noProof="0" smtClean="0"/>
              <a:pPr>
                <a:spcAft>
                  <a:spcPts val="600"/>
                </a:spcAft>
              </a:pPr>
              <a:t>53</a:t>
            </a:fld>
            <a:endParaRPr lang="en-US" noProof="0"/>
          </a:p>
        </p:txBody>
      </p:sp>
      <p:sp>
        <p:nvSpPr>
          <p:cNvPr id="15" name="Text Placeholder 3">
            <a:extLst>
              <a:ext uri="{FF2B5EF4-FFF2-40B4-BE49-F238E27FC236}">
                <a16:creationId xmlns:a16="http://schemas.microsoft.com/office/drawing/2014/main" id="{9560F0EA-4012-44F5-8C64-31BAED0F48E6}"/>
              </a:ext>
            </a:extLst>
          </p:cNvPr>
          <p:cNvSpPr>
            <a:spLocks noGrp="1"/>
          </p:cNvSpPr>
          <p:nvPr>
            <p:ph type="body" sz="half" idx="2"/>
          </p:nvPr>
        </p:nvSpPr>
        <p:spPr>
          <a:xfrm>
            <a:off x="278383" y="1597300"/>
            <a:ext cx="4734257" cy="2594005"/>
          </a:xfrm>
        </p:spPr>
        <p:txBody>
          <a:bodyPr/>
          <a:lstStyle/>
          <a:p>
            <a:pPr marL="285750" indent="-285750">
              <a:lnSpc>
                <a:spcPct val="150000"/>
              </a:lnSpc>
              <a:buFont typeface="Arial" panose="020B0604020202020204" pitchFamily="34" charset="0"/>
              <a:buChar char="•"/>
            </a:pPr>
            <a:r>
              <a:rPr lang="en-US" sz="2400" dirty="0">
                <a:latin typeface="Abadi Extra Light" panose="020B0204020104020204" pitchFamily="34" charset="0"/>
              </a:rPr>
              <a:t>What’s your relative’s name? I’ll pray for him/her.</a:t>
            </a:r>
          </a:p>
          <a:p>
            <a:pPr marL="285750" indent="-285750">
              <a:lnSpc>
                <a:spcPct val="150000"/>
              </a:lnSpc>
              <a:buFont typeface="Arial" panose="020B0604020202020204" pitchFamily="34" charset="0"/>
              <a:buChar char="•"/>
            </a:pPr>
            <a:r>
              <a:rPr lang="en-US" sz="2400" dirty="0">
                <a:latin typeface="Abadi Extra Light" panose="020B0204020104020204" pitchFamily="34" charset="0"/>
              </a:rPr>
              <a:t>Is it OK if I put his/her name on my church’s prayer list?</a:t>
            </a:r>
          </a:p>
          <a:p>
            <a:pPr marL="285750" indent="-285750">
              <a:lnSpc>
                <a:spcPct val="150000"/>
              </a:lnSpc>
              <a:buFont typeface="Arial" panose="020B0604020202020204" pitchFamily="34" charset="0"/>
              <a:buChar char="•"/>
            </a:pPr>
            <a:r>
              <a:rPr lang="en-US" sz="2400" dirty="0">
                <a:latin typeface="Abadi Extra Light" panose="020B0204020104020204" pitchFamily="34" charset="0"/>
              </a:rPr>
              <a:t>Would your relative mind if I stopped by and had prayer with him/her?</a:t>
            </a:r>
          </a:p>
        </p:txBody>
      </p:sp>
      <p:pic>
        <p:nvPicPr>
          <p:cNvPr id="8" name="Picture Placeholder 7">
            <a:extLst>
              <a:ext uri="{FF2B5EF4-FFF2-40B4-BE49-F238E27FC236}">
                <a16:creationId xmlns:a16="http://schemas.microsoft.com/office/drawing/2014/main" id="{DEEF06A5-419C-4C67-8DB7-D25F6E552B8B}"/>
              </a:ext>
            </a:extLst>
          </p:cNvPr>
          <p:cNvPicPr>
            <a:picLocks noGrp="1" noChangeAspect="1"/>
          </p:cNvPicPr>
          <p:nvPr>
            <p:ph type="pic" idx="1"/>
          </p:nvPr>
        </p:nvPicPr>
        <p:blipFill rotWithShape="1">
          <a:blip r:embed="rId3">
            <a:extLst>
              <a:ext uri="{837473B0-CC2E-450A-ABE3-18F120FF3D39}">
                <a1611:picAttrSrcUrl xmlns:a1611="http://schemas.microsoft.com/office/drawing/2016/11/main" r:id="rId4"/>
              </a:ext>
            </a:extLst>
          </a:blip>
          <a:srcRect l="21870" r="5790"/>
          <a:stretch/>
        </p:blipFill>
        <p:spPr>
          <a:xfrm>
            <a:off x="5227164" y="474043"/>
            <a:ext cx="6500492" cy="5621957"/>
          </a:xfrm>
          <a:prstGeom prst="roundRect">
            <a:avLst>
              <a:gd name="adj" fmla="val 5554"/>
            </a:avLst>
          </a:prstGeom>
          <a:noFill/>
          <a:ln w="19050">
            <a:solidFill>
              <a:schemeClr val="accent4">
                <a:lumMod val="50000"/>
              </a:schemeClr>
            </a:solidFill>
          </a:ln>
          <a:effectLst>
            <a:outerShdw blurRad="50800" dist="38100" dir="8100000" algn="tr" rotWithShape="0">
              <a:prstClr val="black">
                <a:alpha val="40000"/>
              </a:prstClr>
            </a:outerShdw>
          </a:effectLst>
        </p:spPr>
      </p:pic>
      <p:sp>
        <p:nvSpPr>
          <p:cNvPr id="10" name="Flowchart: Off-page Connector 9">
            <a:extLst>
              <a:ext uri="{FF2B5EF4-FFF2-40B4-BE49-F238E27FC236}">
                <a16:creationId xmlns:a16="http://schemas.microsoft.com/office/drawing/2014/main" id="{3C4FD772-186F-421D-9C35-A58C6C7B68FB}"/>
              </a:ext>
            </a:extLst>
          </p:cNvPr>
          <p:cNvSpPr/>
          <p:nvPr/>
        </p:nvSpPr>
        <p:spPr>
          <a:xfrm rot="16200000">
            <a:off x="2090186" y="-1707959"/>
            <a:ext cx="735291" cy="494878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929"/>
              <a:gd name="connsiteX1" fmla="*/ 10000 w 10000"/>
              <a:gd name="connsiteY1" fmla="*/ 0 h 8929"/>
              <a:gd name="connsiteX2" fmla="*/ 10000 w 10000"/>
              <a:gd name="connsiteY2" fmla="*/ 8000 h 8929"/>
              <a:gd name="connsiteX3" fmla="*/ 4615 w 10000"/>
              <a:gd name="connsiteY3" fmla="*/ 8929 h 8929"/>
              <a:gd name="connsiteX4" fmla="*/ 0 w 10000"/>
              <a:gd name="connsiteY4" fmla="*/ 8000 h 8929"/>
              <a:gd name="connsiteX5" fmla="*/ 0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0" y="0"/>
                </a:moveTo>
                <a:lnTo>
                  <a:pt x="10000" y="0"/>
                </a:lnTo>
                <a:lnTo>
                  <a:pt x="10000" y="8000"/>
                </a:lnTo>
                <a:lnTo>
                  <a:pt x="4615" y="8929"/>
                </a:lnTo>
                <a:lnTo>
                  <a:pt x="0" y="8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47845A3-B59E-41B4-8F4D-CB703BAFFEC0}"/>
              </a:ext>
            </a:extLst>
          </p:cNvPr>
          <p:cNvSpPr txBox="1"/>
          <p:nvPr/>
        </p:nvSpPr>
        <p:spPr>
          <a:xfrm>
            <a:off x="278383" y="474043"/>
            <a:ext cx="4358896"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mj-lt"/>
              </a:rPr>
              <a:t>What Others Have Said</a:t>
            </a:r>
          </a:p>
        </p:txBody>
      </p:sp>
    </p:spTree>
    <p:extLst>
      <p:ext uri="{BB962C8B-B14F-4D97-AF65-F5344CB8AC3E}">
        <p14:creationId xmlns:p14="http://schemas.microsoft.com/office/powerpoint/2010/main" val="4747877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fade">
                                      <p:cBhvr>
                                        <p:cTn id="11" dur="500"/>
                                        <p:tgtEl>
                                          <p:spTgt spid="1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05A9F-C052-47F5-BF3C-9467DE0601CF}"/>
              </a:ext>
            </a:extLst>
          </p:cNvPr>
          <p:cNvSpPr>
            <a:spLocks noGrp="1"/>
          </p:cNvSpPr>
          <p:nvPr>
            <p:ph type="title"/>
          </p:nvPr>
        </p:nvSpPr>
        <p:spPr>
          <a:xfrm>
            <a:off x="246930" y="436305"/>
            <a:ext cx="11340000" cy="432000"/>
          </a:xfrm>
        </p:spPr>
        <p:txBody>
          <a:bodyPr/>
          <a:lstStyle/>
          <a:p>
            <a:r>
              <a:rPr lang="en-US" sz="3600" b="1" dirty="0"/>
              <a:t>Tidbits in Conversation</a:t>
            </a:r>
          </a:p>
        </p:txBody>
      </p:sp>
      <p:sp>
        <p:nvSpPr>
          <p:cNvPr id="3" name="Slide Number Placeholder 2">
            <a:extLst>
              <a:ext uri="{FF2B5EF4-FFF2-40B4-BE49-F238E27FC236}">
                <a16:creationId xmlns:a16="http://schemas.microsoft.com/office/drawing/2014/main" id="{6A16D175-2077-41E2-A43D-991C37DAC892}"/>
              </a:ext>
            </a:extLst>
          </p:cNvPr>
          <p:cNvSpPr>
            <a:spLocks noGrp="1"/>
          </p:cNvSpPr>
          <p:nvPr>
            <p:ph type="sldNum" sz="quarter" idx="33"/>
          </p:nvPr>
        </p:nvSpPr>
        <p:spPr/>
        <p:txBody>
          <a:bodyPr/>
          <a:lstStyle/>
          <a:p>
            <a:fld id="{19B51A1E-902D-48AF-9020-955120F399B6}" type="slidenum">
              <a:rPr lang="en-US" noProof="0" smtClean="0"/>
              <a:pPr/>
              <a:t>54</a:t>
            </a:fld>
            <a:endParaRPr lang="en-US" noProof="0" dirty="0"/>
          </a:p>
        </p:txBody>
      </p:sp>
      <p:pic>
        <p:nvPicPr>
          <p:cNvPr id="7" name="Content Placeholder 6" descr="A picture containing text&#10;&#10;Description automatically generated">
            <a:extLst>
              <a:ext uri="{FF2B5EF4-FFF2-40B4-BE49-F238E27FC236}">
                <a16:creationId xmlns:a16="http://schemas.microsoft.com/office/drawing/2014/main" id="{C794D00B-F8DD-4140-A5F8-0B14B259E7A3}"/>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backgroundRemoval t="3794" b="96510" l="3120" r="96552">
                        <a14:foregroundMark x1="12808" y1="37026" x2="9852" y2="28225"/>
                        <a14:foregroundMark x1="9852" y1="28225" x2="12151" y2="20334"/>
                        <a14:foregroundMark x1="12151" y1="20334" x2="19704" y2="15023"/>
                        <a14:foregroundMark x1="19704" y1="15023" x2="29721" y2="12140"/>
                        <a14:foregroundMark x1="29721" y1="12140" x2="44171" y2="11381"/>
                        <a14:foregroundMark x1="44171" y1="11381" x2="73235" y2="14871"/>
                        <a14:foregroundMark x1="73235" y1="14871" x2="81445" y2="17906"/>
                        <a14:foregroundMark x1="81445" y1="17906" x2="88834" y2="22914"/>
                        <a14:foregroundMark x1="88834" y1="22914" x2="93268" y2="30046"/>
                        <a14:foregroundMark x1="93268" y1="30046" x2="72414" y2="84219"/>
                        <a14:foregroundMark x1="72414" y1="84219" x2="67816" y2="90744"/>
                        <a14:foregroundMark x1="67816" y1="90744" x2="57471" y2="92716"/>
                        <a14:foregroundMark x1="57471" y1="92716" x2="11494" y2="76631"/>
                        <a14:foregroundMark x1="11494" y1="76631" x2="9852" y2="70561"/>
                        <a14:foregroundMark x1="11330" y1="69196" x2="7553" y2="61002"/>
                        <a14:foregroundMark x1="7553" y1="61002" x2="4433" y2="18209"/>
                        <a14:foregroundMark x1="4433" y1="18209" x2="12808" y2="11077"/>
                        <a14:foregroundMark x1="12808" y1="11077" x2="48933" y2="6373"/>
                        <a14:foregroundMark x1="6568" y1="15326" x2="8539" y2="7132"/>
                        <a14:foregroundMark x1="8539" y1="7132" x2="48604" y2="3794"/>
                        <a14:foregroundMark x1="48604" y1="3794" x2="48604" y2="3794"/>
                        <a14:foregroundMark x1="7882" y1="36874" x2="3448" y2="7739"/>
                        <a14:foregroundMark x1="59278" y1="93475" x2="70772" y2="96510"/>
                        <a14:foregroundMark x1="92775" y1="35357" x2="96552" y2="27769"/>
                        <a14:foregroundMark x1="96552" y1="27769" x2="96059" y2="24886"/>
                        <a14:foregroundMark x1="82430" y1="65554" x2="87356" y2="48558"/>
                        <a14:foregroundMark x1="48933" y1="17451" x2="42200" y2="13657"/>
                        <a14:foregroundMark x1="13136" y1="19120" x2="10181" y2="11381"/>
                      </a14:backgroundRemoval>
                    </a14:imgEffect>
                  </a14:imgLayer>
                </a14:imgProps>
              </a:ext>
            </a:extLst>
          </a:blip>
          <a:stretch>
            <a:fillRect/>
          </a:stretch>
        </p:blipFill>
        <p:spPr>
          <a:xfrm>
            <a:off x="6299886" y="356761"/>
            <a:ext cx="5460114" cy="6320670"/>
          </a:xfrm>
        </p:spPr>
      </p:pic>
      <p:sp>
        <p:nvSpPr>
          <p:cNvPr id="5" name="Content Placeholder 4">
            <a:extLst>
              <a:ext uri="{FF2B5EF4-FFF2-40B4-BE49-F238E27FC236}">
                <a16:creationId xmlns:a16="http://schemas.microsoft.com/office/drawing/2014/main" id="{9C727914-FC9B-468C-9880-DD5B48419EE4}"/>
              </a:ext>
            </a:extLst>
          </p:cNvPr>
          <p:cNvSpPr>
            <a:spLocks noGrp="1"/>
          </p:cNvSpPr>
          <p:nvPr>
            <p:ph sz="half" idx="1"/>
          </p:nvPr>
        </p:nvSpPr>
        <p:spPr>
          <a:xfrm>
            <a:off x="242564" y="1990063"/>
            <a:ext cx="5460114" cy="2877874"/>
          </a:xfrm>
        </p:spPr>
        <p:txBody>
          <a:bodyPr/>
          <a:lstStyle/>
          <a:p>
            <a:pPr>
              <a:lnSpc>
                <a:spcPct val="150000"/>
              </a:lnSpc>
            </a:pPr>
            <a:r>
              <a:rPr lang="en-US" sz="2800" dirty="0">
                <a:latin typeface="Abadi Extra Light" panose="020B0204020104020204" pitchFamily="34" charset="0"/>
              </a:rPr>
              <a:t>Always try to keep literature handy</a:t>
            </a:r>
          </a:p>
          <a:p>
            <a:pPr>
              <a:lnSpc>
                <a:spcPct val="150000"/>
              </a:lnSpc>
            </a:pPr>
            <a:r>
              <a:rPr lang="en-US" sz="2800" dirty="0">
                <a:latin typeface="Abadi Extra Light" panose="020B0204020104020204" pitchFamily="34" charset="0"/>
              </a:rPr>
              <a:t>Literature goes home with the person when you can’t. It keeps talking.</a:t>
            </a:r>
          </a:p>
        </p:txBody>
      </p:sp>
      <p:sp>
        <p:nvSpPr>
          <p:cNvPr id="8" name="Rectangle: Rounded Corners 7">
            <a:extLst>
              <a:ext uri="{FF2B5EF4-FFF2-40B4-BE49-F238E27FC236}">
                <a16:creationId xmlns:a16="http://schemas.microsoft.com/office/drawing/2014/main" id="{01AC26EE-36A6-45D3-BC7B-3F18389AA58A}"/>
              </a:ext>
            </a:extLst>
          </p:cNvPr>
          <p:cNvSpPr/>
          <p:nvPr/>
        </p:nvSpPr>
        <p:spPr>
          <a:xfrm>
            <a:off x="103526" y="1113318"/>
            <a:ext cx="5372714"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C8FF10F-473F-4C01-8ADF-A82E8269B603}"/>
              </a:ext>
            </a:extLst>
          </p:cNvPr>
          <p:cNvSpPr/>
          <p:nvPr/>
        </p:nvSpPr>
        <p:spPr>
          <a:xfrm>
            <a:off x="-71021" y="1182368"/>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B17FA65E-4F53-4E80-B97E-32491B629A3D}"/>
              </a:ext>
            </a:extLst>
          </p:cNvPr>
          <p:cNvSpPr/>
          <p:nvPr/>
        </p:nvSpPr>
        <p:spPr>
          <a:xfrm rot="5400000" flipV="1">
            <a:off x="110735" y="1141951"/>
            <a:ext cx="124620" cy="13903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3690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A8E958-E912-43F2-862A-FC4C0E83CD9F}"/>
              </a:ext>
            </a:extLst>
          </p:cNvPr>
          <p:cNvSpPr>
            <a:spLocks noGrp="1"/>
          </p:cNvSpPr>
          <p:nvPr>
            <p:ph type="title"/>
          </p:nvPr>
        </p:nvSpPr>
        <p:spPr/>
        <p:txBody>
          <a:bodyPr/>
          <a:lstStyle/>
          <a:p>
            <a:r>
              <a:rPr lang="en-US" sz="4000" b="1" dirty="0"/>
              <a:t>Types of Literature</a:t>
            </a:r>
            <a:endParaRPr lang="en-US" sz="4400" b="1" dirty="0"/>
          </a:p>
        </p:txBody>
      </p:sp>
      <p:sp>
        <p:nvSpPr>
          <p:cNvPr id="8" name="Content Placeholder 7">
            <a:extLst>
              <a:ext uri="{FF2B5EF4-FFF2-40B4-BE49-F238E27FC236}">
                <a16:creationId xmlns:a16="http://schemas.microsoft.com/office/drawing/2014/main" id="{70ED68CB-ED81-45CD-9855-56BDB599F531}"/>
              </a:ext>
            </a:extLst>
          </p:cNvPr>
          <p:cNvSpPr>
            <a:spLocks noGrp="1"/>
          </p:cNvSpPr>
          <p:nvPr>
            <p:ph sz="half" idx="1"/>
          </p:nvPr>
        </p:nvSpPr>
        <p:spPr>
          <a:xfrm>
            <a:off x="432000" y="1511565"/>
            <a:ext cx="5472000" cy="4868715"/>
          </a:xfrm>
        </p:spPr>
        <p:txBody>
          <a:bodyPr/>
          <a:lstStyle/>
          <a:p>
            <a:pPr>
              <a:lnSpc>
                <a:spcPct val="100000"/>
              </a:lnSpc>
            </a:pPr>
            <a:r>
              <a:rPr lang="en-US" sz="3200" dirty="0">
                <a:latin typeface="Abadi Extra Light" panose="020B0204020104020204" pitchFamily="34" charset="0"/>
              </a:rPr>
              <a:t>Steps to Christ</a:t>
            </a:r>
          </a:p>
          <a:p>
            <a:pPr>
              <a:lnSpc>
                <a:spcPct val="100000"/>
              </a:lnSpc>
            </a:pPr>
            <a:r>
              <a:rPr lang="en-US" sz="3200" dirty="0">
                <a:latin typeface="Abadi Extra Light" panose="020B0204020104020204" pitchFamily="34" charset="0"/>
              </a:rPr>
              <a:t>Amazing Facts tracts</a:t>
            </a:r>
          </a:p>
          <a:p>
            <a:pPr>
              <a:lnSpc>
                <a:spcPct val="100000"/>
              </a:lnSpc>
            </a:pPr>
            <a:r>
              <a:rPr lang="en-US" sz="3200" dirty="0">
                <a:latin typeface="Abadi Extra Light" panose="020B0204020104020204" pitchFamily="34" charset="0"/>
              </a:rPr>
              <a:t>Sharing booklets</a:t>
            </a:r>
          </a:p>
          <a:p>
            <a:pPr>
              <a:lnSpc>
                <a:spcPct val="100000"/>
              </a:lnSpc>
            </a:pPr>
            <a:r>
              <a:rPr lang="en-US" sz="3200" dirty="0">
                <a:latin typeface="Abadi Extra Light" panose="020B0204020104020204" pitchFamily="34" charset="0"/>
              </a:rPr>
              <a:t>Second Coming</a:t>
            </a:r>
          </a:p>
          <a:p>
            <a:pPr>
              <a:lnSpc>
                <a:spcPct val="100000"/>
              </a:lnSpc>
            </a:pPr>
            <a:r>
              <a:rPr lang="en-US" sz="3200" dirty="0">
                <a:latin typeface="Abadi Extra Light" panose="020B0204020104020204" pitchFamily="34" charset="0"/>
              </a:rPr>
              <a:t>Salvation</a:t>
            </a:r>
          </a:p>
          <a:p>
            <a:pPr>
              <a:lnSpc>
                <a:spcPct val="100000"/>
              </a:lnSpc>
            </a:pPr>
            <a:r>
              <a:rPr lang="en-US" sz="3200" dirty="0">
                <a:latin typeface="Abadi Extra Light" panose="020B0204020104020204" pitchFamily="34" charset="0"/>
              </a:rPr>
              <a:t>Sabbath </a:t>
            </a:r>
          </a:p>
          <a:p>
            <a:pPr>
              <a:lnSpc>
                <a:spcPct val="100000"/>
              </a:lnSpc>
            </a:pPr>
            <a:r>
              <a:rPr lang="en-US" sz="3200" dirty="0">
                <a:latin typeface="Abadi Extra Light" panose="020B0204020104020204" pitchFamily="34" charset="0"/>
              </a:rPr>
              <a:t>Death</a:t>
            </a:r>
          </a:p>
          <a:p>
            <a:pPr>
              <a:lnSpc>
                <a:spcPct val="100000"/>
              </a:lnSpc>
            </a:pPr>
            <a:r>
              <a:rPr lang="en-US" sz="3200" dirty="0">
                <a:latin typeface="Abadi Extra Light" panose="020B0204020104020204" pitchFamily="34" charset="0"/>
              </a:rPr>
              <a:t>Discover Cards</a:t>
            </a:r>
          </a:p>
          <a:p>
            <a:pPr>
              <a:lnSpc>
                <a:spcPct val="150000"/>
              </a:lnSpc>
            </a:pPr>
            <a:endParaRPr lang="en-US" sz="3600" dirty="0">
              <a:latin typeface="Abadi Extra Light" panose="020B0204020104020204" pitchFamily="34" charset="0"/>
            </a:endParaRPr>
          </a:p>
        </p:txBody>
      </p:sp>
      <p:sp>
        <p:nvSpPr>
          <p:cNvPr id="6" name="Slide Number Placeholder 5">
            <a:extLst>
              <a:ext uri="{FF2B5EF4-FFF2-40B4-BE49-F238E27FC236}">
                <a16:creationId xmlns:a16="http://schemas.microsoft.com/office/drawing/2014/main" id="{FD203B9F-B2E3-4961-B873-8760A682D9A5}"/>
              </a:ext>
            </a:extLst>
          </p:cNvPr>
          <p:cNvSpPr>
            <a:spLocks noGrp="1"/>
          </p:cNvSpPr>
          <p:nvPr>
            <p:ph type="sldNum" sz="quarter" idx="33"/>
          </p:nvPr>
        </p:nvSpPr>
        <p:spPr/>
        <p:txBody>
          <a:bodyPr/>
          <a:lstStyle/>
          <a:p>
            <a:fld id="{19B51A1E-902D-48AF-9020-955120F399B6}" type="slidenum">
              <a:rPr lang="en-US" noProof="0" smtClean="0"/>
              <a:pPr/>
              <a:t>55</a:t>
            </a:fld>
            <a:endParaRPr lang="en-US" noProof="0" dirty="0"/>
          </a:p>
        </p:txBody>
      </p:sp>
      <p:pic>
        <p:nvPicPr>
          <p:cNvPr id="18" name="Picture Placeholder 17">
            <a:extLst>
              <a:ext uri="{FF2B5EF4-FFF2-40B4-BE49-F238E27FC236}">
                <a16:creationId xmlns:a16="http://schemas.microsoft.com/office/drawing/2014/main" id="{DDE9A29F-B06B-4AA8-AD80-496FA58F6918}"/>
              </a:ext>
            </a:extLst>
          </p:cNvPr>
          <p:cNvPicPr>
            <a:picLocks noGrp="1" noChangeAspect="1"/>
          </p:cNvPicPr>
          <p:nvPr>
            <p:ph type="pic" sz="quarter" idx="34"/>
          </p:nvPr>
        </p:nvPicPr>
        <p:blipFill rotWithShape="1">
          <a:blip r:embed="rId3"/>
          <a:srcRect l="19493" r="12154"/>
          <a:stretch/>
        </p:blipFill>
        <p:spPr>
          <a:xfrm>
            <a:off x="8549500" y="155408"/>
            <a:ext cx="3122040" cy="2712313"/>
          </a:xfrm>
          <a:effectLst>
            <a:outerShdw blurRad="50800" dist="38100" dir="8100000" algn="tr" rotWithShape="0">
              <a:prstClr val="black">
                <a:alpha val="40000"/>
              </a:prstClr>
            </a:outerShdw>
          </a:effectLst>
        </p:spPr>
      </p:pic>
      <p:pic>
        <p:nvPicPr>
          <p:cNvPr id="22" name="Picture Placeholder 21">
            <a:extLst>
              <a:ext uri="{FF2B5EF4-FFF2-40B4-BE49-F238E27FC236}">
                <a16:creationId xmlns:a16="http://schemas.microsoft.com/office/drawing/2014/main" id="{9D943389-497A-4CE7-B242-9FA4F257B82C}"/>
              </a:ext>
            </a:extLst>
          </p:cNvPr>
          <p:cNvPicPr>
            <a:picLocks noGrp="1" noChangeAspect="1"/>
          </p:cNvPicPr>
          <p:nvPr>
            <p:ph type="pic" sz="quarter" idx="35"/>
          </p:nvPr>
        </p:nvPicPr>
        <p:blipFill rotWithShape="1">
          <a:blip r:embed="rId4"/>
          <a:srcRect l="-23790" t="-3997" r="-11319" b="3997"/>
          <a:stretch/>
        </p:blipFill>
        <p:spPr>
          <a:xfrm>
            <a:off x="8450820" y="3212238"/>
            <a:ext cx="3220720" cy="2758570"/>
          </a:xfrm>
          <a:effectLst>
            <a:outerShdw blurRad="50800" dist="38100" dir="8100000" algn="tr" rotWithShape="0">
              <a:prstClr val="black">
                <a:alpha val="40000"/>
              </a:prstClr>
            </a:outerShdw>
          </a:effectLst>
        </p:spPr>
      </p:pic>
      <p:sp>
        <p:nvSpPr>
          <p:cNvPr id="23" name="Rectangle: Rounded Corners 22">
            <a:extLst>
              <a:ext uri="{FF2B5EF4-FFF2-40B4-BE49-F238E27FC236}">
                <a16:creationId xmlns:a16="http://schemas.microsoft.com/office/drawing/2014/main" id="{2799F4C1-FEB8-48C6-982B-39C36AA6D92A}"/>
              </a:ext>
            </a:extLst>
          </p:cNvPr>
          <p:cNvSpPr/>
          <p:nvPr/>
        </p:nvSpPr>
        <p:spPr>
          <a:xfrm>
            <a:off x="103526" y="1113318"/>
            <a:ext cx="6174726"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68AC5A67-75C1-43B5-93EA-FDFB8A42904F}"/>
              </a:ext>
            </a:extLst>
          </p:cNvPr>
          <p:cNvSpPr/>
          <p:nvPr/>
        </p:nvSpPr>
        <p:spPr>
          <a:xfrm>
            <a:off x="-71021" y="1182368"/>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a:extLst>
              <a:ext uri="{FF2B5EF4-FFF2-40B4-BE49-F238E27FC236}">
                <a16:creationId xmlns:a16="http://schemas.microsoft.com/office/drawing/2014/main" id="{28323D79-79F6-4A41-BDDD-3E89AA263FCB}"/>
              </a:ext>
            </a:extLst>
          </p:cNvPr>
          <p:cNvSpPr/>
          <p:nvPr/>
        </p:nvSpPr>
        <p:spPr>
          <a:xfrm rot="5400000" flipV="1">
            <a:off x="110735" y="1141951"/>
            <a:ext cx="124620" cy="13903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Placeholder 13">
            <a:extLst>
              <a:ext uri="{FF2B5EF4-FFF2-40B4-BE49-F238E27FC236}">
                <a16:creationId xmlns:a16="http://schemas.microsoft.com/office/drawing/2014/main" id="{0D0E4B5F-FE15-47F8-9958-ADDD842063B2}"/>
              </a:ext>
            </a:extLst>
          </p:cNvPr>
          <p:cNvPicPr>
            <a:picLocks noGrp="1" noChangeAspect="1"/>
          </p:cNvPicPr>
          <p:nvPr>
            <p:ph type="pic" sz="quarter" idx="14"/>
          </p:nvPr>
        </p:nvPicPr>
        <p:blipFill>
          <a:blip r:embed="rId5"/>
          <a:srcRect/>
          <a:stretch/>
        </p:blipFill>
        <p:spPr>
          <a:xfrm>
            <a:off x="5825288" y="1684092"/>
            <a:ext cx="3122039" cy="2758032"/>
          </a:xfr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6033956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500"/>
                                        <p:tgtEl>
                                          <p:spTgt spid="8">
                                            <p:txEl>
                                              <p:pRg st="4" end="4"/>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fade">
                                      <p:cBhvr>
                                        <p:cTn id="31" dur="500"/>
                                        <p:tgtEl>
                                          <p:spTgt spid="8">
                                            <p:txEl>
                                              <p:pRg st="6" end="6"/>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animEffect transition="in" filter="fade">
                                      <p:cBhvr>
                                        <p:cTn id="35"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a:xfrm>
            <a:off x="420000" y="814318"/>
            <a:ext cx="7787440" cy="432000"/>
          </a:xfrm>
        </p:spPr>
        <p:txBody>
          <a:bodyPr/>
          <a:lstStyle/>
          <a:p>
            <a:r>
              <a:rPr lang="en-US" sz="3600" dirty="0"/>
              <a:t>Christian Record Services provides for the visually impaired:</a:t>
            </a: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420000" y="1867945"/>
            <a:ext cx="5472000" cy="4175737"/>
          </a:xfrm>
        </p:spPr>
        <p:txBody>
          <a:bodyPr/>
          <a:lstStyle/>
          <a:p>
            <a:pPr>
              <a:lnSpc>
                <a:spcPct val="100000"/>
              </a:lnSpc>
            </a:pPr>
            <a:r>
              <a:rPr lang="en-US" sz="2800" dirty="0">
                <a:latin typeface="Abadi Extra Light" panose="020B0204020104020204" pitchFamily="34" charset="0"/>
              </a:rPr>
              <a:t>Braille books and lessons</a:t>
            </a:r>
          </a:p>
          <a:p>
            <a:pPr>
              <a:lnSpc>
                <a:spcPct val="100000"/>
              </a:lnSpc>
            </a:pPr>
            <a:r>
              <a:rPr lang="en-US" sz="2800" dirty="0">
                <a:latin typeface="Abadi Extra Light" panose="020B0204020104020204" pitchFamily="34" charset="0"/>
              </a:rPr>
              <a:t>Large print materials</a:t>
            </a:r>
          </a:p>
          <a:p>
            <a:pPr>
              <a:lnSpc>
                <a:spcPct val="100000"/>
              </a:lnSpc>
            </a:pPr>
            <a:r>
              <a:rPr lang="en-US" sz="2800" dirty="0">
                <a:latin typeface="Abadi Extra Light" panose="020B0204020104020204" pitchFamily="34" charset="0"/>
              </a:rPr>
              <a:t>Audio materials</a:t>
            </a:r>
          </a:p>
          <a:p>
            <a:pPr marL="0" indent="0">
              <a:lnSpc>
                <a:spcPct val="150000"/>
              </a:lnSpc>
              <a:buNone/>
            </a:pPr>
            <a:r>
              <a:rPr lang="en-US" sz="2800" dirty="0">
                <a:latin typeface="Abadi Extra Light" panose="020B0204020104020204" pitchFamily="34" charset="0"/>
              </a:rPr>
              <a:t>402-488-0981</a:t>
            </a:r>
          </a:p>
          <a:p>
            <a:pPr marL="0" indent="0">
              <a:buNone/>
            </a:pPr>
            <a:r>
              <a:rPr lang="en-US" sz="2800" dirty="0">
                <a:latin typeface="Abadi Extra Light" panose="020B0204020104020204" pitchFamily="34" charset="0"/>
                <a:hlinkClick r:id="rId3"/>
              </a:rPr>
              <a:t>www.christianrecord.org</a:t>
            </a:r>
            <a:endParaRPr lang="en-US" sz="2800" dirty="0">
              <a:latin typeface="Abadi Extra Light" panose="020B0204020104020204" pitchFamily="34" charset="0"/>
            </a:endParaRPr>
          </a:p>
          <a:p>
            <a:pPr marL="0" indent="0">
              <a:buNone/>
            </a:pPr>
            <a:r>
              <a:rPr lang="en-US" sz="2800" dirty="0">
                <a:latin typeface="Abadi Extra Light" panose="020B0204020104020204" pitchFamily="34" charset="0"/>
              </a:rPr>
              <a:t>info@christianrecord.org</a:t>
            </a: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2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a:extLst>
              <a:ext uri="{FF2B5EF4-FFF2-40B4-BE49-F238E27FC236}">
                <a16:creationId xmlns:a16="http://schemas.microsoft.com/office/drawing/2014/main" id="{F084BC63-DD3A-4BDC-8946-E89AE1D810C7}"/>
              </a:ext>
            </a:extLst>
          </p:cNvPr>
          <p:cNvPicPr>
            <a:picLocks noChangeAspect="1"/>
          </p:cNvPicPr>
          <p:nvPr/>
        </p:nvPicPr>
        <p:blipFill>
          <a:blip r:embed="rId4"/>
          <a:stretch>
            <a:fillRect/>
          </a:stretch>
        </p:blipFill>
        <p:spPr>
          <a:xfrm>
            <a:off x="5753902" y="2651760"/>
            <a:ext cx="5554980" cy="3703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888378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05A9F-C052-47F5-BF3C-9467DE0601CF}"/>
              </a:ext>
            </a:extLst>
          </p:cNvPr>
          <p:cNvSpPr>
            <a:spLocks noGrp="1"/>
          </p:cNvSpPr>
          <p:nvPr>
            <p:ph type="title"/>
          </p:nvPr>
        </p:nvSpPr>
        <p:spPr>
          <a:xfrm>
            <a:off x="246930" y="436305"/>
            <a:ext cx="11340000" cy="432000"/>
          </a:xfrm>
        </p:spPr>
        <p:txBody>
          <a:bodyPr/>
          <a:lstStyle/>
          <a:p>
            <a:r>
              <a:rPr lang="en-US" sz="3600" b="1" dirty="0"/>
              <a:t>Video/DVD Evangelism</a:t>
            </a:r>
          </a:p>
        </p:txBody>
      </p:sp>
      <p:sp>
        <p:nvSpPr>
          <p:cNvPr id="3" name="Slide Number Placeholder 2">
            <a:extLst>
              <a:ext uri="{FF2B5EF4-FFF2-40B4-BE49-F238E27FC236}">
                <a16:creationId xmlns:a16="http://schemas.microsoft.com/office/drawing/2014/main" id="{6A16D175-2077-41E2-A43D-991C37DAC892}"/>
              </a:ext>
            </a:extLst>
          </p:cNvPr>
          <p:cNvSpPr>
            <a:spLocks noGrp="1"/>
          </p:cNvSpPr>
          <p:nvPr>
            <p:ph type="sldNum" sz="quarter" idx="33"/>
          </p:nvPr>
        </p:nvSpPr>
        <p:spPr/>
        <p:txBody>
          <a:bodyPr/>
          <a:lstStyle/>
          <a:p>
            <a:fld id="{19B51A1E-902D-48AF-9020-955120F399B6}" type="slidenum">
              <a:rPr lang="en-US" noProof="0" smtClean="0"/>
              <a:pPr/>
              <a:t>57</a:t>
            </a:fld>
            <a:endParaRPr lang="en-US" noProof="0" dirty="0"/>
          </a:p>
        </p:txBody>
      </p:sp>
      <p:sp>
        <p:nvSpPr>
          <p:cNvPr id="5" name="Content Placeholder 4">
            <a:extLst>
              <a:ext uri="{FF2B5EF4-FFF2-40B4-BE49-F238E27FC236}">
                <a16:creationId xmlns:a16="http://schemas.microsoft.com/office/drawing/2014/main" id="{9C727914-FC9B-468C-9880-DD5B48419EE4}"/>
              </a:ext>
            </a:extLst>
          </p:cNvPr>
          <p:cNvSpPr>
            <a:spLocks noGrp="1"/>
          </p:cNvSpPr>
          <p:nvPr>
            <p:ph sz="half" idx="1"/>
          </p:nvPr>
        </p:nvSpPr>
        <p:spPr>
          <a:xfrm>
            <a:off x="242564" y="1595120"/>
            <a:ext cx="5460114" cy="5034280"/>
          </a:xfrm>
        </p:spPr>
        <p:txBody>
          <a:bodyPr/>
          <a:lstStyle/>
          <a:p>
            <a:pPr>
              <a:lnSpc>
                <a:spcPct val="100000"/>
              </a:lnSpc>
            </a:pPr>
            <a:r>
              <a:rPr lang="en-US" sz="2800" dirty="0">
                <a:latin typeface="Abadi Extra Light" panose="020B0204020104020204" pitchFamily="34" charset="0"/>
              </a:rPr>
              <a:t>Using videos/DVDs can be an effective way to witness</a:t>
            </a:r>
          </a:p>
          <a:p>
            <a:pPr>
              <a:lnSpc>
                <a:spcPct val="100000"/>
              </a:lnSpc>
            </a:pPr>
            <a:r>
              <a:rPr lang="en-US" sz="2800" dirty="0">
                <a:latin typeface="Abadi Extra Light" panose="020B0204020104020204" pitchFamily="34" charset="0"/>
              </a:rPr>
              <a:t>The church has many Bible studies on video now</a:t>
            </a:r>
          </a:p>
          <a:p>
            <a:pPr>
              <a:lnSpc>
                <a:spcPct val="100000"/>
              </a:lnSpc>
            </a:pPr>
            <a:r>
              <a:rPr lang="en-US" sz="2800" dirty="0">
                <a:latin typeface="Abadi Extra Light" panose="020B0204020104020204" pitchFamily="34" charset="0"/>
              </a:rPr>
              <a:t>“</a:t>
            </a:r>
            <a:r>
              <a:rPr lang="en-US" sz="2800" i="1" dirty="0">
                <a:latin typeface="Abadi Extra Light" panose="020B0204020104020204" pitchFamily="34" charset="0"/>
              </a:rPr>
              <a:t>I have some Bible studies on video that have been very helpful for me. I’d be happy to share them with you. Would you like to borrow them?”</a:t>
            </a:r>
          </a:p>
          <a:p>
            <a:pPr>
              <a:lnSpc>
                <a:spcPct val="100000"/>
              </a:lnSpc>
            </a:pPr>
            <a:r>
              <a:rPr lang="en-US" sz="2800" dirty="0">
                <a:latin typeface="Abadi Extra Light" panose="020B0204020104020204" pitchFamily="34" charset="0"/>
              </a:rPr>
              <a:t>Give them 1-2 videos at a time.</a:t>
            </a:r>
          </a:p>
        </p:txBody>
      </p:sp>
      <p:sp>
        <p:nvSpPr>
          <p:cNvPr id="8" name="Rectangle: Rounded Corners 7">
            <a:extLst>
              <a:ext uri="{FF2B5EF4-FFF2-40B4-BE49-F238E27FC236}">
                <a16:creationId xmlns:a16="http://schemas.microsoft.com/office/drawing/2014/main" id="{01AC26EE-36A6-45D3-BC7B-3F18389AA58A}"/>
              </a:ext>
            </a:extLst>
          </p:cNvPr>
          <p:cNvSpPr/>
          <p:nvPr/>
        </p:nvSpPr>
        <p:spPr>
          <a:xfrm>
            <a:off x="103526" y="1113318"/>
            <a:ext cx="5372714"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C8FF10F-473F-4C01-8ADF-A82E8269B603}"/>
              </a:ext>
            </a:extLst>
          </p:cNvPr>
          <p:cNvSpPr/>
          <p:nvPr/>
        </p:nvSpPr>
        <p:spPr>
          <a:xfrm>
            <a:off x="-71021" y="1182368"/>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B17FA65E-4F53-4E80-B97E-32491B629A3D}"/>
              </a:ext>
            </a:extLst>
          </p:cNvPr>
          <p:cNvSpPr/>
          <p:nvPr/>
        </p:nvSpPr>
        <p:spPr>
          <a:xfrm rot="5400000" flipV="1">
            <a:off x="110735" y="1141951"/>
            <a:ext cx="124620" cy="13903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a:extLst>
              <a:ext uri="{FF2B5EF4-FFF2-40B4-BE49-F238E27FC236}">
                <a16:creationId xmlns:a16="http://schemas.microsoft.com/office/drawing/2014/main" id="{53DB3DCF-491A-488C-A1E2-A1CF2D4AD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290" b="94059" l="2667" r="96667">
                        <a14:foregroundMark x1="70000" y1="82178" x2="28000" y2="81518"/>
                        <a14:foregroundMark x1="28000" y1="81518" x2="16333" y2="76238"/>
                        <a14:foregroundMark x1="16333" y1="76238" x2="9000" y2="63036"/>
                        <a14:foregroundMark x1="9000" y1="63036" x2="14333" y2="20792"/>
                        <a14:foregroundMark x1="14333" y1="20792" x2="37333" y2="15512"/>
                        <a14:foregroundMark x1="37333" y1="15512" x2="82000" y2="19802"/>
                        <a14:foregroundMark x1="66333" y1="73927" x2="81000" y2="66667"/>
                        <a14:foregroundMark x1="81000" y1="66667" x2="95000" y2="54125"/>
                        <a14:foregroundMark x1="95000" y1="54125" x2="96667" y2="45875"/>
                        <a14:foregroundMark x1="10000" y1="89769" x2="5000" y2="59076"/>
                        <a14:foregroundMark x1="5000" y1="59076" x2="7000" y2="12871"/>
                        <a14:foregroundMark x1="7000" y1="12871" x2="20000" y2="8251"/>
                        <a14:foregroundMark x1="20000" y1="8251" x2="33667" y2="7591"/>
                        <a14:foregroundMark x1="33667" y1="7591" x2="90333" y2="7591"/>
                        <a14:foregroundMark x1="17667" y1="84158" x2="74333" y2="84158"/>
                        <a14:foregroundMark x1="74333" y1="84158" x2="87000" y2="83828"/>
                        <a14:foregroundMark x1="87000" y1="83828" x2="85333" y2="70957"/>
                        <a14:foregroundMark x1="21000" y1="89439" x2="80667" y2="89439"/>
                        <a14:foregroundMark x1="80667" y1="89439" x2="92333" y2="81848"/>
                        <a14:foregroundMark x1="92333" y1="81848" x2="92667" y2="75248"/>
                        <a14:foregroundMark x1="53667" y1="90099" x2="13333" y2="89439"/>
                        <a14:foregroundMark x1="13333" y1="89439" x2="3333" y2="81848"/>
                        <a14:foregroundMark x1="3333" y1="81848" x2="3333" y2="15182"/>
                        <a14:foregroundMark x1="3333" y1="15182" x2="14667" y2="6931"/>
                        <a14:foregroundMark x1="14667" y1="6931" x2="27333" y2="6931"/>
                        <a14:foregroundMark x1="27333" y1="6931" x2="71333" y2="4950"/>
                        <a14:foregroundMark x1="71333" y1="4950" x2="83000" y2="4950"/>
                        <a14:foregroundMark x1="10000" y1="5941" x2="3667" y2="17162"/>
                        <a14:foregroundMark x1="3667" y1="17162" x2="2000" y2="82508"/>
                        <a14:foregroundMark x1="2000" y1="82508" x2="9000" y2="94389"/>
                        <a14:foregroundMark x1="9000" y1="94389" x2="16000" y2="93069"/>
                        <a14:foregroundMark x1="2667" y1="15182" x2="3667" y2="83498"/>
                        <a14:foregroundMark x1="2667" y1="13531" x2="11000" y2="5611"/>
                        <a14:foregroundMark x1="54667" y1="43894" x2="54667" y2="49835"/>
                        <a14:foregroundMark x1="87000" y1="6931" x2="93667" y2="13531"/>
                      </a14:backgroundRemoval>
                    </a14:imgEffect>
                  </a14:imgLayer>
                </a14:imgProps>
              </a:ext>
              <a:ext uri="{28A0092B-C50C-407E-A947-70E740481C1C}">
                <a14:useLocalDpi xmlns:a14="http://schemas.microsoft.com/office/drawing/2010/main" val="0"/>
              </a:ext>
            </a:extLst>
          </a:blip>
          <a:srcRect/>
          <a:stretch>
            <a:fillRect/>
          </a:stretch>
        </p:blipFill>
        <p:spPr bwMode="auto">
          <a:xfrm>
            <a:off x="6489324" y="2375527"/>
            <a:ext cx="4557136" cy="4602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9057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0D0E4B5F-FE15-47F8-9958-ADDD842063B2}"/>
              </a:ext>
            </a:extLst>
          </p:cNvPr>
          <p:cNvPicPr>
            <a:picLocks noGrp="1" noChangeAspect="1"/>
          </p:cNvPicPr>
          <p:nvPr>
            <p:ph type="pic" sz="quarter" idx="14"/>
          </p:nvPr>
        </p:nvPicPr>
        <p:blipFill rotWithShape="1">
          <a:blip r:embed="rId3"/>
          <a:srcRect l="-15869" t="-3965" r="1372" b="3965"/>
          <a:stretch/>
        </p:blipFill>
        <p:spPr>
          <a:xfrm>
            <a:off x="5813832" y="1868579"/>
            <a:ext cx="3205156" cy="2758032"/>
          </a:xfrm>
          <a:effectLst>
            <a:outerShdw blurRad="50800" dist="38100" dir="8100000" algn="tr" rotWithShape="0">
              <a:prstClr val="black">
                <a:alpha val="40000"/>
              </a:prstClr>
            </a:outerShdw>
          </a:effectLst>
        </p:spPr>
      </p:pic>
      <p:sp>
        <p:nvSpPr>
          <p:cNvPr id="7" name="Title 6">
            <a:extLst>
              <a:ext uri="{FF2B5EF4-FFF2-40B4-BE49-F238E27FC236}">
                <a16:creationId xmlns:a16="http://schemas.microsoft.com/office/drawing/2014/main" id="{2DA8E958-E912-43F2-862A-FC4C0E83CD9F}"/>
              </a:ext>
            </a:extLst>
          </p:cNvPr>
          <p:cNvSpPr>
            <a:spLocks noGrp="1"/>
          </p:cNvSpPr>
          <p:nvPr>
            <p:ph type="title"/>
          </p:nvPr>
        </p:nvSpPr>
        <p:spPr/>
        <p:txBody>
          <a:bodyPr/>
          <a:lstStyle/>
          <a:p>
            <a:r>
              <a:rPr lang="en-US" sz="4000" b="1" dirty="0"/>
              <a:t>Types of Literature</a:t>
            </a:r>
            <a:endParaRPr lang="en-US" sz="4400" b="1" dirty="0"/>
          </a:p>
        </p:txBody>
      </p:sp>
      <p:sp>
        <p:nvSpPr>
          <p:cNvPr id="8" name="Content Placeholder 7">
            <a:extLst>
              <a:ext uri="{FF2B5EF4-FFF2-40B4-BE49-F238E27FC236}">
                <a16:creationId xmlns:a16="http://schemas.microsoft.com/office/drawing/2014/main" id="{70ED68CB-ED81-45CD-9855-56BDB599F531}"/>
              </a:ext>
            </a:extLst>
          </p:cNvPr>
          <p:cNvSpPr>
            <a:spLocks noGrp="1"/>
          </p:cNvSpPr>
          <p:nvPr>
            <p:ph sz="half" idx="1"/>
          </p:nvPr>
        </p:nvSpPr>
        <p:spPr>
          <a:xfrm>
            <a:off x="418511" y="1796903"/>
            <a:ext cx="5472000" cy="4680434"/>
          </a:xfrm>
        </p:spPr>
        <p:txBody>
          <a:bodyPr/>
          <a:lstStyle/>
          <a:p>
            <a:pPr>
              <a:lnSpc>
                <a:spcPct val="100000"/>
              </a:lnSpc>
            </a:pPr>
            <a:r>
              <a:rPr lang="en-US" sz="3600" dirty="0">
                <a:latin typeface="Abadi Extra Light" panose="020B0204020104020204" pitchFamily="34" charset="0"/>
              </a:rPr>
              <a:t>Revelation of Hope </a:t>
            </a:r>
          </a:p>
          <a:p>
            <a:pPr>
              <a:lnSpc>
                <a:spcPct val="100000"/>
              </a:lnSpc>
            </a:pPr>
            <a:r>
              <a:rPr lang="en-US" sz="3600" dirty="0">
                <a:latin typeface="Abadi Extra Light" panose="020B0204020104020204" pitchFamily="34" charset="0"/>
              </a:rPr>
              <a:t>Revelation Today</a:t>
            </a:r>
          </a:p>
          <a:p>
            <a:pPr>
              <a:lnSpc>
                <a:spcPct val="100000"/>
              </a:lnSpc>
            </a:pPr>
            <a:r>
              <a:rPr lang="en-US" sz="3600" dirty="0">
                <a:latin typeface="Abadi Extra Light" panose="020B0204020104020204" pitchFamily="34" charset="0"/>
              </a:rPr>
              <a:t>Discoveries in Prophecy</a:t>
            </a:r>
          </a:p>
          <a:p>
            <a:pPr>
              <a:lnSpc>
                <a:spcPct val="100000"/>
              </a:lnSpc>
            </a:pPr>
            <a:r>
              <a:rPr lang="en-US" sz="3600" dirty="0">
                <a:latin typeface="Abadi Extra Light" panose="020B0204020104020204" pitchFamily="34" charset="0"/>
              </a:rPr>
              <a:t>Thunder in the Holy Land</a:t>
            </a:r>
          </a:p>
          <a:p>
            <a:pPr>
              <a:lnSpc>
                <a:spcPct val="100000"/>
              </a:lnSpc>
            </a:pPr>
            <a:r>
              <a:rPr lang="en-US" sz="3600" dirty="0">
                <a:latin typeface="Abadi Extra Light" panose="020B0204020104020204" pitchFamily="34" charset="0"/>
              </a:rPr>
              <a:t>Discover Bible Prophecy</a:t>
            </a:r>
          </a:p>
          <a:p>
            <a:pPr>
              <a:lnSpc>
                <a:spcPct val="100000"/>
              </a:lnSpc>
            </a:pPr>
            <a:r>
              <a:rPr lang="en-US" sz="3600" dirty="0">
                <a:latin typeface="Abadi Extra Light" panose="020B0204020104020204" pitchFamily="34" charset="0"/>
              </a:rPr>
              <a:t>Forecasting Hope</a:t>
            </a:r>
          </a:p>
        </p:txBody>
      </p:sp>
      <p:sp>
        <p:nvSpPr>
          <p:cNvPr id="6" name="Slide Number Placeholder 5">
            <a:extLst>
              <a:ext uri="{FF2B5EF4-FFF2-40B4-BE49-F238E27FC236}">
                <a16:creationId xmlns:a16="http://schemas.microsoft.com/office/drawing/2014/main" id="{FD203B9F-B2E3-4961-B873-8760A682D9A5}"/>
              </a:ext>
            </a:extLst>
          </p:cNvPr>
          <p:cNvSpPr>
            <a:spLocks noGrp="1"/>
          </p:cNvSpPr>
          <p:nvPr>
            <p:ph type="sldNum" sz="quarter" idx="33"/>
          </p:nvPr>
        </p:nvSpPr>
        <p:spPr/>
        <p:txBody>
          <a:bodyPr/>
          <a:lstStyle/>
          <a:p>
            <a:fld id="{19B51A1E-902D-48AF-9020-955120F399B6}" type="slidenum">
              <a:rPr lang="en-US" noProof="0" smtClean="0"/>
              <a:pPr/>
              <a:t>58</a:t>
            </a:fld>
            <a:endParaRPr lang="en-US" noProof="0" dirty="0"/>
          </a:p>
        </p:txBody>
      </p:sp>
      <p:pic>
        <p:nvPicPr>
          <p:cNvPr id="18" name="Picture Placeholder 17">
            <a:extLst>
              <a:ext uri="{FF2B5EF4-FFF2-40B4-BE49-F238E27FC236}">
                <a16:creationId xmlns:a16="http://schemas.microsoft.com/office/drawing/2014/main" id="{DDE9A29F-B06B-4AA8-AD80-496FA58F6918}"/>
              </a:ext>
            </a:extLst>
          </p:cNvPr>
          <p:cNvPicPr>
            <a:picLocks noGrp="1" noChangeAspect="1"/>
          </p:cNvPicPr>
          <p:nvPr>
            <p:ph type="pic" sz="quarter" idx="34"/>
          </p:nvPr>
        </p:nvPicPr>
        <p:blipFill rotWithShape="1">
          <a:blip r:embed="rId4"/>
          <a:srcRect l="-30505" t="-11523" r="-35910" b="-3964"/>
          <a:stretch/>
        </p:blipFill>
        <p:spPr>
          <a:xfrm>
            <a:off x="8522499" y="251543"/>
            <a:ext cx="3205157" cy="2712312"/>
          </a:xfrm>
          <a:effectLst>
            <a:outerShdw blurRad="50800" dist="38100" dir="8100000" algn="tr" rotWithShape="0">
              <a:prstClr val="black">
                <a:alpha val="40000"/>
              </a:prstClr>
            </a:outerShdw>
          </a:effectLst>
        </p:spPr>
      </p:pic>
      <p:pic>
        <p:nvPicPr>
          <p:cNvPr id="22" name="Picture Placeholder 21">
            <a:extLst>
              <a:ext uri="{FF2B5EF4-FFF2-40B4-BE49-F238E27FC236}">
                <a16:creationId xmlns:a16="http://schemas.microsoft.com/office/drawing/2014/main" id="{9D943389-497A-4CE7-B242-9FA4F257B82C}"/>
              </a:ext>
            </a:extLst>
          </p:cNvPr>
          <p:cNvPicPr>
            <a:picLocks noGrp="1" noChangeAspect="1"/>
          </p:cNvPicPr>
          <p:nvPr>
            <p:ph type="pic" sz="quarter" idx="35"/>
          </p:nvPr>
        </p:nvPicPr>
        <p:blipFill rotWithShape="1">
          <a:blip r:embed="rId5"/>
          <a:srcRect l="-17736" t="9510" r="-16952" b="7989"/>
          <a:stretch/>
        </p:blipFill>
        <p:spPr>
          <a:xfrm>
            <a:off x="8522499" y="3279008"/>
            <a:ext cx="3250990" cy="2758032"/>
          </a:xfrm>
          <a:effectLst>
            <a:outerShdw blurRad="50800" dist="38100" dir="8100000" algn="tr" rotWithShape="0">
              <a:prstClr val="black">
                <a:alpha val="40000"/>
              </a:prstClr>
            </a:outerShdw>
          </a:effectLst>
        </p:spPr>
      </p:pic>
      <p:sp>
        <p:nvSpPr>
          <p:cNvPr id="23" name="Rectangle: Rounded Corners 22">
            <a:extLst>
              <a:ext uri="{FF2B5EF4-FFF2-40B4-BE49-F238E27FC236}">
                <a16:creationId xmlns:a16="http://schemas.microsoft.com/office/drawing/2014/main" id="{2799F4C1-FEB8-48C6-982B-39C36AA6D92A}"/>
              </a:ext>
            </a:extLst>
          </p:cNvPr>
          <p:cNvSpPr/>
          <p:nvPr/>
        </p:nvSpPr>
        <p:spPr>
          <a:xfrm>
            <a:off x="103526" y="1113318"/>
            <a:ext cx="6174726"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68AC5A67-75C1-43B5-93EA-FDFB8A42904F}"/>
              </a:ext>
            </a:extLst>
          </p:cNvPr>
          <p:cNvSpPr/>
          <p:nvPr/>
        </p:nvSpPr>
        <p:spPr>
          <a:xfrm>
            <a:off x="-71021" y="1182368"/>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a:extLst>
              <a:ext uri="{FF2B5EF4-FFF2-40B4-BE49-F238E27FC236}">
                <a16:creationId xmlns:a16="http://schemas.microsoft.com/office/drawing/2014/main" id="{28323D79-79F6-4A41-BDDD-3E89AA263FCB}"/>
              </a:ext>
            </a:extLst>
          </p:cNvPr>
          <p:cNvSpPr/>
          <p:nvPr/>
        </p:nvSpPr>
        <p:spPr>
          <a:xfrm rot="5400000" flipV="1">
            <a:off x="110735" y="1141951"/>
            <a:ext cx="124620" cy="13903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14820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500"/>
                                        <p:tgtEl>
                                          <p:spTgt spid="8">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BA24BE-0DFC-BDF8-3C11-5171F6F1C93F}"/>
              </a:ext>
            </a:extLst>
          </p:cNvPr>
          <p:cNvSpPr>
            <a:spLocks noGrp="1"/>
          </p:cNvSpPr>
          <p:nvPr>
            <p:ph type="sldNum" sz="quarter" idx="13"/>
          </p:nvPr>
        </p:nvSpPr>
        <p:spPr/>
        <p:txBody>
          <a:bodyPr/>
          <a:lstStyle/>
          <a:p>
            <a:fld id="{19B51A1E-902D-48AF-9020-955120F399B6}" type="slidenum">
              <a:rPr lang="en-US" noProof="0" smtClean="0"/>
              <a:pPr/>
              <a:t>59</a:t>
            </a:fld>
            <a:endParaRPr lang="en-US" noProof="0" dirty="0"/>
          </a:p>
        </p:txBody>
      </p:sp>
      <p:pic>
        <p:nvPicPr>
          <p:cNvPr id="3" name="Picture 2">
            <a:extLst>
              <a:ext uri="{FF2B5EF4-FFF2-40B4-BE49-F238E27FC236}">
                <a16:creationId xmlns:a16="http://schemas.microsoft.com/office/drawing/2014/main" id="{28EFE939-8E4D-818D-CE6B-D9D8B827C34B}"/>
              </a:ext>
            </a:extLst>
          </p:cNvPr>
          <p:cNvPicPr>
            <a:picLocks noChangeAspect="1"/>
          </p:cNvPicPr>
          <p:nvPr/>
        </p:nvPicPr>
        <p:blipFill>
          <a:blip r:embed="rId3"/>
          <a:stretch>
            <a:fillRect/>
          </a:stretch>
        </p:blipFill>
        <p:spPr>
          <a:xfrm>
            <a:off x="2079573" y="-44970"/>
            <a:ext cx="6135037" cy="4908029"/>
          </a:xfrm>
          <a:prstGeom prst="rect">
            <a:avLst/>
          </a:prstGeom>
        </p:spPr>
      </p:pic>
      <p:sp>
        <p:nvSpPr>
          <p:cNvPr id="4" name="TextBox 3">
            <a:extLst>
              <a:ext uri="{FF2B5EF4-FFF2-40B4-BE49-F238E27FC236}">
                <a16:creationId xmlns:a16="http://schemas.microsoft.com/office/drawing/2014/main" id="{BCA9E068-61A4-8E87-F4E0-E2FB1D1D1DEA}"/>
              </a:ext>
            </a:extLst>
          </p:cNvPr>
          <p:cNvSpPr txBox="1"/>
          <p:nvPr/>
        </p:nvSpPr>
        <p:spPr>
          <a:xfrm>
            <a:off x="1851753" y="5261580"/>
            <a:ext cx="8488493" cy="1015663"/>
          </a:xfrm>
          <a:prstGeom prst="rect">
            <a:avLst/>
          </a:prstGeom>
          <a:noFill/>
        </p:spPr>
        <p:txBody>
          <a:bodyPr wrap="square" rtlCol="0">
            <a:spAutoFit/>
          </a:bodyPr>
          <a:lstStyle/>
          <a:p>
            <a:pPr algn="ctr"/>
            <a:r>
              <a:rPr lang="en-US" sz="6000" b="1" dirty="0">
                <a:solidFill>
                  <a:srgbClr val="002060"/>
                </a:solidFill>
              </a:rPr>
              <a:t>DiscoverBibleProphecy.org</a:t>
            </a:r>
          </a:p>
        </p:txBody>
      </p:sp>
    </p:spTree>
    <p:extLst>
      <p:ext uri="{BB962C8B-B14F-4D97-AF65-F5344CB8AC3E}">
        <p14:creationId xmlns:p14="http://schemas.microsoft.com/office/powerpoint/2010/main" val="27114371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410DD-B03C-480A-BD21-5C9A12ECB277}"/>
              </a:ext>
            </a:extLst>
          </p:cNvPr>
          <p:cNvSpPr>
            <a:spLocks noGrp="1"/>
          </p:cNvSpPr>
          <p:nvPr>
            <p:ph type="title"/>
          </p:nvPr>
        </p:nvSpPr>
        <p:spPr/>
        <p:txBody>
          <a:bodyPr/>
          <a:lstStyle/>
          <a:p>
            <a:r>
              <a:rPr lang="en-US" sz="4000" b="1" dirty="0"/>
              <a:t>Christ’s Way of Personal Evangelism</a:t>
            </a:r>
          </a:p>
        </p:txBody>
      </p:sp>
      <p:sp>
        <p:nvSpPr>
          <p:cNvPr id="3" name="Content Placeholder 2">
            <a:extLst>
              <a:ext uri="{FF2B5EF4-FFF2-40B4-BE49-F238E27FC236}">
                <a16:creationId xmlns:a16="http://schemas.microsoft.com/office/drawing/2014/main" id="{70CEB0BE-E8DB-40A5-BA75-B4DCE5C78484}"/>
              </a:ext>
            </a:extLst>
          </p:cNvPr>
          <p:cNvSpPr>
            <a:spLocks noGrp="1"/>
          </p:cNvSpPr>
          <p:nvPr>
            <p:ph idx="1"/>
          </p:nvPr>
        </p:nvSpPr>
        <p:spPr>
          <a:xfrm>
            <a:off x="432000" y="1512000"/>
            <a:ext cx="8872256" cy="3606755"/>
          </a:xfrm>
        </p:spPr>
        <p:txBody>
          <a:bodyPr/>
          <a:lstStyle/>
          <a:p>
            <a:pPr>
              <a:buFont typeface="Wingdings" panose="05000000000000000000" pitchFamily="2" charset="2"/>
              <a:buNone/>
              <a:defRPr/>
            </a:pPr>
            <a:r>
              <a:rPr lang="en-US" sz="3600" dirty="0">
                <a:latin typeface="+mj-lt"/>
              </a:rPr>
              <a:t>“Christ’s method alone will give true success in reaching the people.  The Savior </a:t>
            </a:r>
            <a:r>
              <a:rPr lang="en-US" sz="3600" b="1" dirty="0">
                <a:solidFill>
                  <a:schemeClr val="accent1"/>
                </a:solidFill>
                <a:latin typeface="+mj-lt"/>
              </a:rPr>
              <a:t>mingled with men</a:t>
            </a:r>
            <a:r>
              <a:rPr lang="en-US" sz="3600" dirty="0">
                <a:latin typeface="+mj-lt"/>
              </a:rPr>
              <a:t> as One who desired their good. He </a:t>
            </a:r>
            <a:r>
              <a:rPr lang="en-US" sz="3600" b="1" dirty="0">
                <a:solidFill>
                  <a:srgbClr val="7030A0"/>
                </a:solidFill>
                <a:latin typeface="+mj-lt"/>
              </a:rPr>
              <a:t>showed His sympathy for them</a:t>
            </a:r>
            <a:r>
              <a:rPr lang="en-US" sz="3600" dirty="0">
                <a:latin typeface="+mj-lt"/>
              </a:rPr>
              <a:t>, </a:t>
            </a:r>
            <a:r>
              <a:rPr lang="en-US" sz="3600" b="1" dirty="0">
                <a:solidFill>
                  <a:schemeClr val="accent3">
                    <a:lumMod val="50000"/>
                  </a:schemeClr>
                </a:solidFill>
                <a:latin typeface="+mj-lt"/>
              </a:rPr>
              <a:t>ministered to their needs</a:t>
            </a:r>
            <a:r>
              <a:rPr lang="en-US" sz="3600" dirty="0">
                <a:latin typeface="+mj-lt"/>
              </a:rPr>
              <a:t>, and </a:t>
            </a:r>
            <a:r>
              <a:rPr lang="en-US" sz="3600" b="1" dirty="0">
                <a:solidFill>
                  <a:schemeClr val="accent6">
                    <a:lumMod val="50000"/>
                  </a:schemeClr>
                </a:solidFill>
                <a:latin typeface="+mj-lt"/>
              </a:rPr>
              <a:t>won their confidence</a:t>
            </a:r>
            <a:r>
              <a:rPr lang="en-US" sz="3600" dirty="0">
                <a:latin typeface="+mj-lt"/>
              </a:rPr>
              <a:t>.  Then He bade them, </a:t>
            </a:r>
            <a:r>
              <a:rPr lang="en-US" sz="3600" b="1" dirty="0">
                <a:solidFill>
                  <a:schemeClr val="accent2">
                    <a:lumMod val="75000"/>
                  </a:schemeClr>
                </a:solidFill>
                <a:latin typeface="+mj-lt"/>
              </a:rPr>
              <a:t>‘Follow Me.’ ”</a:t>
            </a:r>
          </a:p>
          <a:p>
            <a:pPr>
              <a:buFont typeface="Wingdings" panose="05000000000000000000" pitchFamily="2" charset="2"/>
              <a:buNone/>
              <a:defRPr/>
            </a:pPr>
            <a:endParaRPr lang="en-US" sz="1400" dirty="0"/>
          </a:p>
          <a:p>
            <a:pPr marL="0" indent="0">
              <a:buNone/>
            </a:pPr>
            <a:endParaRPr lang="en-US" sz="1400" dirty="0"/>
          </a:p>
        </p:txBody>
      </p:sp>
      <p:sp>
        <p:nvSpPr>
          <p:cNvPr id="4" name="Slide Number Placeholder 3">
            <a:extLst>
              <a:ext uri="{FF2B5EF4-FFF2-40B4-BE49-F238E27FC236}">
                <a16:creationId xmlns:a16="http://schemas.microsoft.com/office/drawing/2014/main" id="{1EFC52DA-565D-4423-8577-67C7C2517858}"/>
              </a:ext>
            </a:extLst>
          </p:cNvPr>
          <p:cNvSpPr>
            <a:spLocks noGrp="1"/>
          </p:cNvSpPr>
          <p:nvPr>
            <p:ph type="sldNum" sz="quarter" idx="33"/>
          </p:nvPr>
        </p:nvSpPr>
        <p:spPr/>
        <p:txBody>
          <a:bodyPr/>
          <a:lstStyle/>
          <a:p>
            <a:fld id="{19B51A1E-902D-48AF-9020-955120F399B6}" type="slidenum">
              <a:rPr lang="en-US" noProof="0" smtClean="0"/>
              <a:pPr/>
              <a:t>6</a:t>
            </a:fld>
            <a:endParaRPr lang="en-US" noProof="0" dirty="0"/>
          </a:p>
        </p:txBody>
      </p:sp>
      <p:sp>
        <p:nvSpPr>
          <p:cNvPr id="7" name="Flowchart: Off-page Connector 6">
            <a:extLst>
              <a:ext uri="{FF2B5EF4-FFF2-40B4-BE49-F238E27FC236}">
                <a16:creationId xmlns:a16="http://schemas.microsoft.com/office/drawing/2014/main" id="{08DBC274-6943-4AD0-970C-31420BE902EF}"/>
              </a:ext>
            </a:extLst>
          </p:cNvPr>
          <p:cNvSpPr/>
          <p:nvPr/>
        </p:nvSpPr>
        <p:spPr>
          <a:xfrm rot="5400000">
            <a:off x="8064350" y="1784411"/>
            <a:ext cx="644726" cy="7610573"/>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2229"/>
              <a:gd name="connsiteX1" fmla="*/ 10000 w 10000"/>
              <a:gd name="connsiteY1" fmla="*/ 0 h 12229"/>
              <a:gd name="connsiteX2" fmla="*/ 10000 w 10000"/>
              <a:gd name="connsiteY2" fmla="*/ 8000 h 12229"/>
              <a:gd name="connsiteX3" fmla="*/ 4797 w 10000"/>
              <a:gd name="connsiteY3" fmla="*/ 12229 h 12229"/>
              <a:gd name="connsiteX4" fmla="*/ 0 w 10000"/>
              <a:gd name="connsiteY4" fmla="*/ 8000 h 12229"/>
              <a:gd name="connsiteX5" fmla="*/ 0 w 10000"/>
              <a:gd name="connsiteY5" fmla="*/ 0 h 12229"/>
              <a:gd name="connsiteX0" fmla="*/ 0 w 10000"/>
              <a:gd name="connsiteY0" fmla="*/ 0 h 10503"/>
              <a:gd name="connsiteX1" fmla="*/ 10000 w 10000"/>
              <a:gd name="connsiteY1" fmla="*/ 0 h 10503"/>
              <a:gd name="connsiteX2" fmla="*/ 10000 w 10000"/>
              <a:gd name="connsiteY2" fmla="*/ 8000 h 10503"/>
              <a:gd name="connsiteX3" fmla="*/ 4391 w 10000"/>
              <a:gd name="connsiteY3" fmla="*/ 10503 h 10503"/>
              <a:gd name="connsiteX4" fmla="*/ 0 w 10000"/>
              <a:gd name="connsiteY4" fmla="*/ 8000 h 10503"/>
              <a:gd name="connsiteX5" fmla="*/ 0 w 10000"/>
              <a:gd name="connsiteY5" fmla="*/ 0 h 10503"/>
              <a:gd name="connsiteX0" fmla="*/ 0 w 10000"/>
              <a:gd name="connsiteY0" fmla="*/ 0 h 8932"/>
              <a:gd name="connsiteX1" fmla="*/ 10000 w 10000"/>
              <a:gd name="connsiteY1" fmla="*/ 0 h 8932"/>
              <a:gd name="connsiteX2" fmla="*/ 10000 w 10000"/>
              <a:gd name="connsiteY2" fmla="*/ 8000 h 8932"/>
              <a:gd name="connsiteX3" fmla="*/ 4391 w 10000"/>
              <a:gd name="connsiteY3" fmla="*/ 8932 h 8932"/>
              <a:gd name="connsiteX4" fmla="*/ 0 w 10000"/>
              <a:gd name="connsiteY4" fmla="*/ 8000 h 8932"/>
              <a:gd name="connsiteX5" fmla="*/ 0 w 10000"/>
              <a:gd name="connsiteY5" fmla="*/ 0 h 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32">
                <a:moveTo>
                  <a:pt x="0" y="0"/>
                </a:moveTo>
                <a:lnTo>
                  <a:pt x="10000" y="0"/>
                </a:lnTo>
                <a:lnTo>
                  <a:pt x="10000" y="8000"/>
                </a:lnTo>
                <a:lnTo>
                  <a:pt x="4391" y="8932"/>
                </a:lnTo>
                <a:lnTo>
                  <a:pt x="0" y="8000"/>
                </a:lnTo>
                <a:lnTo>
                  <a:pt x="0" y="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FEC9EAE-DDAC-4E64-A51E-AFCD14E5E299}"/>
              </a:ext>
            </a:extLst>
          </p:cNvPr>
          <p:cNvSpPr txBox="1"/>
          <p:nvPr/>
        </p:nvSpPr>
        <p:spPr>
          <a:xfrm>
            <a:off x="6061434" y="5332924"/>
            <a:ext cx="4650557" cy="535531"/>
          </a:xfrm>
          <a:prstGeom prst="rect">
            <a:avLst/>
          </a:prstGeom>
          <a:noFill/>
        </p:spPr>
        <p:txBody>
          <a:bodyPr wrap="square" rtlCol="0">
            <a:spAutoFit/>
          </a:bodyPr>
          <a:lstStyle/>
          <a:p>
            <a:pPr algn="r">
              <a:lnSpc>
                <a:spcPct val="90000"/>
              </a:lnSpc>
              <a:defRPr/>
            </a:pPr>
            <a:r>
              <a:rPr lang="en-US" sz="3200" b="1" dirty="0">
                <a:solidFill>
                  <a:schemeClr val="bg1"/>
                </a:solidFill>
                <a:latin typeface="Abadi Extra Light" panose="020B0204020104020204" pitchFamily="34" charset="0"/>
              </a:rPr>
              <a:t>Ministry of Healing p. 143</a:t>
            </a:r>
          </a:p>
        </p:txBody>
      </p:sp>
      <p:sp>
        <p:nvSpPr>
          <p:cNvPr id="11" name="Rectangle: Rounded Corners 10">
            <a:extLst>
              <a:ext uri="{FF2B5EF4-FFF2-40B4-BE49-F238E27FC236}">
                <a16:creationId xmlns:a16="http://schemas.microsoft.com/office/drawing/2014/main" id="{16186041-EE56-412E-A372-7560B548D90A}"/>
              </a:ext>
            </a:extLst>
          </p:cNvPr>
          <p:cNvSpPr/>
          <p:nvPr/>
        </p:nvSpPr>
        <p:spPr>
          <a:xfrm>
            <a:off x="103526" y="1113318"/>
            <a:ext cx="8282866"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A93A9F18-6EC7-4F0D-B18B-987D753BD2B8}"/>
              </a:ext>
            </a:extLst>
          </p:cNvPr>
          <p:cNvSpPr/>
          <p:nvPr/>
        </p:nvSpPr>
        <p:spPr>
          <a:xfrm>
            <a:off x="-71021" y="1182368"/>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0BF41A83-2E61-41F4-B4F0-6B78EB0C9072}"/>
              </a:ext>
            </a:extLst>
          </p:cNvPr>
          <p:cNvSpPr/>
          <p:nvPr/>
        </p:nvSpPr>
        <p:spPr>
          <a:xfrm rot="5400000" flipV="1">
            <a:off x="110735" y="1141951"/>
            <a:ext cx="124620" cy="13903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19516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FFE56B-8E48-4F16-9660-BB8EB882F7AA}"/>
              </a:ext>
            </a:extLst>
          </p:cNvPr>
          <p:cNvSpPr>
            <a:spLocks noGrp="1"/>
          </p:cNvSpPr>
          <p:nvPr>
            <p:ph type="title"/>
          </p:nvPr>
        </p:nvSpPr>
        <p:spPr>
          <a:xfrm>
            <a:off x="291348" y="324248"/>
            <a:ext cx="4891840" cy="800099"/>
          </a:xfrm>
          <a:prstGeom prst="rect">
            <a:avLst/>
          </a:prstGeom>
        </p:spPr>
        <p:txBody>
          <a:bodyPr anchor="b">
            <a:normAutofit/>
          </a:bodyPr>
          <a:lstStyle/>
          <a:p>
            <a:r>
              <a:rPr lang="en-US" sz="3600" b="1" dirty="0"/>
              <a:t>Sharing Your Testimony</a:t>
            </a:r>
          </a:p>
        </p:txBody>
      </p:sp>
      <p:sp>
        <p:nvSpPr>
          <p:cNvPr id="3" name="Slide Number Placeholder 2">
            <a:extLst>
              <a:ext uri="{FF2B5EF4-FFF2-40B4-BE49-F238E27FC236}">
                <a16:creationId xmlns:a16="http://schemas.microsoft.com/office/drawing/2014/main" id="{7B9BD95B-F861-4CFA-8D46-13819E921F31}"/>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anchor="ctr">
            <a:normAutofit/>
          </a:bodyPr>
          <a:lstStyle/>
          <a:p>
            <a:pPr>
              <a:spcAft>
                <a:spcPts val="600"/>
              </a:spcAft>
            </a:pPr>
            <a:fld id="{19B51A1E-902D-48AF-9020-955120F399B6}" type="slidenum">
              <a:rPr lang="en-US" noProof="0" smtClean="0"/>
              <a:pPr>
                <a:spcAft>
                  <a:spcPts val="600"/>
                </a:spcAft>
              </a:pPr>
              <a:t>60</a:t>
            </a:fld>
            <a:endParaRPr lang="en-US" noProof="0"/>
          </a:p>
        </p:txBody>
      </p:sp>
      <p:sp>
        <p:nvSpPr>
          <p:cNvPr id="11" name="Text Placeholder 3">
            <a:extLst>
              <a:ext uri="{FF2B5EF4-FFF2-40B4-BE49-F238E27FC236}">
                <a16:creationId xmlns:a16="http://schemas.microsoft.com/office/drawing/2014/main" id="{D514E327-6326-429E-A687-1A3EBB2CAEAF}"/>
              </a:ext>
            </a:extLst>
          </p:cNvPr>
          <p:cNvSpPr>
            <a:spLocks noGrp="1"/>
          </p:cNvSpPr>
          <p:nvPr>
            <p:ph type="body" sz="half" idx="2"/>
          </p:nvPr>
        </p:nvSpPr>
        <p:spPr>
          <a:xfrm>
            <a:off x="294194" y="2474057"/>
            <a:ext cx="4751972" cy="3811588"/>
          </a:xfrm>
        </p:spPr>
        <p:txBody>
          <a:bodyPr/>
          <a:lstStyle/>
          <a:p>
            <a:pPr marL="342900" indent="-342900">
              <a:lnSpc>
                <a:spcPct val="100000"/>
              </a:lnSpc>
              <a:buAutoNum type="arabicPeriod"/>
            </a:pPr>
            <a:r>
              <a:rPr lang="en-US" sz="2800" dirty="0">
                <a:latin typeface="Abadi Extra Light" panose="020B0204020104020204" pitchFamily="34" charset="0"/>
              </a:rPr>
              <a:t>How did you become a Christian?</a:t>
            </a:r>
          </a:p>
          <a:p>
            <a:pPr marL="342900" indent="-342900">
              <a:lnSpc>
                <a:spcPct val="100000"/>
              </a:lnSpc>
              <a:buAutoNum type="arabicPeriod"/>
            </a:pPr>
            <a:r>
              <a:rPr lang="en-US" sz="2800" dirty="0">
                <a:latin typeface="Abadi Extra Light" panose="020B0204020104020204" pitchFamily="34" charset="0"/>
              </a:rPr>
              <a:t>Why did you become a Christian?</a:t>
            </a:r>
          </a:p>
          <a:p>
            <a:pPr marL="342900" indent="-342900">
              <a:lnSpc>
                <a:spcPct val="100000"/>
              </a:lnSpc>
              <a:buAutoNum type="arabicPeriod"/>
            </a:pPr>
            <a:r>
              <a:rPr lang="en-US" sz="2800" dirty="0">
                <a:latin typeface="Abadi Extra Light" panose="020B0204020104020204" pitchFamily="34" charset="0"/>
              </a:rPr>
              <a:t>Why is it a blessing?</a:t>
            </a:r>
          </a:p>
        </p:txBody>
      </p:sp>
      <p:pic>
        <p:nvPicPr>
          <p:cNvPr id="6" name="Picture Placeholder 5" descr="A picture containing person, outdoor, tree, ground&#10;&#10;Description automatically generated">
            <a:extLst>
              <a:ext uri="{FF2B5EF4-FFF2-40B4-BE49-F238E27FC236}">
                <a16:creationId xmlns:a16="http://schemas.microsoft.com/office/drawing/2014/main" id="{EBEDFFFD-FE13-4572-8E21-660E6801644F}"/>
              </a:ext>
            </a:extLst>
          </p:cNvPr>
          <p:cNvPicPr>
            <a:picLocks noGrp="1" noChangeAspect="1"/>
          </p:cNvPicPr>
          <p:nvPr>
            <p:ph type="pic" idx="1"/>
          </p:nvPr>
        </p:nvPicPr>
        <p:blipFill rotWithShape="1">
          <a:blip r:embed="rId3"/>
          <a:srcRect l="10387" r="10386" b="-1"/>
          <a:stretch/>
        </p:blipFill>
        <p:spPr>
          <a:xfrm>
            <a:off x="5183188" y="431999"/>
            <a:ext cx="6544468" cy="5513889"/>
          </a:xfrm>
          <a:prstGeom prst="roundRect">
            <a:avLst>
              <a:gd name="adj" fmla="val 5554"/>
            </a:avLst>
          </a:prstGeom>
          <a:noFill/>
          <a:effectLst>
            <a:outerShdw blurRad="50800" dist="38100" dir="8100000" algn="tr" rotWithShape="0">
              <a:prstClr val="black">
                <a:alpha val="40000"/>
              </a:prstClr>
            </a:outerShdw>
          </a:effectLst>
          <a:scene3d>
            <a:camera prst="orthographicFront"/>
            <a:lightRig rig="threePt" dir="t"/>
          </a:scene3d>
          <a:sp3d>
            <a:bevelT/>
          </a:sp3d>
        </p:spPr>
      </p:pic>
      <p:sp>
        <p:nvSpPr>
          <p:cNvPr id="8" name="Rectangle: Rounded Corners 7">
            <a:extLst>
              <a:ext uri="{FF2B5EF4-FFF2-40B4-BE49-F238E27FC236}">
                <a16:creationId xmlns:a16="http://schemas.microsoft.com/office/drawing/2014/main" id="{0B882A1C-C3A7-4753-81A9-855AC4FBEE55}"/>
              </a:ext>
            </a:extLst>
          </p:cNvPr>
          <p:cNvSpPr/>
          <p:nvPr/>
        </p:nvSpPr>
        <p:spPr>
          <a:xfrm>
            <a:off x="154326" y="1232098"/>
            <a:ext cx="4891840"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1C02358-8C66-447F-800C-1B2D745D1A34}"/>
              </a:ext>
            </a:extLst>
          </p:cNvPr>
          <p:cNvSpPr/>
          <p:nvPr/>
        </p:nvSpPr>
        <p:spPr>
          <a:xfrm>
            <a:off x="-22237" y="1290155"/>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C7171C6E-6375-429F-B7DB-7F063133A59B}"/>
              </a:ext>
            </a:extLst>
          </p:cNvPr>
          <p:cNvSpPr/>
          <p:nvPr/>
        </p:nvSpPr>
        <p:spPr>
          <a:xfrm rot="5400000" flipV="1">
            <a:off x="161535" y="1253739"/>
            <a:ext cx="124620" cy="13903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E08FCB4-E03B-47B2-9015-FDCFE9C61FCF}"/>
              </a:ext>
            </a:extLst>
          </p:cNvPr>
          <p:cNvSpPr txBox="1"/>
          <p:nvPr/>
        </p:nvSpPr>
        <p:spPr>
          <a:xfrm flipH="1">
            <a:off x="714058" y="1691271"/>
            <a:ext cx="3772376" cy="369332"/>
          </a:xfrm>
          <a:prstGeom prst="rect">
            <a:avLst/>
          </a:prstGeom>
          <a:noFill/>
        </p:spPr>
        <p:txBody>
          <a:bodyPr wrap="square" rtlCol="0">
            <a:spAutoFit/>
          </a:bodyPr>
          <a:lstStyle/>
          <a:p>
            <a:r>
              <a:rPr lang="en-US" dirty="0">
                <a:latin typeface="Abadi" panose="020B0604020104020204" pitchFamily="34" charset="0"/>
              </a:rPr>
              <a:t>Be able to share in 3-5 minutes</a:t>
            </a:r>
          </a:p>
        </p:txBody>
      </p:sp>
    </p:spTree>
    <p:extLst>
      <p:ext uri="{BB962C8B-B14F-4D97-AF65-F5344CB8AC3E}">
        <p14:creationId xmlns:p14="http://schemas.microsoft.com/office/powerpoint/2010/main" val="27171081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50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FFE56B-8E48-4F16-9660-BB8EB882F7AA}"/>
              </a:ext>
            </a:extLst>
          </p:cNvPr>
          <p:cNvSpPr>
            <a:spLocks noGrp="1"/>
          </p:cNvSpPr>
          <p:nvPr>
            <p:ph type="title"/>
          </p:nvPr>
        </p:nvSpPr>
        <p:spPr>
          <a:xfrm>
            <a:off x="291348" y="324248"/>
            <a:ext cx="4891840" cy="800099"/>
          </a:xfrm>
          <a:prstGeom prst="rect">
            <a:avLst/>
          </a:prstGeom>
        </p:spPr>
        <p:txBody>
          <a:bodyPr anchor="b">
            <a:normAutofit/>
          </a:bodyPr>
          <a:lstStyle/>
          <a:p>
            <a:r>
              <a:rPr lang="en-US" sz="3600" b="1" dirty="0"/>
              <a:t>Sharing Your Testimony</a:t>
            </a:r>
          </a:p>
        </p:txBody>
      </p:sp>
      <p:sp>
        <p:nvSpPr>
          <p:cNvPr id="3" name="Slide Number Placeholder 2">
            <a:extLst>
              <a:ext uri="{FF2B5EF4-FFF2-40B4-BE49-F238E27FC236}">
                <a16:creationId xmlns:a16="http://schemas.microsoft.com/office/drawing/2014/main" id="{7B9BD95B-F861-4CFA-8D46-13819E921F31}"/>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anchor="ctr">
            <a:normAutofit/>
          </a:bodyPr>
          <a:lstStyle/>
          <a:p>
            <a:pPr>
              <a:spcAft>
                <a:spcPts val="600"/>
              </a:spcAft>
            </a:pPr>
            <a:fld id="{19B51A1E-902D-48AF-9020-955120F399B6}" type="slidenum">
              <a:rPr lang="en-US" noProof="0" smtClean="0"/>
              <a:pPr>
                <a:spcAft>
                  <a:spcPts val="600"/>
                </a:spcAft>
              </a:pPr>
              <a:t>61</a:t>
            </a:fld>
            <a:endParaRPr lang="en-US" noProof="0"/>
          </a:p>
        </p:txBody>
      </p:sp>
      <p:sp>
        <p:nvSpPr>
          <p:cNvPr id="11" name="Text Placeholder 3">
            <a:extLst>
              <a:ext uri="{FF2B5EF4-FFF2-40B4-BE49-F238E27FC236}">
                <a16:creationId xmlns:a16="http://schemas.microsoft.com/office/drawing/2014/main" id="{D514E327-6326-429E-A687-1A3EBB2CAEAF}"/>
              </a:ext>
            </a:extLst>
          </p:cNvPr>
          <p:cNvSpPr>
            <a:spLocks noGrp="1"/>
          </p:cNvSpPr>
          <p:nvPr>
            <p:ph type="body" sz="half" idx="2"/>
          </p:nvPr>
        </p:nvSpPr>
        <p:spPr>
          <a:xfrm>
            <a:off x="294194" y="2315543"/>
            <a:ext cx="4612104" cy="3811588"/>
          </a:xfrm>
        </p:spPr>
        <p:txBody>
          <a:bodyPr/>
          <a:lstStyle/>
          <a:p>
            <a:pPr marL="342900" indent="-342900">
              <a:lnSpc>
                <a:spcPct val="150000"/>
              </a:lnSpc>
              <a:buAutoNum type="arabicPeriod"/>
            </a:pPr>
            <a:r>
              <a:rPr lang="en-US" sz="2800" dirty="0">
                <a:latin typeface="Abadi Extra Light" panose="020B0204020104020204" pitchFamily="34" charset="0"/>
              </a:rPr>
              <a:t>How did you learn about the Sabbath?</a:t>
            </a:r>
          </a:p>
          <a:p>
            <a:pPr marL="342900" indent="-342900">
              <a:lnSpc>
                <a:spcPct val="150000"/>
              </a:lnSpc>
              <a:buAutoNum type="arabicPeriod"/>
            </a:pPr>
            <a:r>
              <a:rPr lang="en-US" sz="2800" dirty="0">
                <a:latin typeface="Abadi Extra Light" panose="020B0204020104020204" pitchFamily="34" charset="0"/>
              </a:rPr>
              <a:t>Why do you keep it?</a:t>
            </a:r>
          </a:p>
          <a:p>
            <a:pPr marL="342900" indent="-342900">
              <a:lnSpc>
                <a:spcPct val="150000"/>
              </a:lnSpc>
              <a:buAutoNum type="arabicPeriod"/>
            </a:pPr>
            <a:r>
              <a:rPr lang="en-US" sz="2800" dirty="0">
                <a:latin typeface="Abadi Extra Light" panose="020B0204020104020204" pitchFamily="34" charset="0"/>
              </a:rPr>
              <a:t>Why is it a blessing?</a:t>
            </a:r>
          </a:p>
          <a:p>
            <a:pPr marL="342900" indent="-342900">
              <a:lnSpc>
                <a:spcPct val="150000"/>
              </a:lnSpc>
              <a:buAutoNum type="arabicPeriod"/>
            </a:pPr>
            <a:endParaRPr lang="en-US" sz="2800" dirty="0">
              <a:latin typeface="Abadi Extra Light" panose="020B0204020104020204" pitchFamily="34" charset="0"/>
            </a:endParaRPr>
          </a:p>
        </p:txBody>
      </p:sp>
      <p:pic>
        <p:nvPicPr>
          <p:cNvPr id="6" name="Picture Placeholder 5" descr="A picture containing person, outdoor, tree, ground&#10;&#10;Description automatically generated">
            <a:extLst>
              <a:ext uri="{FF2B5EF4-FFF2-40B4-BE49-F238E27FC236}">
                <a16:creationId xmlns:a16="http://schemas.microsoft.com/office/drawing/2014/main" id="{EBEDFFFD-FE13-4572-8E21-660E6801644F}"/>
              </a:ext>
            </a:extLst>
          </p:cNvPr>
          <p:cNvPicPr>
            <a:picLocks noGrp="1" noChangeAspect="1"/>
          </p:cNvPicPr>
          <p:nvPr>
            <p:ph type="pic" idx="1"/>
          </p:nvPr>
        </p:nvPicPr>
        <p:blipFill rotWithShape="1">
          <a:blip r:embed="rId3"/>
          <a:srcRect l="10387" r="10386" b="-1"/>
          <a:stretch/>
        </p:blipFill>
        <p:spPr>
          <a:xfrm>
            <a:off x="5183188" y="431999"/>
            <a:ext cx="6544468" cy="5513889"/>
          </a:xfrm>
          <a:prstGeom prst="roundRect">
            <a:avLst>
              <a:gd name="adj" fmla="val 5554"/>
            </a:avLst>
          </a:prstGeom>
          <a:noFill/>
          <a:effectLst>
            <a:outerShdw blurRad="50800" dist="38100" dir="8100000" algn="tr" rotWithShape="0">
              <a:prstClr val="black">
                <a:alpha val="40000"/>
              </a:prstClr>
            </a:outerShdw>
          </a:effectLst>
          <a:scene3d>
            <a:camera prst="orthographicFront"/>
            <a:lightRig rig="threePt" dir="t"/>
          </a:scene3d>
          <a:sp3d>
            <a:bevelT/>
          </a:sp3d>
        </p:spPr>
      </p:pic>
      <p:sp>
        <p:nvSpPr>
          <p:cNvPr id="8" name="Rectangle: Rounded Corners 7">
            <a:extLst>
              <a:ext uri="{FF2B5EF4-FFF2-40B4-BE49-F238E27FC236}">
                <a16:creationId xmlns:a16="http://schemas.microsoft.com/office/drawing/2014/main" id="{0B882A1C-C3A7-4753-81A9-855AC4FBEE55}"/>
              </a:ext>
            </a:extLst>
          </p:cNvPr>
          <p:cNvSpPr/>
          <p:nvPr/>
        </p:nvSpPr>
        <p:spPr>
          <a:xfrm>
            <a:off x="154326" y="1232098"/>
            <a:ext cx="4891840"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1C02358-8C66-447F-800C-1B2D745D1A34}"/>
              </a:ext>
            </a:extLst>
          </p:cNvPr>
          <p:cNvSpPr/>
          <p:nvPr/>
        </p:nvSpPr>
        <p:spPr>
          <a:xfrm>
            <a:off x="-22237" y="1290155"/>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C7171C6E-6375-429F-B7DB-7F063133A59B}"/>
              </a:ext>
            </a:extLst>
          </p:cNvPr>
          <p:cNvSpPr/>
          <p:nvPr/>
        </p:nvSpPr>
        <p:spPr>
          <a:xfrm rot="5400000" flipV="1">
            <a:off x="161535" y="1253739"/>
            <a:ext cx="124620" cy="13903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E08FCB4-E03B-47B2-9015-FDCFE9C61FCF}"/>
              </a:ext>
            </a:extLst>
          </p:cNvPr>
          <p:cNvSpPr txBox="1"/>
          <p:nvPr/>
        </p:nvSpPr>
        <p:spPr>
          <a:xfrm flipH="1">
            <a:off x="714058" y="1691271"/>
            <a:ext cx="3772376" cy="369332"/>
          </a:xfrm>
          <a:prstGeom prst="rect">
            <a:avLst/>
          </a:prstGeom>
          <a:noFill/>
        </p:spPr>
        <p:txBody>
          <a:bodyPr wrap="square" rtlCol="0">
            <a:spAutoFit/>
          </a:bodyPr>
          <a:lstStyle/>
          <a:p>
            <a:r>
              <a:rPr lang="en-US" dirty="0">
                <a:latin typeface="Abadi" panose="020B0604020104020204" pitchFamily="34" charset="0"/>
              </a:rPr>
              <a:t>Be able to share in 3-5 minutes</a:t>
            </a:r>
          </a:p>
        </p:txBody>
      </p:sp>
    </p:spTree>
    <p:extLst>
      <p:ext uri="{BB962C8B-B14F-4D97-AF65-F5344CB8AC3E}">
        <p14:creationId xmlns:p14="http://schemas.microsoft.com/office/powerpoint/2010/main" val="35624818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7">
                                            <p:txEl>
                                              <p:pRg st="0" end="0"/>
                                            </p:txEl>
                                          </p:spTgt>
                                        </p:tgtEl>
                                      </p:cBhvr>
                                    </p:animEffect>
                                    <p:animScale>
                                      <p:cBhvr>
                                        <p:cTn id="7" dur="250" autoRev="1" fill="hold"/>
                                        <p:tgtEl>
                                          <p:spTgt spid="7">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standing in front of a cloudy sky&#10;&#10;Description automatically generated">
            <a:extLst>
              <a:ext uri="{FF2B5EF4-FFF2-40B4-BE49-F238E27FC236}">
                <a16:creationId xmlns:a16="http://schemas.microsoft.com/office/drawing/2014/main" id="{481638EC-28C9-4F6B-AE07-9B07C461F0BD}"/>
              </a:ext>
            </a:extLst>
          </p:cNvPr>
          <p:cNvPicPr>
            <a:picLocks noGrp="1" noChangeAspect="1"/>
          </p:cNvPicPr>
          <p:nvPr>
            <p:ph type="pic" sz="quarter" idx="36"/>
          </p:nvPr>
        </p:nvPicPr>
        <p:blipFill>
          <a:blip r:embed="rId3"/>
          <a:srcRect l="18603" r="18603"/>
          <a:stretch>
            <a:fillRect/>
          </a:stretch>
        </p:blipFill>
        <p:spPr>
          <a:xfrm>
            <a:off x="6837363" y="269875"/>
            <a:ext cx="4957762" cy="5921375"/>
          </a:xfrm>
        </p:spPr>
      </p:pic>
      <p:sp>
        <p:nvSpPr>
          <p:cNvPr id="6" name="Slide Number Placeholder 5">
            <a:extLst>
              <a:ext uri="{FF2B5EF4-FFF2-40B4-BE49-F238E27FC236}">
                <a16:creationId xmlns:a16="http://schemas.microsoft.com/office/drawing/2014/main" id="{D0B4EBD4-F72F-47E9-B417-100CA4A7473F}"/>
              </a:ext>
            </a:extLst>
          </p:cNvPr>
          <p:cNvSpPr>
            <a:spLocks noGrp="1"/>
          </p:cNvSpPr>
          <p:nvPr>
            <p:ph type="sldNum" sz="quarter" idx="33"/>
          </p:nvPr>
        </p:nvSpPr>
        <p:spPr/>
        <p:txBody>
          <a:bodyPr/>
          <a:lstStyle/>
          <a:p>
            <a:fld id="{19B51A1E-902D-48AF-9020-955120F399B6}" type="slidenum">
              <a:rPr lang="en-US" noProof="0" smtClean="0"/>
              <a:pPr/>
              <a:t>62</a:t>
            </a:fld>
            <a:endParaRPr lang="en-US" noProof="0" dirty="0"/>
          </a:p>
        </p:txBody>
      </p:sp>
      <p:sp>
        <p:nvSpPr>
          <p:cNvPr id="7" name="Title 1">
            <a:extLst>
              <a:ext uri="{FF2B5EF4-FFF2-40B4-BE49-F238E27FC236}">
                <a16:creationId xmlns:a16="http://schemas.microsoft.com/office/drawing/2014/main" id="{AA8A87FB-71F5-46AD-A841-3BD4158F3683}"/>
              </a:ext>
            </a:extLst>
          </p:cNvPr>
          <p:cNvSpPr>
            <a:spLocks noGrp="1"/>
          </p:cNvSpPr>
          <p:nvPr>
            <p:ph type="title"/>
          </p:nvPr>
        </p:nvSpPr>
        <p:spPr>
          <a:xfrm>
            <a:off x="147828" y="320147"/>
            <a:ext cx="7086092" cy="432000"/>
          </a:xfrm>
        </p:spPr>
        <p:txBody>
          <a:bodyPr/>
          <a:lstStyle/>
          <a:p>
            <a:r>
              <a:rPr lang="en-US" sz="4000" b="1" dirty="0"/>
              <a:t>Making a Gospel Presentation</a:t>
            </a:r>
          </a:p>
        </p:txBody>
      </p:sp>
      <p:sp>
        <p:nvSpPr>
          <p:cNvPr id="9" name="Content Placeholder 28">
            <a:extLst>
              <a:ext uri="{FF2B5EF4-FFF2-40B4-BE49-F238E27FC236}">
                <a16:creationId xmlns:a16="http://schemas.microsoft.com/office/drawing/2014/main" id="{CA44D5BF-09AC-4A5E-ADED-569EB2655565}"/>
              </a:ext>
            </a:extLst>
          </p:cNvPr>
          <p:cNvSpPr>
            <a:spLocks noGrp="1"/>
          </p:cNvSpPr>
          <p:nvPr>
            <p:ph sz="half" idx="1"/>
          </p:nvPr>
        </p:nvSpPr>
        <p:spPr>
          <a:xfrm>
            <a:off x="396875" y="1264536"/>
            <a:ext cx="5472000" cy="5370521"/>
          </a:xfrm>
        </p:spPr>
        <p:txBody>
          <a:bodyPr/>
          <a:lstStyle/>
          <a:p>
            <a:pPr marL="0" indent="0">
              <a:buNone/>
            </a:pPr>
            <a:r>
              <a:rPr lang="en-US" sz="2800" dirty="0"/>
              <a:t>We are born with sin. It’s easy to do wrong.  Everyone has made mistakes.  </a:t>
            </a:r>
            <a:r>
              <a:rPr lang="en-US" dirty="0"/>
              <a:t>Romans 3:23</a:t>
            </a:r>
          </a:p>
          <a:p>
            <a:pPr marL="0" indent="0">
              <a:buNone/>
            </a:pPr>
            <a:endParaRPr lang="en-US" dirty="0"/>
          </a:p>
          <a:p>
            <a:pPr marL="0" indent="0">
              <a:buNone/>
            </a:pPr>
            <a:r>
              <a:rPr lang="en-US" sz="2800" dirty="0"/>
              <a:t>The penalty of sin is death. </a:t>
            </a:r>
            <a:r>
              <a:rPr lang="en-US" dirty="0"/>
              <a:t>Romans 6:23</a:t>
            </a:r>
          </a:p>
          <a:p>
            <a:pPr marL="0" indent="0">
              <a:buNone/>
            </a:pPr>
            <a:endParaRPr lang="en-US" dirty="0"/>
          </a:p>
          <a:p>
            <a:pPr marL="0" indent="0">
              <a:buNone/>
            </a:pPr>
            <a:r>
              <a:rPr lang="en-US" sz="2800" dirty="0"/>
              <a:t>Jesus paid the penalty. He lived a perfect life in our place. When He becomes your Savior, His perfect life counts for you.  </a:t>
            </a:r>
            <a:r>
              <a:rPr lang="en-US" dirty="0"/>
              <a:t>John 3:16</a:t>
            </a:r>
          </a:p>
          <a:p>
            <a:pPr marL="0" indent="0">
              <a:buNone/>
            </a:pPr>
            <a:endParaRPr lang="en-US" dirty="0"/>
          </a:p>
          <a:p>
            <a:pPr marL="0" indent="0">
              <a:buNone/>
            </a:pPr>
            <a:r>
              <a:rPr lang="en-US" sz="2800" dirty="0"/>
              <a:t>We must invite Him. </a:t>
            </a:r>
            <a:r>
              <a:rPr lang="en-US" dirty="0"/>
              <a:t>Revelation 3:20</a:t>
            </a:r>
          </a:p>
          <a:p>
            <a:pPr marL="0" indent="0">
              <a:buNone/>
            </a:pPr>
            <a:endParaRPr lang="en-US" sz="2800" dirty="0"/>
          </a:p>
        </p:txBody>
      </p:sp>
      <p:sp>
        <p:nvSpPr>
          <p:cNvPr id="10" name="Freeform 5">
            <a:extLst>
              <a:ext uri="{FF2B5EF4-FFF2-40B4-BE49-F238E27FC236}">
                <a16:creationId xmlns:a16="http://schemas.microsoft.com/office/drawing/2014/main" id="{15E2FEBD-940F-4F25-96C4-771A8B2F06EF}"/>
              </a:ext>
              <a:ext uri="{C183D7F6-B498-43B3-948B-1728B52AA6E4}">
                <adec:decorative xmlns:adec="http://schemas.microsoft.com/office/drawing/2017/decorative" val="1"/>
              </a:ext>
            </a:extLst>
          </p:cNvPr>
          <p:cNvSpPr>
            <a:spLocks noChangeAspect="1"/>
          </p:cNvSpPr>
          <p:nvPr/>
        </p:nvSpPr>
        <p:spPr bwMode="auto">
          <a:xfrm>
            <a:off x="5915302" y="498609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1" name="Freeform 5">
            <a:extLst>
              <a:ext uri="{FF2B5EF4-FFF2-40B4-BE49-F238E27FC236}">
                <a16:creationId xmlns:a16="http://schemas.microsoft.com/office/drawing/2014/main" id="{179D75AA-64F4-4CE9-8C35-7E352D3006FA}"/>
              </a:ext>
              <a:ext uri="{C183D7F6-B498-43B3-948B-1728B52AA6E4}">
                <adec:decorative xmlns:adec="http://schemas.microsoft.com/office/drawing/2017/decorative" val="1"/>
              </a:ext>
            </a:extLst>
          </p:cNvPr>
          <p:cNvSpPr>
            <a:spLocks noChangeAspect="1"/>
          </p:cNvSpPr>
          <p:nvPr/>
        </p:nvSpPr>
        <p:spPr bwMode="auto">
          <a:xfrm>
            <a:off x="7021375" y="469123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8030916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Effect transition="in" filter="fade">
                                      <p:cBhvr>
                                        <p:cTn id="11" dur="500"/>
                                        <p:tgtEl>
                                          <p:spTgt spid="9">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fade">
                                      <p:cBhvr>
                                        <p:cTn id="15" dur="500"/>
                                        <p:tgtEl>
                                          <p:spTgt spid="9">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animEffect transition="in" filter="fade">
                                      <p:cBhvr>
                                        <p:cTn id="19"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FFDED0-18E5-48CF-AFB3-BE79A41334EB}"/>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anchor="ctr">
            <a:normAutofit/>
          </a:bodyPr>
          <a:lstStyle/>
          <a:p>
            <a:pPr>
              <a:spcAft>
                <a:spcPts val="600"/>
              </a:spcAft>
            </a:pPr>
            <a:fld id="{19B51A1E-902D-48AF-9020-955120F399B6}" type="slidenum">
              <a:rPr lang="en-US" noProof="0" smtClean="0"/>
              <a:pPr>
                <a:spcAft>
                  <a:spcPts val="600"/>
                </a:spcAft>
              </a:pPr>
              <a:t>63</a:t>
            </a:fld>
            <a:endParaRPr lang="en-US" noProof="0"/>
          </a:p>
        </p:txBody>
      </p:sp>
      <p:sp>
        <p:nvSpPr>
          <p:cNvPr id="15" name="Text Placeholder 3">
            <a:extLst>
              <a:ext uri="{FF2B5EF4-FFF2-40B4-BE49-F238E27FC236}">
                <a16:creationId xmlns:a16="http://schemas.microsoft.com/office/drawing/2014/main" id="{9560F0EA-4012-44F5-8C64-31BAED0F48E6}"/>
              </a:ext>
            </a:extLst>
          </p:cNvPr>
          <p:cNvSpPr>
            <a:spLocks noGrp="1"/>
          </p:cNvSpPr>
          <p:nvPr>
            <p:ph type="body" sz="half" idx="2"/>
          </p:nvPr>
        </p:nvSpPr>
        <p:spPr>
          <a:xfrm>
            <a:off x="157755" y="1453869"/>
            <a:ext cx="4734257" cy="4492017"/>
          </a:xfrm>
        </p:spPr>
        <p:txBody>
          <a:bodyPr/>
          <a:lstStyle/>
          <a:p>
            <a:pPr marL="285750" indent="-285750">
              <a:lnSpc>
                <a:spcPct val="100000"/>
              </a:lnSpc>
              <a:buFont typeface="Arial" panose="020B0604020202020204" pitchFamily="34" charset="0"/>
              <a:buChar char="•"/>
            </a:pPr>
            <a:r>
              <a:rPr lang="en-US" sz="2400" dirty="0">
                <a:latin typeface="Abadi Extra Light" panose="020B0204020104020204" pitchFamily="34" charset="0"/>
              </a:rPr>
              <a:t>“Would you like to invite Jesus into your life?”</a:t>
            </a:r>
          </a:p>
          <a:p>
            <a:pPr marL="285750" indent="-285750">
              <a:lnSpc>
                <a:spcPct val="100000"/>
              </a:lnSpc>
              <a:buFont typeface="Arial" panose="020B0604020202020204" pitchFamily="34" charset="0"/>
              <a:buChar char="•"/>
            </a:pPr>
            <a:r>
              <a:rPr lang="en-US" sz="2400" dirty="0">
                <a:latin typeface="Abadi Extra Light" panose="020B0204020104020204" pitchFamily="34" charset="0"/>
              </a:rPr>
              <a:t>Invite them to pray in their own words</a:t>
            </a:r>
          </a:p>
          <a:p>
            <a:pPr marL="285750" indent="-285750">
              <a:lnSpc>
                <a:spcPct val="100000"/>
              </a:lnSpc>
              <a:buFont typeface="Arial" panose="020B0604020202020204" pitchFamily="34" charset="0"/>
              <a:buChar char="•"/>
            </a:pPr>
            <a:r>
              <a:rPr lang="en-US" sz="2400" dirty="0">
                <a:latin typeface="Abadi Extra Light" panose="020B0204020104020204" pitchFamily="34" charset="0"/>
              </a:rPr>
              <a:t>You pray in confirmation</a:t>
            </a:r>
          </a:p>
          <a:p>
            <a:pPr marL="285750" indent="-285750">
              <a:lnSpc>
                <a:spcPct val="100000"/>
              </a:lnSpc>
              <a:buFont typeface="Arial" panose="020B0604020202020204" pitchFamily="34" charset="0"/>
              <a:buChar char="•"/>
            </a:pPr>
            <a:r>
              <a:rPr lang="en-US" sz="2400" dirty="0">
                <a:latin typeface="Abadi Extra Light" panose="020B0204020104020204" pitchFamily="34" charset="0"/>
              </a:rPr>
              <a:t>Disciple them to know Jesus better</a:t>
            </a:r>
          </a:p>
          <a:p>
            <a:pPr marL="285750" indent="-285750">
              <a:lnSpc>
                <a:spcPct val="100000"/>
              </a:lnSpc>
              <a:buFont typeface="Arial" panose="020B0604020202020204" pitchFamily="34" charset="0"/>
              <a:buChar char="•"/>
            </a:pPr>
            <a:r>
              <a:rPr lang="en-US" sz="2400" dirty="0">
                <a:latin typeface="Abadi Extra Light" panose="020B0204020104020204" pitchFamily="34" charset="0"/>
              </a:rPr>
              <a:t>Get them to church</a:t>
            </a:r>
          </a:p>
          <a:p>
            <a:pPr marL="285750" indent="-285750">
              <a:lnSpc>
                <a:spcPct val="100000"/>
              </a:lnSpc>
              <a:buFont typeface="Arial" panose="020B0604020202020204" pitchFamily="34" charset="0"/>
              <a:buChar char="•"/>
            </a:pPr>
            <a:r>
              <a:rPr lang="en-US" sz="2400" dirty="0">
                <a:latin typeface="Abadi Extra Light" panose="020B0204020104020204" pitchFamily="34" charset="0"/>
              </a:rPr>
              <a:t>Start a Bible study</a:t>
            </a:r>
          </a:p>
        </p:txBody>
      </p:sp>
      <p:pic>
        <p:nvPicPr>
          <p:cNvPr id="8" name="Picture Placeholder 7" descr="A person and person sitting next to a computer&#10;&#10;Description automatically generated">
            <a:extLst>
              <a:ext uri="{FF2B5EF4-FFF2-40B4-BE49-F238E27FC236}">
                <a16:creationId xmlns:a16="http://schemas.microsoft.com/office/drawing/2014/main" id="{DEEF06A5-419C-4C67-8DB7-D25F6E552B8B}"/>
              </a:ext>
            </a:extLst>
          </p:cNvPr>
          <p:cNvPicPr>
            <a:picLocks noGrp="1" noChangeAspect="1"/>
          </p:cNvPicPr>
          <p:nvPr>
            <p:ph type="pic" idx="1"/>
          </p:nvPr>
        </p:nvPicPr>
        <p:blipFill rotWithShape="1">
          <a:blip r:embed="rId3"/>
          <a:srcRect l="5491" r="5493" b="2"/>
          <a:stretch/>
        </p:blipFill>
        <p:spPr>
          <a:xfrm>
            <a:off x="5183188" y="431997"/>
            <a:ext cx="6544468" cy="5513889"/>
          </a:xfrm>
          <a:prstGeom prst="roundRect">
            <a:avLst>
              <a:gd name="adj" fmla="val 5554"/>
            </a:avLst>
          </a:prstGeom>
          <a:noFill/>
          <a:ln w="19050">
            <a:solidFill>
              <a:schemeClr val="accent4">
                <a:lumMod val="50000"/>
              </a:schemeClr>
            </a:solidFill>
          </a:ln>
          <a:effectLst>
            <a:outerShdw blurRad="50800" dist="38100" dir="8100000" algn="tr" rotWithShape="0">
              <a:prstClr val="black">
                <a:alpha val="40000"/>
              </a:prstClr>
            </a:outerShdw>
          </a:effectLst>
        </p:spPr>
      </p:pic>
      <p:sp>
        <p:nvSpPr>
          <p:cNvPr id="10" name="Flowchart: Off-page Connector 9">
            <a:extLst>
              <a:ext uri="{FF2B5EF4-FFF2-40B4-BE49-F238E27FC236}">
                <a16:creationId xmlns:a16="http://schemas.microsoft.com/office/drawing/2014/main" id="{3C4FD772-186F-421D-9C35-A58C6C7B68FB}"/>
              </a:ext>
            </a:extLst>
          </p:cNvPr>
          <p:cNvSpPr/>
          <p:nvPr/>
        </p:nvSpPr>
        <p:spPr>
          <a:xfrm rot="16200000">
            <a:off x="2090186" y="-1707959"/>
            <a:ext cx="735291" cy="4948780"/>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929"/>
              <a:gd name="connsiteX1" fmla="*/ 10000 w 10000"/>
              <a:gd name="connsiteY1" fmla="*/ 0 h 8929"/>
              <a:gd name="connsiteX2" fmla="*/ 10000 w 10000"/>
              <a:gd name="connsiteY2" fmla="*/ 8000 h 8929"/>
              <a:gd name="connsiteX3" fmla="*/ 4615 w 10000"/>
              <a:gd name="connsiteY3" fmla="*/ 8929 h 8929"/>
              <a:gd name="connsiteX4" fmla="*/ 0 w 10000"/>
              <a:gd name="connsiteY4" fmla="*/ 8000 h 8929"/>
              <a:gd name="connsiteX5" fmla="*/ 0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0" y="0"/>
                </a:moveTo>
                <a:lnTo>
                  <a:pt x="10000" y="0"/>
                </a:lnTo>
                <a:lnTo>
                  <a:pt x="10000" y="8000"/>
                </a:lnTo>
                <a:lnTo>
                  <a:pt x="4615" y="8929"/>
                </a:lnTo>
                <a:lnTo>
                  <a:pt x="0" y="8000"/>
                </a:lnTo>
                <a:lnTo>
                  <a:pt x="0" y="0"/>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47845A3-B59E-41B4-8F4D-CB703BAFFEC0}"/>
              </a:ext>
            </a:extLst>
          </p:cNvPr>
          <p:cNvSpPr txBox="1"/>
          <p:nvPr/>
        </p:nvSpPr>
        <p:spPr>
          <a:xfrm>
            <a:off x="197965" y="474043"/>
            <a:ext cx="4653839"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Agency FB" panose="020B0503020202020204" pitchFamily="34" charset="0"/>
              </a:rPr>
              <a:t>Taking action with the person</a:t>
            </a:r>
          </a:p>
        </p:txBody>
      </p:sp>
    </p:spTree>
    <p:extLst>
      <p:ext uri="{BB962C8B-B14F-4D97-AF65-F5344CB8AC3E}">
        <p14:creationId xmlns:p14="http://schemas.microsoft.com/office/powerpoint/2010/main" val="39269792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fade">
                                      <p:cBhvr>
                                        <p:cTn id="11" dur="500"/>
                                        <p:tgtEl>
                                          <p:spTgt spid="1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animEffect transition="in" filter="fade">
                                      <p:cBhvr>
                                        <p:cTn id="19" dur="500"/>
                                        <p:tgtEl>
                                          <p:spTgt spid="1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animEffect transition="in" filter="fade">
                                      <p:cBhvr>
                                        <p:cTn id="23" dur="500"/>
                                        <p:tgtEl>
                                          <p:spTgt spid="15">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animEffect transition="in" filter="fade">
                                      <p:cBhvr>
                                        <p:cTn id="27"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604F09-17A8-4557-93CD-0ABF3E4F0A31}"/>
              </a:ext>
            </a:extLst>
          </p:cNvPr>
          <p:cNvSpPr>
            <a:spLocks noGrp="1"/>
          </p:cNvSpPr>
          <p:nvPr>
            <p:ph type="sldNum" sz="quarter" idx="33"/>
          </p:nvPr>
        </p:nvSpPr>
        <p:spPr/>
        <p:txBody>
          <a:bodyPr/>
          <a:lstStyle/>
          <a:p>
            <a:fld id="{19B51A1E-902D-48AF-9020-955120F399B6}" type="slidenum">
              <a:rPr lang="en-US" noProof="0" smtClean="0"/>
              <a:pPr/>
              <a:t>64</a:t>
            </a:fld>
            <a:endParaRPr lang="en-US" noProof="0" dirty="0"/>
          </a:p>
        </p:txBody>
      </p:sp>
      <p:sp>
        <p:nvSpPr>
          <p:cNvPr id="10" name="Flowchart: Process 9">
            <a:extLst>
              <a:ext uri="{FF2B5EF4-FFF2-40B4-BE49-F238E27FC236}">
                <a16:creationId xmlns:a16="http://schemas.microsoft.com/office/drawing/2014/main" id="{233DA5BA-BFE1-4888-AA22-FFB1754DC759}"/>
              </a:ext>
            </a:extLst>
          </p:cNvPr>
          <p:cNvSpPr/>
          <p:nvPr/>
        </p:nvSpPr>
        <p:spPr>
          <a:xfrm>
            <a:off x="452320" y="756920"/>
            <a:ext cx="8910588" cy="5344160"/>
          </a:xfrm>
          <a:prstGeom prst="flowChartProcess">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428BCA1-60B1-48A8-BF68-AADEB99EB96A}"/>
              </a:ext>
            </a:extLst>
          </p:cNvPr>
          <p:cNvSpPr>
            <a:spLocks noGrp="1"/>
          </p:cNvSpPr>
          <p:nvPr>
            <p:ph idx="1"/>
          </p:nvPr>
        </p:nvSpPr>
        <p:spPr>
          <a:xfrm>
            <a:off x="629920" y="1089375"/>
            <a:ext cx="8327992" cy="4679250"/>
          </a:xfrm>
        </p:spPr>
        <p:txBody>
          <a:bodyPr/>
          <a:lstStyle/>
          <a:p>
            <a:pPr marL="0" indent="0">
              <a:lnSpc>
                <a:spcPct val="100000"/>
              </a:lnSpc>
              <a:buNone/>
            </a:pPr>
            <a:r>
              <a:rPr lang="en-US" sz="4800" dirty="0">
                <a:latin typeface="Aldhabi" panose="01000000000000000000" pitchFamily="2" charset="-78"/>
                <a:cs typeface="Aldhabi" panose="01000000000000000000" pitchFamily="2" charset="-78"/>
              </a:rPr>
              <a:t>“The one work more precious than any other is the work of soul-saving.  The same intensity of desire for the saving of souls that marked the life of the Savior marks the life of His true followers.”</a:t>
            </a:r>
          </a:p>
          <a:p>
            <a:pPr marL="0" indent="0">
              <a:buNone/>
            </a:pPr>
            <a:endParaRPr lang="en-US" sz="4800" dirty="0">
              <a:latin typeface="Aldhabi" panose="01000000000000000000" pitchFamily="2" charset="-78"/>
              <a:cs typeface="Aldhabi" panose="01000000000000000000" pitchFamily="2" charset="-78"/>
            </a:endParaRPr>
          </a:p>
          <a:p>
            <a:pPr marL="0" indent="0" algn="r">
              <a:buNone/>
            </a:pPr>
            <a:r>
              <a:rPr lang="en-US" sz="4000" i="1" dirty="0">
                <a:latin typeface="Aldhabi" panose="01000000000000000000" pitchFamily="2" charset="-78"/>
                <a:cs typeface="Aldhabi" panose="01000000000000000000" pitchFamily="2" charset="-78"/>
              </a:rPr>
              <a:t>-Australian Union Conference Record Aug. 15, 1902</a:t>
            </a:r>
            <a:br>
              <a:rPr lang="en-US" sz="4800" dirty="0">
                <a:latin typeface="Aldhabi" panose="01000000000000000000" pitchFamily="2" charset="-78"/>
                <a:cs typeface="Aldhabi" panose="01000000000000000000" pitchFamily="2" charset="-78"/>
              </a:rPr>
            </a:br>
            <a:endParaRPr lang="en-US" sz="2400" dirty="0">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val="12495365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newspaper&#10;&#10;Description automatically generated">
            <a:extLst>
              <a:ext uri="{FF2B5EF4-FFF2-40B4-BE49-F238E27FC236}">
                <a16:creationId xmlns:a16="http://schemas.microsoft.com/office/drawing/2014/main" id="{36CE1001-746C-49BD-B903-88C13B8CC4EC}"/>
              </a:ext>
            </a:extLst>
          </p:cNvPr>
          <p:cNvPicPr>
            <a:picLocks noGrp="1" noChangeAspect="1"/>
          </p:cNvPicPr>
          <p:nvPr>
            <p:ph type="pic" sz="quarter" idx="14"/>
          </p:nvPr>
        </p:nvPicPr>
        <p:blipFill rotWithShape="1">
          <a:blip r:embed="rId3"/>
          <a:srcRect l="1295" t="6490" b="5573"/>
          <a:stretch/>
        </p:blipFill>
        <p:spPr>
          <a:xfrm>
            <a:off x="-1" y="0"/>
            <a:ext cx="11727657" cy="6167120"/>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606F35C8-BA2F-4239-9ED5-3AE3BC676191}"/>
              </a:ext>
            </a:extLst>
          </p:cNvPr>
          <p:cNvSpPr>
            <a:spLocks noGrp="1"/>
          </p:cNvSpPr>
          <p:nvPr>
            <p:ph type="sldNum" sz="quarter" idx="15"/>
          </p:nvPr>
        </p:nvSpPr>
        <p:spPr/>
        <p:txBody>
          <a:bodyPr/>
          <a:lstStyle/>
          <a:p>
            <a:fld id="{19B51A1E-902D-48AF-9020-955120F399B6}" type="slidenum">
              <a:rPr lang="en-US" noProof="0" smtClean="0"/>
              <a:pPr/>
              <a:t>65</a:t>
            </a:fld>
            <a:endParaRPr lang="en-US" noProof="0" dirty="0"/>
          </a:p>
        </p:txBody>
      </p:sp>
      <p:sp>
        <p:nvSpPr>
          <p:cNvPr id="9" name="TextBox 8">
            <a:extLst>
              <a:ext uri="{FF2B5EF4-FFF2-40B4-BE49-F238E27FC236}">
                <a16:creationId xmlns:a16="http://schemas.microsoft.com/office/drawing/2014/main" id="{3E09F9BE-17A6-429E-AE15-F532A26FE739}"/>
              </a:ext>
              <a:ext uri="{C183D7F6-B498-43B3-948B-1728B52AA6E4}">
                <adec:decorative xmlns:adec="http://schemas.microsoft.com/office/drawing/2017/decorative" val="1"/>
              </a:ext>
            </a:extLst>
          </p:cNvPr>
          <p:cNvSpPr txBox="1">
            <a:spLocks/>
          </p:cNvSpPr>
          <p:nvPr/>
        </p:nvSpPr>
        <p:spPr>
          <a:xfrm flipH="1">
            <a:off x="-1" y="4813138"/>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4" name="Title 3">
            <a:extLst>
              <a:ext uri="{FF2B5EF4-FFF2-40B4-BE49-F238E27FC236}">
                <a16:creationId xmlns:a16="http://schemas.microsoft.com/office/drawing/2014/main" id="{BAEA1BC0-1C18-4410-A253-3FF3F9C67119}"/>
              </a:ext>
            </a:extLst>
          </p:cNvPr>
          <p:cNvSpPr>
            <a:spLocks noGrp="1"/>
          </p:cNvSpPr>
          <p:nvPr>
            <p:ph type="ctrTitle"/>
          </p:nvPr>
        </p:nvSpPr>
        <p:spPr/>
        <p:txBody>
          <a:bodyPr/>
          <a:lstStyle/>
          <a:p>
            <a:pPr algn="ctr"/>
            <a:r>
              <a:rPr lang="en-US" sz="2400" b="1" spc="100" dirty="0"/>
              <a:t>Seminar Info</a:t>
            </a:r>
          </a:p>
        </p:txBody>
      </p:sp>
      <p:sp>
        <p:nvSpPr>
          <p:cNvPr id="7" name="Isosceles Triangle 6">
            <a:extLst>
              <a:ext uri="{FF2B5EF4-FFF2-40B4-BE49-F238E27FC236}">
                <a16:creationId xmlns:a16="http://schemas.microsoft.com/office/drawing/2014/main" id="{9B2B94F7-C126-4562-90DD-18FF5B723136}"/>
              </a:ext>
              <a:ext uri="{C183D7F6-B498-43B3-948B-1728B52AA6E4}">
                <adec:decorative xmlns:adec="http://schemas.microsoft.com/office/drawing/2017/decorative" val="1"/>
              </a:ext>
            </a:extLst>
          </p:cNvPr>
          <p:cNvSpPr/>
          <p:nvPr/>
        </p:nvSpPr>
        <p:spPr>
          <a:xfrm rot="10800000" flipH="1">
            <a:off x="463958" y="561010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a:extLst>
              <a:ext uri="{FF2B5EF4-FFF2-40B4-BE49-F238E27FC236}">
                <a16:creationId xmlns:a16="http://schemas.microsoft.com/office/drawing/2014/main" id="{41EA89EC-5B8A-45FA-B86E-D6D9217AEFD6}"/>
              </a:ext>
              <a:ext uri="{C183D7F6-B498-43B3-948B-1728B52AA6E4}">
                <adec:decorative xmlns:adec="http://schemas.microsoft.com/office/drawing/2017/decorative" val="1"/>
              </a:ext>
            </a:extLst>
          </p:cNvPr>
          <p:cNvSpPr/>
          <p:nvPr/>
        </p:nvSpPr>
        <p:spPr>
          <a:xfrm rot="10800000" flipH="1" flipV="1">
            <a:off x="463958" y="486037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42295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B231FB9C-F234-41D0-A4CE-8C29A5F2F553}"/>
              </a:ext>
              <a:ext uri="{C183D7F6-B498-43B3-948B-1728B52AA6E4}">
                <adec:decorative xmlns:adec="http://schemas.microsoft.com/office/drawing/2017/decorative" val="1"/>
              </a:ext>
            </a:extLst>
          </p:cNvPr>
          <p:cNvSpPr txBox="1">
            <a:spLocks/>
          </p:cNvSpPr>
          <p:nvPr/>
        </p:nvSpPr>
        <p:spPr>
          <a:xfrm>
            <a:off x="10983145" y="2815610"/>
            <a:ext cx="1208855" cy="3310869"/>
          </a:xfrm>
          <a:custGeom>
            <a:avLst/>
            <a:gdLst>
              <a:gd name="connsiteX0" fmla="*/ 99480 w 846997"/>
              <a:gd name="connsiteY0" fmla="*/ 0 h 2200275"/>
              <a:gd name="connsiteX1" fmla="*/ 846997 w 846997"/>
              <a:gd name="connsiteY1" fmla="*/ 0 h 2200275"/>
              <a:gd name="connsiteX2" fmla="*/ 846997 w 846997"/>
              <a:gd name="connsiteY2" fmla="*/ 2200275 h 2200275"/>
              <a:gd name="connsiteX3" fmla="*/ 99480 w 846997"/>
              <a:gd name="connsiteY3" fmla="*/ 2200275 h 2200275"/>
              <a:gd name="connsiteX4" fmla="*/ 0 w 846997"/>
              <a:gd name="connsiteY4" fmla="*/ 2099942 h 2200275"/>
              <a:gd name="connsiteX5" fmla="*/ 0 w 846997"/>
              <a:gd name="connsiteY5" fmla="*/ 100333 h 2200275"/>
              <a:gd name="connsiteX6" fmla="*/ 99480 w 846997"/>
              <a:gd name="connsiteY6" fmla="*/ 0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997" h="2200275">
                <a:moveTo>
                  <a:pt x="99480" y="0"/>
                </a:moveTo>
                <a:lnTo>
                  <a:pt x="846997" y="0"/>
                </a:lnTo>
                <a:lnTo>
                  <a:pt x="846997" y="2200275"/>
                </a:lnTo>
                <a:lnTo>
                  <a:pt x="99480" y="2200275"/>
                </a:lnTo>
                <a:cubicBezTo>
                  <a:pt x="44539" y="2200275"/>
                  <a:pt x="0" y="2155354"/>
                  <a:pt x="0" y="2099942"/>
                </a:cubicBezTo>
                <a:lnTo>
                  <a:pt x="0" y="100333"/>
                </a:lnTo>
                <a:cubicBezTo>
                  <a:pt x="0" y="44921"/>
                  <a:pt x="44539" y="0"/>
                  <a:pt x="99480"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pPr marL="0" marR="0" lvl="0" indent="0" algn="l" defTabSz="914400" rtl="0" eaLnBrk="1" fontAlgn="auto" latinLnBrk="0" hangingPunct="1">
              <a:lnSpc>
                <a:spcPts val="4000"/>
              </a:lnSpc>
              <a:spcBef>
                <a:spcPct val="0"/>
              </a:spcBef>
              <a:spcAft>
                <a:spcPts val="0"/>
              </a:spcAft>
              <a:buClrTx/>
              <a:buSzTx/>
              <a:buFontTx/>
              <a:buNone/>
              <a:tabLst/>
              <a:defRPr/>
            </a:pPr>
            <a:endParaRPr kumimoji="0" lang="en-US" sz="5000" b="1" i="0" u="none" strike="noStrike" kern="1200" cap="none" spc="-300" normalizeH="0" baseline="0" noProof="0" dirty="0">
              <a:ln>
                <a:noFill/>
              </a:ln>
              <a:solidFill>
                <a:srgbClr val="FFFFFF">
                  <a:lumMod val="95000"/>
                </a:srgbClr>
              </a:solidFill>
              <a:effectLst/>
              <a:uLnTx/>
              <a:uFillTx/>
              <a:latin typeface="Corbel"/>
              <a:ea typeface="+mj-ea"/>
              <a:cs typeface="+mj-cs"/>
            </a:endParaRPr>
          </a:p>
        </p:txBody>
      </p:sp>
      <p:sp>
        <p:nvSpPr>
          <p:cNvPr id="35" name="Isosceles Triangle 34">
            <a:extLst>
              <a:ext uri="{FF2B5EF4-FFF2-40B4-BE49-F238E27FC236}">
                <a16:creationId xmlns:a16="http://schemas.microsoft.com/office/drawing/2014/main" id="{FE193317-B8BD-46CA-B0A6-8A7511B086D9}"/>
              </a:ext>
              <a:ext uri="{C183D7F6-B498-43B3-948B-1728B52AA6E4}">
                <adec:decorative xmlns:adec="http://schemas.microsoft.com/office/drawing/2017/decorative" val="1"/>
              </a:ext>
            </a:extLst>
          </p:cNvPr>
          <p:cNvSpPr/>
          <p:nvPr/>
        </p:nvSpPr>
        <p:spPr>
          <a:xfrm rot="10800000">
            <a:off x="10983145" y="5556893"/>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32" name="Freeform 5">
            <a:extLst>
              <a:ext uri="{FF2B5EF4-FFF2-40B4-BE49-F238E27FC236}">
                <a16:creationId xmlns:a16="http://schemas.microsoft.com/office/drawing/2014/main" id="{85E0D4E1-E389-4671-B0E7-165A10A05425}"/>
              </a:ext>
              <a:ext uri="{C183D7F6-B498-43B3-948B-1728B52AA6E4}">
                <adec:decorative xmlns:adec="http://schemas.microsoft.com/office/drawing/2017/decorative" val="1"/>
              </a:ext>
            </a:extLst>
          </p:cNvPr>
          <p:cNvSpPr>
            <a:spLocks noChangeAspect="1"/>
          </p:cNvSpPr>
          <p:nvPr/>
        </p:nvSpPr>
        <p:spPr bwMode="auto">
          <a:xfrm>
            <a:off x="4257349" y="2355010"/>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33" name="Freeform 5">
            <a:extLst>
              <a:ext uri="{FF2B5EF4-FFF2-40B4-BE49-F238E27FC236}">
                <a16:creationId xmlns:a16="http://schemas.microsoft.com/office/drawing/2014/main" id="{8186FEAF-6E1E-4258-94C3-5C589D4B5ADE}"/>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lumMod val="9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pic>
        <p:nvPicPr>
          <p:cNvPr id="8" name="Graphic 7" descr="User" title="Icon - Presenter Name">
            <a:extLst>
              <a:ext uri="{FF2B5EF4-FFF2-40B4-BE49-F238E27FC236}">
                <a16:creationId xmlns:a16="http://schemas.microsoft.com/office/drawing/2014/main" id="{111541C4-DB03-4E53-994D-499C7D73C4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78512" y="3859066"/>
            <a:ext cx="218900" cy="218900"/>
          </a:xfrm>
          <a:prstGeom prst="rect">
            <a:avLst/>
          </a:prstGeom>
        </p:spPr>
      </p:pic>
      <p:sp>
        <p:nvSpPr>
          <p:cNvPr id="20" name="Title 19">
            <a:extLst>
              <a:ext uri="{FF2B5EF4-FFF2-40B4-BE49-F238E27FC236}">
                <a16:creationId xmlns:a16="http://schemas.microsoft.com/office/drawing/2014/main" id="{7C11A64B-7EA5-442C-8405-73273A5331D1}"/>
              </a:ext>
            </a:extLst>
          </p:cNvPr>
          <p:cNvSpPr>
            <a:spLocks noGrp="1"/>
          </p:cNvSpPr>
          <p:nvPr>
            <p:ph type="ctrTitle"/>
          </p:nvPr>
        </p:nvSpPr>
        <p:spPr>
          <a:xfrm>
            <a:off x="1727200" y="477520"/>
            <a:ext cx="9829163" cy="5079373"/>
          </a:xfrm>
          <a:prstGeom prst="roundRect">
            <a:avLst>
              <a:gd name="adj" fmla="val 1950"/>
            </a:avLst>
          </a:prstGeom>
        </p:spPr>
        <p:txBody>
          <a:bodyPr/>
          <a:lstStyle/>
          <a:p>
            <a:pPr>
              <a:lnSpc>
                <a:spcPct val="100000"/>
              </a:lnSpc>
            </a:pPr>
            <a:r>
              <a:rPr lang="en-US" dirty="0"/>
              <a:t>Pastor David M. Klinedinst</a:t>
            </a:r>
            <a:br>
              <a:rPr lang="en-US" dirty="0"/>
            </a:br>
            <a:r>
              <a:rPr lang="en-US" sz="3200" b="0" dirty="0">
                <a:solidFill>
                  <a:schemeClr val="bg1">
                    <a:lumMod val="75000"/>
                  </a:schemeClr>
                </a:solidFill>
              </a:rPr>
              <a:t>Church Growth &amp; Evangelism Director</a:t>
            </a:r>
            <a:br>
              <a:rPr lang="en-US" sz="3200" b="0" dirty="0">
                <a:solidFill>
                  <a:schemeClr val="bg1">
                    <a:lumMod val="75000"/>
                  </a:schemeClr>
                </a:solidFill>
              </a:rPr>
            </a:br>
            <a:r>
              <a:rPr lang="en-US" sz="3200" b="0" dirty="0">
                <a:solidFill>
                  <a:schemeClr val="bg1">
                    <a:lumMod val="75000"/>
                  </a:schemeClr>
                </a:solidFill>
              </a:rPr>
              <a:t>Chesapeake Conference of SDA</a:t>
            </a:r>
            <a:br>
              <a:rPr lang="en-US" sz="3200" b="0" dirty="0">
                <a:solidFill>
                  <a:schemeClr val="bg1">
                    <a:lumMod val="75000"/>
                  </a:schemeClr>
                </a:solidFill>
              </a:rPr>
            </a:br>
            <a:br>
              <a:rPr lang="en-US" sz="3200" b="0" dirty="0">
                <a:solidFill>
                  <a:schemeClr val="bg1">
                    <a:lumMod val="75000"/>
                  </a:schemeClr>
                </a:solidFill>
              </a:rPr>
            </a:br>
            <a:r>
              <a:rPr lang="en-US" sz="2800" spc="0" dirty="0">
                <a:solidFill>
                  <a:schemeClr val="bg1"/>
                </a:solidFill>
                <a:hlinkClick r:id="rId5">
                  <a:extLst>
                    <a:ext uri="{A12FA001-AC4F-418D-AE19-62706E023703}">
                      <ahyp:hlinkClr xmlns:ahyp="http://schemas.microsoft.com/office/drawing/2018/hyperlinkcolor" val="tx"/>
                    </a:ext>
                  </a:extLst>
                </a:hlinkClick>
              </a:rPr>
              <a:t>dklinedinst@ccosda.org</a:t>
            </a:r>
            <a:r>
              <a:rPr lang="en-US" sz="2800" spc="0" dirty="0">
                <a:solidFill>
                  <a:schemeClr val="bg1"/>
                </a:solidFill>
              </a:rPr>
              <a:t> </a:t>
            </a:r>
            <a:r>
              <a:rPr lang="en-US" sz="2800" spc="0" dirty="0"/>
              <a:t>												</a:t>
            </a:r>
            <a:r>
              <a:rPr lang="en-US" sz="2400" spc="0" dirty="0"/>
              <a:t>DiscoverBibleProphecy.org</a:t>
            </a:r>
            <a:br>
              <a:rPr lang="en-US" sz="2400" spc="0" dirty="0"/>
            </a:br>
            <a:r>
              <a:rPr lang="en-US" sz="2400" spc="0" dirty="0"/>
              <a:t>402-304-5603					 davidklinedinst.org</a:t>
            </a:r>
            <a:br>
              <a:rPr lang="en-US" sz="2400" spc="0" dirty="0"/>
            </a:br>
            <a:r>
              <a:rPr lang="en-US" sz="2400" spc="0" dirty="0"/>
              <a:t>						momentswithjesus.org</a:t>
            </a:r>
            <a:br>
              <a:rPr lang="en-US" sz="2400" spc="0" dirty="0"/>
            </a:br>
            <a:r>
              <a:rPr lang="en-US" sz="2400" spc="0" dirty="0"/>
              <a:t>ccosda.org/</a:t>
            </a:r>
            <a:r>
              <a:rPr lang="en-US" sz="2400" spc="0" dirty="0" err="1"/>
              <a:t>evangelismtraining</a:t>
            </a:r>
            <a:br>
              <a:rPr lang="en-US" sz="4000" spc="0" dirty="0"/>
            </a:br>
            <a:r>
              <a:rPr lang="en-US" sz="4000" spc="0" dirty="0"/>
              <a:t>						</a:t>
            </a:r>
            <a:endParaRPr lang="en-US" spc="0" dirty="0"/>
          </a:p>
        </p:txBody>
      </p:sp>
      <p:cxnSp>
        <p:nvCxnSpPr>
          <p:cNvPr id="19" name="Straight Connector 18">
            <a:extLst>
              <a:ext uri="{FF2B5EF4-FFF2-40B4-BE49-F238E27FC236}">
                <a16:creationId xmlns:a16="http://schemas.microsoft.com/office/drawing/2014/main" id="{B0779446-E896-4C46-B729-F7FE5ED8B97C}"/>
              </a:ext>
            </a:extLst>
          </p:cNvPr>
          <p:cNvCxnSpPr>
            <a:cxnSpLocks/>
          </p:cNvCxnSpPr>
          <p:nvPr/>
        </p:nvCxnSpPr>
        <p:spPr>
          <a:xfrm>
            <a:off x="1727200" y="2672080"/>
            <a:ext cx="6602178"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2020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604F09-17A8-4557-93CD-0ABF3E4F0A31}"/>
              </a:ext>
            </a:extLst>
          </p:cNvPr>
          <p:cNvSpPr>
            <a:spLocks noGrp="1"/>
          </p:cNvSpPr>
          <p:nvPr>
            <p:ph type="sldNum" sz="quarter" idx="33"/>
          </p:nvPr>
        </p:nvSpPr>
        <p:spPr/>
        <p:txBody>
          <a:bodyPr/>
          <a:lstStyle/>
          <a:p>
            <a:fld id="{19B51A1E-902D-48AF-9020-955120F399B6}" type="slidenum">
              <a:rPr lang="en-US" noProof="0" smtClean="0"/>
              <a:pPr/>
              <a:t>67</a:t>
            </a:fld>
            <a:endParaRPr lang="en-US" noProof="0" dirty="0"/>
          </a:p>
        </p:txBody>
      </p:sp>
      <p:sp>
        <p:nvSpPr>
          <p:cNvPr id="10" name="Flowchart: Process 9">
            <a:extLst>
              <a:ext uri="{FF2B5EF4-FFF2-40B4-BE49-F238E27FC236}">
                <a16:creationId xmlns:a16="http://schemas.microsoft.com/office/drawing/2014/main" id="{233DA5BA-BFE1-4888-AA22-FFB1754DC759}"/>
              </a:ext>
            </a:extLst>
          </p:cNvPr>
          <p:cNvSpPr/>
          <p:nvPr/>
        </p:nvSpPr>
        <p:spPr>
          <a:xfrm>
            <a:off x="503120" y="960398"/>
            <a:ext cx="8910588" cy="5344160"/>
          </a:xfrm>
          <a:prstGeom prst="flowChartProcess">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428BCA1-60B1-48A8-BF68-AADEB99EB96A}"/>
              </a:ext>
            </a:extLst>
          </p:cNvPr>
          <p:cNvSpPr>
            <a:spLocks noGrp="1"/>
          </p:cNvSpPr>
          <p:nvPr>
            <p:ph idx="1"/>
          </p:nvPr>
        </p:nvSpPr>
        <p:spPr>
          <a:xfrm>
            <a:off x="629920" y="1597993"/>
            <a:ext cx="8327992" cy="4679250"/>
          </a:xfrm>
        </p:spPr>
        <p:txBody>
          <a:bodyPr/>
          <a:lstStyle/>
          <a:p>
            <a:pPr marL="0" indent="0">
              <a:buNone/>
            </a:pPr>
            <a:r>
              <a:rPr lang="en-US" sz="5400" dirty="0">
                <a:latin typeface="Aldhabi" panose="01000000000000000000" pitchFamily="2" charset="-78"/>
                <a:cs typeface="Aldhabi" panose="01000000000000000000" pitchFamily="2" charset="-78"/>
              </a:rPr>
              <a:t>DiscoverBibleProphecy.org</a:t>
            </a:r>
          </a:p>
          <a:p>
            <a:pPr marL="0" indent="0">
              <a:buNone/>
            </a:pPr>
            <a:r>
              <a:rPr lang="en-US" sz="5400" dirty="0">
                <a:latin typeface="Aldhabi" panose="01000000000000000000" pitchFamily="2" charset="-78"/>
                <a:cs typeface="Aldhabi" panose="01000000000000000000" pitchFamily="2" charset="-78"/>
              </a:rPr>
              <a:t>Ccosda.org/</a:t>
            </a:r>
            <a:r>
              <a:rPr lang="en-US" sz="5400" dirty="0" err="1">
                <a:latin typeface="Aldhabi" panose="01000000000000000000" pitchFamily="2" charset="-78"/>
                <a:cs typeface="Aldhabi" panose="01000000000000000000" pitchFamily="2" charset="-78"/>
              </a:rPr>
              <a:t>pastorevangelistsbootcamp</a:t>
            </a:r>
            <a:endParaRPr lang="en-US" sz="5400" dirty="0">
              <a:latin typeface="Aldhabi" panose="01000000000000000000" pitchFamily="2" charset="-78"/>
              <a:cs typeface="Aldhabi" panose="01000000000000000000" pitchFamily="2" charset="-78"/>
            </a:endParaRPr>
          </a:p>
          <a:p>
            <a:pPr marL="0" indent="0">
              <a:buNone/>
            </a:pPr>
            <a:r>
              <a:rPr lang="en-US" sz="5400" dirty="0">
                <a:latin typeface="Aldhabi" panose="01000000000000000000" pitchFamily="2" charset="-78"/>
                <a:cs typeface="Aldhabi" panose="01000000000000000000" pitchFamily="2" charset="-78"/>
              </a:rPr>
              <a:t>Ccosda.org/</a:t>
            </a:r>
            <a:r>
              <a:rPr lang="en-US" sz="5400" dirty="0" err="1">
                <a:latin typeface="Aldhabi" panose="01000000000000000000" pitchFamily="2" charset="-78"/>
                <a:cs typeface="Aldhabi" panose="01000000000000000000" pitchFamily="2" charset="-78"/>
              </a:rPr>
              <a:t>evangelismtraining</a:t>
            </a:r>
            <a:endParaRPr lang="en-US" sz="5400" dirty="0">
              <a:latin typeface="Aldhabi" panose="01000000000000000000" pitchFamily="2" charset="-78"/>
              <a:cs typeface="Aldhabi" panose="01000000000000000000" pitchFamily="2" charset="-78"/>
            </a:endParaRPr>
          </a:p>
          <a:p>
            <a:pPr marL="0" indent="0">
              <a:buNone/>
            </a:pPr>
            <a:r>
              <a:rPr lang="en-US" sz="5400" dirty="0">
                <a:latin typeface="Aldhabi" panose="01000000000000000000" pitchFamily="2" charset="-78"/>
                <a:cs typeface="Aldhabi" panose="01000000000000000000" pitchFamily="2" charset="-78"/>
              </a:rPr>
              <a:t>MomentsWithJesus.org</a:t>
            </a:r>
          </a:p>
        </p:txBody>
      </p:sp>
      <p:sp>
        <p:nvSpPr>
          <p:cNvPr id="5" name="TextBox 4">
            <a:extLst>
              <a:ext uri="{FF2B5EF4-FFF2-40B4-BE49-F238E27FC236}">
                <a16:creationId xmlns:a16="http://schemas.microsoft.com/office/drawing/2014/main" id="{6FEAD232-98A0-4374-A455-8451B3833C53}"/>
              </a:ext>
            </a:extLst>
          </p:cNvPr>
          <p:cNvSpPr txBox="1"/>
          <p:nvPr/>
        </p:nvSpPr>
        <p:spPr>
          <a:xfrm>
            <a:off x="2925212" y="-18621"/>
            <a:ext cx="6159500" cy="1107996"/>
          </a:xfrm>
          <a:prstGeom prst="rect">
            <a:avLst/>
          </a:prstGeom>
          <a:noFill/>
        </p:spPr>
        <p:txBody>
          <a:bodyPr wrap="square" rtlCol="0">
            <a:spAutoFit/>
          </a:bodyPr>
          <a:lstStyle/>
          <a:p>
            <a:r>
              <a:rPr lang="en-US" sz="6600" b="1" dirty="0"/>
              <a:t>WEBSITES</a:t>
            </a:r>
          </a:p>
        </p:txBody>
      </p:sp>
    </p:spTree>
    <p:extLst>
      <p:ext uri="{BB962C8B-B14F-4D97-AF65-F5344CB8AC3E}">
        <p14:creationId xmlns:p14="http://schemas.microsoft.com/office/powerpoint/2010/main" val="7507941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B952C60-578E-4918-92C1-77BABB199084}"/>
              </a:ext>
            </a:extLst>
          </p:cNvPr>
          <p:cNvPicPr>
            <a:picLocks noGrp="1" noChangeAspect="1"/>
          </p:cNvPicPr>
          <p:nvPr>
            <p:ph type="pic" sz="quarter" idx="10"/>
          </p:nvPr>
        </p:nvPicPr>
        <p:blipFill>
          <a:blip r:embed="rId3"/>
          <a:srcRect t="7092" b="7092"/>
          <a:stretch>
            <a:fillRect/>
          </a:stretch>
        </p:blipFill>
        <p:spPr/>
      </p:pic>
      <p:sp>
        <p:nvSpPr>
          <p:cNvPr id="5" name="TextBox 4">
            <a:extLst>
              <a:ext uri="{FF2B5EF4-FFF2-40B4-BE49-F238E27FC236}">
                <a16:creationId xmlns:a16="http://schemas.microsoft.com/office/drawing/2014/main" id="{D85F0472-392C-4617-9CAE-ED0E46786DDF}"/>
              </a:ext>
              <a:ext uri="{C183D7F6-B498-43B3-948B-1728B52AA6E4}">
                <adec:decorative xmlns:adec="http://schemas.microsoft.com/office/drawing/2017/decorative" val="1"/>
              </a:ext>
            </a:extLst>
          </p:cNvPr>
          <p:cNvSpPr txBox="1">
            <a:spLocks/>
          </p:cNvSpPr>
          <p:nvPr/>
        </p:nvSpPr>
        <p:spPr>
          <a:xfrm flipH="1">
            <a:off x="-1" y="4564248"/>
            <a:ext cx="1781667" cy="2200275"/>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pPr marL="0" marR="0" lvl="0" indent="0" algn="l" defTabSz="914400" rtl="0" eaLnBrk="1" fontAlgn="auto" latinLnBrk="0" hangingPunct="1">
              <a:lnSpc>
                <a:spcPts val="4000"/>
              </a:lnSpc>
              <a:spcBef>
                <a:spcPct val="0"/>
              </a:spcBef>
              <a:spcAft>
                <a:spcPts val="0"/>
              </a:spcAft>
              <a:buClrTx/>
              <a:buSzTx/>
              <a:buFontTx/>
              <a:buNone/>
              <a:tabLst/>
              <a:defRPr/>
            </a:pPr>
            <a:endParaRPr kumimoji="0" lang="en-US" sz="5000" b="1" i="0" u="none" strike="noStrike" kern="1200" cap="none" spc="-300" normalizeH="0" baseline="0" noProof="0" dirty="0">
              <a:ln>
                <a:noFill/>
              </a:ln>
              <a:solidFill>
                <a:prstClr val="white">
                  <a:lumMod val="95000"/>
                </a:prstClr>
              </a:solidFill>
              <a:effectLst/>
              <a:uLnTx/>
              <a:uFillTx/>
              <a:latin typeface="Corbel"/>
              <a:ea typeface="+mj-ea"/>
              <a:cs typeface="+mj-cs"/>
            </a:endParaRPr>
          </a:p>
        </p:txBody>
      </p:sp>
      <p:sp>
        <p:nvSpPr>
          <p:cNvPr id="6" name="Isosceles Triangle 5">
            <a:extLst>
              <a:ext uri="{FF2B5EF4-FFF2-40B4-BE49-F238E27FC236}">
                <a16:creationId xmlns:a16="http://schemas.microsoft.com/office/drawing/2014/main" id="{23379B65-D3E8-4295-BC6D-7011876EA672}"/>
              </a:ext>
              <a:ext uri="{C183D7F6-B498-43B3-948B-1728B52AA6E4}">
                <adec:decorative xmlns:adec="http://schemas.microsoft.com/office/drawing/2017/decorative" val="1"/>
              </a:ext>
            </a:extLst>
          </p:cNvPr>
          <p:cNvSpPr/>
          <p:nvPr/>
        </p:nvSpPr>
        <p:spPr>
          <a:xfrm rot="10800000" flipH="1">
            <a:off x="974926" y="6163736"/>
            <a:ext cx="806740" cy="47823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3" name="Title 2">
            <a:extLst>
              <a:ext uri="{FF2B5EF4-FFF2-40B4-BE49-F238E27FC236}">
                <a16:creationId xmlns:a16="http://schemas.microsoft.com/office/drawing/2014/main" id="{9C152F34-42C3-49BF-B935-ADD449FFCF90}"/>
              </a:ext>
            </a:extLst>
          </p:cNvPr>
          <p:cNvSpPr>
            <a:spLocks noGrp="1"/>
          </p:cNvSpPr>
          <p:nvPr>
            <p:ph type="ctrTitle"/>
          </p:nvPr>
        </p:nvSpPr>
        <p:spPr>
          <a:xfrm>
            <a:off x="974926" y="3067473"/>
            <a:ext cx="4459766" cy="3146839"/>
          </a:xfrm>
        </p:spPr>
        <p:txBody>
          <a:bodyPr/>
          <a:lstStyle/>
          <a:p>
            <a:pPr algn="ctr"/>
            <a:r>
              <a:rPr lang="en-US"/>
              <a:t>Living   </a:t>
            </a:r>
            <a:r>
              <a:rPr lang="en-US" dirty="0"/>
              <a:t>An </a:t>
            </a:r>
            <a:r>
              <a:rPr lang="en-US"/>
              <a:t>Evangelistic   Life</a:t>
            </a:r>
            <a:br>
              <a:rPr lang="en-US" dirty="0"/>
            </a:br>
            <a:br>
              <a:rPr lang="en-US" dirty="0"/>
            </a:br>
            <a:r>
              <a:rPr lang="en-US" sz="2800" i="1"/>
              <a:t>Chesapeake    </a:t>
            </a:r>
            <a:r>
              <a:rPr lang="en-US" sz="2800" i="1" dirty="0"/>
              <a:t>Conference </a:t>
            </a:r>
            <a:br>
              <a:rPr lang="en-US" sz="2800" i="1" dirty="0"/>
            </a:br>
            <a:r>
              <a:rPr lang="en-US" sz="2800" i="1"/>
              <a:t>Equipping    University  </a:t>
            </a:r>
            <a:br>
              <a:rPr lang="en-US" sz="2800" i="1" dirty="0"/>
            </a:br>
            <a:endParaRPr lang="en-US" sz="2800" i="1" dirty="0"/>
          </a:p>
        </p:txBody>
      </p:sp>
      <p:sp>
        <p:nvSpPr>
          <p:cNvPr id="4" name="Subtitle 3">
            <a:extLst>
              <a:ext uri="{FF2B5EF4-FFF2-40B4-BE49-F238E27FC236}">
                <a16:creationId xmlns:a16="http://schemas.microsoft.com/office/drawing/2014/main" id="{7331950C-714C-4D6E-A8C1-2F38C574405D}"/>
              </a:ext>
            </a:extLst>
          </p:cNvPr>
          <p:cNvSpPr>
            <a:spLocks noGrp="1"/>
          </p:cNvSpPr>
          <p:nvPr>
            <p:ph type="subTitle" idx="1"/>
          </p:nvPr>
        </p:nvSpPr>
        <p:spPr/>
        <p:txBody>
          <a:bodyPr/>
          <a:lstStyle/>
          <a:p>
            <a:pPr algn="ctr"/>
            <a:endParaRPr lang="en-US" sz="2800" b="1" dirty="0">
              <a:solidFill>
                <a:srgbClr val="3494BA"/>
              </a:solidFill>
              <a:latin typeface="Abadi Extra Light" panose="020B0204020104020204" pitchFamily="34" charset="0"/>
            </a:endParaRPr>
          </a:p>
        </p:txBody>
      </p:sp>
      <p:sp>
        <p:nvSpPr>
          <p:cNvPr id="9" name="Rectangle 8">
            <a:extLst>
              <a:ext uri="{FF2B5EF4-FFF2-40B4-BE49-F238E27FC236}">
                <a16:creationId xmlns:a16="http://schemas.microsoft.com/office/drawing/2014/main" id="{852CC6D4-2B59-474E-8EEF-7BA1B2C68186}"/>
              </a:ext>
            </a:extLst>
          </p:cNvPr>
          <p:cNvSpPr/>
          <p:nvPr/>
        </p:nvSpPr>
        <p:spPr>
          <a:xfrm>
            <a:off x="11934333" y="0"/>
            <a:ext cx="257665" cy="6858000"/>
          </a:xfrm>
          <a:prstGeom prst="rect">
            <a:avLst/>
          </a:prstGeom>
          <a:solidFill>
            <a:schemeClr val="accent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16249770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16D7FC3B-92AC-4963-A8B5-55C2FA74433A}"/>
              </a:ext>
            </a:extLst>
          </p:cNvPr>
          <p:cNvSpPr/>
          <p:nvPr/>
        </p:nvSpPr>
        <p:spPr>
          <a:xfrm>
            <a:off x="-71021" y="1182368"/>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E5B5350B-7F0F-466F-84DC-9ABE14310017}"/>
              </a:ext>
            </a:extLst>
          </p:cNvPr>
          <p:cNvSpPr>
            <a:spLocks noGrp="1"/>
          </p:cNvSpPr>
          <p:nvPr>
            <p:ph type="title"/>
          </p:nvPr>
        </p:nvSpPr>
        <p:spPr>
          <a:xfrm>
            <a:off x="328474" y="165717"/>
            <a:ext cx="7794594" cy="1059402"/>
          </a:xfrm>
          <a:prstGeom prst="rect">
            <a:avLst/>
          </a:prstGeom>
        </p:spPr>
        <p:txBody>
          <a:bodyPr vert="horz" lIns="0" tIns="0" rIns="0" bIns="0" rtlCol="0" anchor="ctr">
            <a:normAutofit fontScale="90000"/>
          </a:bodyPr>
          <a:lstStyle/>
          <a:p>
            <a:r>
              <a:rPr lang="en-US" sz="4400" b="1" kern="1200" dirty="0"/>
              <a:t>Living An Evangelistic Life Sessions</a:t>
            </a:r>
          </a:p>
        </p:txBody>
      </p:sp>
      <p:sp>
        <p:nvSpPr>
          <p:cNvPr id="4" name="Slide Number Placeholder 3">
            <a:extLst>
              <a:ext uri="{FF2B5EF4-FFF2-40B4-BE49-F238E27FC236}">
                <a16:creationId xmlns:a16="http://schemas.microsoft.com/office/drawing/2014/main" id="{432DF530-EA81-4013-A512-ACF0B7761701}"/>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vert="horz" lIns="0" tIns="0" rIns="0" bIns="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600"/>
                </a:spcAft>
                <a:buClrTx/>
                <a:buSzTx/>
                <a:buFontTx/>
                <a:buNone/>
                <a:tabLst/>
                <a:defRPr/>
              </a:pPr>
              <a:t>69</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7" name="TextBox 4">
            <a:extLst>
              <a:ext uri="{FF2B5EF4-FFF2-40B4-BE49-F238E27FC236}">
                <a16:creationId xmlns:a16="http://schemas.microsoft.com/office/drawing/2014/main" id="{3050F407-068C-4F2C-8CC8-0C05D37A972D}"/>
              </a:ext>
            </a:extLst>
          </p:cNvPr>
          <p:cNvGraphicFramePr/>
          <p:nvPr/>
        </p:nvGraphicFramePr>
        <p:xfrm>
          <a:off x="159798" y="1447061"/>
          <a:ext cx="11129686" cy="4466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ight Triangle 17">
            <a:extLst>
              <a:ext uri="{FF2B5EF4-FFF2-40B4-BE49-F238E27FC236}">
                <a16:creationId xmlns:a16="http://schemas.microsoft.com/office/drawing/2014/main" id="{BA759362-9774-48C5-9F86-F76565A469F1}"/>
              </a:ext>
            </a:extLst>
          </p:cNvPr>
          <p:cNvSpPr/>
          <p:nvPr/>
        </p:nvSpPr>
        <p:spPr>
          <a:xfrm rot="5400000" flipV="1">
            <a:off x="110735" y="1141951"/>
            <a:ext cx="124620" cy="13903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21" name="Rectangle: Rounded Corners 20">
            <a:extLst>
              <a:ext uri="{FF2B5EF4-FFF2-40B4-BE49-F238E27FC236}">
                <a16:creationId xmlns:a16="http://schemas.microsoft.com/office/drawing/2014/main" id="{ED4B5BC9-B8EE-416D-A131-E44BF5BFED35}"/>
              </a:ext>
            </a:extLst>
          </p:cNvPr>
          <p:cNvSpPr/>
          <p:nvPr/>
        </p:nvSpPr>
        <p:spPr>
          <a:xfrm>
            <a:off x="103526" y="1113318"/>
            <a:ext cx="8282866"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25197027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2D41DCB2-FB68-4F79-A343-6E45E9AE7209}"/>
              </a:ext>
            </a:extLst>
          </p:cNvPr>
          <p:cNvPicPr>
            <a:picLocks noGrp="1" noChangeAspect="1"/>
          </p:cNvPicPr>
          <p:nvPr>
            <p:ph type="pic" sz="quarter" idx="36"/>
          </p:nvPr>
        </p:nvPicPr>
        <p:blipFill>
          <a:blip r:embed="rId3"/>
          <a:srcRect l="14112" r="14112"/>
          <a:stretch>
            <a:fillRect/>
          </a:stretch>
        </p:blipFill>
        <p:spPr>
          <a:effectLst>
            <a:outerShdw blurRad="50800" dist="38100" dir="8100000" algn="tr" rotWithShape="0">
              <a:prstClr val="black">
                <a:alpha val="40000"/>
              </a:prstClr>
            </a:outerShdw>
          </a:effectLst>
          <a:scene3d>
            <a:camera prst="orthographicFront"/>
            <a:lightRig rig="threePt" dir="t"/>
          </a:scene3d>
          <a:sp3d>
            <a:bevelT/>
          </a:sp3d>
        </p:spPr>
      </p:pic>
      <p:sp>
        <p:nvSpPr>
          <p:cNvPr id="5" name="Title 4">
            <a:extLst>
              <a:ext uri="{FF2B5EF4-FFF2-40B4-BE49-F238E27FC236}">
                <a16:creationId xmlns:a16="http://schemas.microsoft.com/office/drawing/2014/main" id="{2A439983-9CC3-4FBA-B33F-2C7A759AFA74}"/>
              </a:ext>
            </a:extLst>
          </p:cNvPr>
          <p:cNvSpPr>
            <a:spLocks noGrp="1"/>
          </p:cNvSpPr>
          <p:nvPr>
            <p:ph type="title"/>
          </p:nvPr>
        </p:nvSpPr>
        <p:spPr>
          <a:xfrm>
            <a:off x="431998" y="197962"/>
            <a:ext cx="5623287" cy="1131217"/>
          </a:xfrm>
        </p:spPr>
        <p:txBody>
          <a:bodyPr/>
          <a:lstStyle/>
          <a:p>
            <a:r>
              <a:rPr lang="en-US" sz="3600" b="1" dirty="0"/>
              <a:t>Christ’s Way of Personal Evangelism</a:t>
            </a:r>
            <a:endParaRPr lang="en-US" sz="3600" dirty="0"/>
          </a:p>
        </p:txBody>
      </p:sp>
      <p:sp>
        <p:nvSpPr>
          <p:cNvPr id="6" name="Content Placeholder 5">
            <a:extLst>
              <a:ext uri="{FF2B5EF4-FFF2-40B4-BE49-F238E27FC236}">
                <a16:creationId xmlns:a16="http://schemas.microsoft.com/office/drawing/2014/main" id="{192E3024-CFD3-47F7-B5B5-1EF6E1E02012}"/>
              </a:ext>
            </a:extLst>
          </p:cNvPr>
          <p:cNvSpPr>
            <a:spLocks noGrp="1"/>
          </p:cNvSpPr>
          <p:nvPr>
            <p:ph sz="half" idx="1"/>
          </p:nvPr>
        </p:nvSpPr>
        <p:spPr/>
        <p:txBody>
          <a:bodyPr/>
          <a:lstStyle/>
          <a:p>
            <a:pPr>
              <a:lnSpc>
                <a:spcPct val="150000"/>
              </a:lnSpc>
            </a:pPr>
            <a:r>
              <a:rPr lang="en-US" sz="3200" dirty="0">
                <a:latin typeface="Abadi Extra Light" panose="020B0204020104020204" pitchFamily="34" charset="0"/>
              </a:rPr>
              <a:t>Mingled with men</a:t>
            </a:r>
          </a:p>
          <a:p>
            <a:pPr>
              <a:lnSpc>
                <a:spcPct val="150000"/>
              </a:lnSpc>
            </a:pPr>
            <a:r>
              <a:rPr lang="en-US" sz="3200" dirty="0">
                <a:latin typeface="Abadi Extra Light" panose="020B0204020104020204" pitchFamily="34" charset="0"/>
              </a:rPr>
              <a:t>Showed sympathy</a:t>
            </a:r>
          </a:p>
          <a:p>
            <a:pPr>
              <a:lnSpc>
                <a:spcPct val="150000"/>
              </a:lnSpc>
            </a:pPr>
            <a:r>
              <a:rPr lang="en-US" sz="3200" dirty="0">
                <a:latin typeface="Abadi Extra Light" panose="020B0204020104020204" pitchFamily="34" charset="0"/>
              </a:rPr>
              <a:t>Ministered to their needs</a:t>
            </a:r>
          </a:p>
          <a:p>
            <a:pPr>
              <a:lnSpc>
                <a:spcPct val="100000"/>
              </a:lnSpc>
            </a:pPr>
            <a:r>
              <a:rPr lang="en-US" sz="3200" dirty="0">
                <a:latin typeface="Abadi Extra Light" panose="020B0204020104020204" pitchFamily="34" charset="0"/>
              </a:rPr>
              <a:t>Won their confidence and friendship</a:t>
            </a:r>
          </a:p>
          <a:p>
            <a:pPr>
              <a:lnSpc>
                <a:spcPct val="150000"/>
              </a:lnSpc>
            </a:pPr>
            <a:r>
              <a:rPr lang="en-US" sz="3200" dirty="0">
                <a:latin typeface="Abadi Extra Light" panose="020B0204020104020204" pitchFamily="34" charset="0"/>
              </a:rPr>
              <a:t>Invited them to follow Him</a:t>
            </a:r>
          </a:p>
          <a:p>
            <a:endParaRPr lang="en-US" dirty="0"/>
          </a:p>
        </p:txBody>
      </p:sp>
      <p:sp>
        <p:nvSpPr>
          <p:cNvPr id="4" name="Slide Number Placeholder 3">
            <a:extLst>
              <a:ext uri="{FF2B5EF4-FFF2-40B4-BE49-F238E27FC236}">
                <a16:creationId xmlns:a16="http://schemas.microsoft.com/office/drawing/2014/main" id="{10C93BEE-55B2-4A4F-B1B2-D6917802189E}"/>
              </a:ext>
            </a:extLst>
          </p:cNvPr>
          <p:cNvSpPr>
            <a:spLocks noGrp="1"/>
          </p:cNvSpPr>
          <p:nvPr>
            <p:ph type="sldNum" sz="quarter" idx="33"/>
          </p:nvPr>
        </p:nvSpPr>
        <p:spPr/>
        <p:txBody>
          <a:bodyPr/>
          <a:lstStyle/>
          <a:p>
            <a:fld id="{19B51A1E-902D-48AF-9020-955120F399B6}" type="slidenum">
              <a:rPr lang="en-US" noProof="0" smtClean="0"/>
              <a:pPr/>
              <a:t>7</a:t>
            </a:fld>
            <a:endParaRPr lang="en-US" noProof="0" dirty="0"/>
          </a:p>
        </p:txBody>
      </p:sp>
    </p:spTree>
    <p:extLst>
      <p:ext uri="{BB962C8B-B14F-4D97-AF65-F5344CB8AC3E}">
        <p14:creationId xmlns:p14="http://schemas.microsoft.com/office/powerpoint/2010/main" val="10079290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inwheel&#10;&#10;Description automatically generated">
            <a:extLst>
              <a:ext uri="{FF2B5EF4-FFF2-40B4-BE49-F238E27FC236}">
                <a16:creationId xmlns:a16="http://schemas.microsoft.com/office/drawing/2014/main" id="{58A008F3-8901-40A5-85DA-9545F221B292}"/>
              </a:ext>
            </a:extLst>
          </p:cNvPr>
          <p:cNvPicPr>
            <a:picLocks noGrp="1" noChangeAspect="1"/>
          </p:cNvPicPr>
          <p:nvPr>
            <p:ph type="pic" sz="quarter" idx="13"/>
          </p:nvPr>
        </p:nvPicPr>
        <p:blipFill>
          <a:blip r:embed="rId3"/>
          <a:srcRect t="13" b="13"/>
          <a:stretch>
            <a:fillRect/>
          </a:stretch>
        </p:blipFill>
        <p:spPr/>
      </p:pic>
      <p:sp>
        <p:nvSpPr>
          <p:cNvPr id="8" name="TextBox 7">
            <a:extLst>
              <a:ext uri="{FF2B5EF4-FFF2-40B4-BE49-F238E27FC236}">
                <a16:creationId xmlns:a16="http://schemas.microsoft.com/office/drawing/2014/main" id="{444D9FA9-5D2C-4926-8E31-22C0854F00E7}"/>
              </a:ext>
              <a:ext uri="{C183D7F6-B498-43B3-948B-1728B52AA6E4}">
                <adec:decorative xmlns:adec="http://schemas.microsoft.com/office/drawing/2017/decorative" val="1"/>
              </a:ext>
            </a:extLst>
          </p:cNvPr>
          <p:cNvSpPr txBox="1">
            <a:spLocks/>
          </p:cNvSpPr>
          <p:nvPr/>
        </p:nvSpPr>
        <p:spPr>
          <a:xfrm flipH="1">
            <a:off x="1897242" y="2364840"/>
            <a:ext cx="2494930" cy="3139768"/>
          </a:xfrm>
          <a:custGeom>
            <a:avLst/>
            <a:gdLst>
              <a:gd name="connsiteX0" fmla="*/ 2000924 w 2494930"/>
              <a:gd name="connsiteY0" fmla="*/ 1087415 h 3139768"/>
              <a:gd name="connsiteX1" fmla="*/ 2072963 w 2494930"/>
              <a:gd name="connsiteY1" fmla="*/ 1129282 h 3139768"/>
              <a:gd name="connsiteX2" fmla="*/ 2304085 w 2494930"/>
              <a:gd name="connsiteY2" fmla="*/ 1529014 h 3139768"/>
              <a:gd name="connsiteX3" fmla="*/ 2304085 w 2494930"/>
              <a:gd name="connsiteY3" fmla="*/ 1610754 h 3139768"/>
              <a:gd name="connsiteX4" fmla="*/ 2072963 w 2494930"/>
              <a:gd name="connsiteY4" fmla="*/ 2010486 h 3139768"/>
              <a:gd name="connsiteX5" fmla="*/ 2000924 w 2494930"/>
              <a:gd name="connsiteY5" fmla="*/ 2052353 h 3139768"/>
              <a:gd name="connsiteX6" fmla="*/ 1537679 w 2494930"/>
              <a:gd name="connsiteY6" fmla="*/ 2052353 h 3139768"/>
              <a:gd name="connsiteX7" fmla="*/ 1466641 w 2494930"/>
              <a:gd name="connsiteY7" fmla="*/ 2010486 h 3139768"/>
              <a:gd name="connsiteX8" fmla="*/ 1234518 w 2494930"/>
              <a:gd name="connsiteY8" fmla="*/ 1610754 h 3139768"/>
              <a:gd name="connsiteX9" fmla="*/ 1234518 w 2494930"/>
              <a:gd name="connsiteY9" fmla="*/ 1529014 h 3139768"/>
              <a:gd name="connsiteX10" fmla="*/ 1466641 w 2494930"/>
              <a:gd name="connsiteY10" fmla="*/ 1129282 h 3139768"/>
              <a:gd name="connsiteX11" fmla="*/ 1537679 w 2494930"/>
              <a:gd name="connsiteY11" fmla="*/ 1087415 h 3139768"/>
              <a:gd name="connsiteX12" fmla="*/ 2000924 w 2494930"/>
              <a:gd name="connsiteY12" fmla="*/ 1087415 h 3139768"/>
              <a:gd name="connsiteX13" fmla="*/ 1516872 w 2494930"/>
              <a:gd name="connsiteY13" fmla="*/ 0 h 3139768"/>
              <a:gd name="connsiteX14" fmla="*/ 1481849 w 2494930"/>
              <a:gd name="connsiteY14" fmla="*/ 0 h 3139768"/>
              <a:gd name="connsiteX15" fmla="*/ 1237282 w 2494930"/>
              <a:gd name="connsiteY15" fmla="*/ 0 h 3139768"/>
              <a:gd name="connsiteX16" fmla="*/ 99481 w 2494930"/>
              <a:gd name="connsiteY16" fmla="*/ 0 h 3139768"/>
              <a:gd name="connsiteX17" fmla="*/ 0 w 2494930"/>
              <a:gd name="connsiteY17" fmla="*/ 100333 h 3139768"/>
              <a:gd name="connsiteX18" fmla="*/ 0 w 2494930"/>
              <a:gd name="connsiteY18" fmla="*/ 1039826 h 3139768"/>
              <a:gd name="connsiteX19" fmla="*/ 0 w 2494930"/>
              <a:gd name="connsiteY19" fmla="*/ 2099942 h 3139768"/>
              <a:gd name="connsiteX20" fmla="*/ 0 w 2494930"/>
              <a:gd name="connsiteY20" fmla="*/ 3039435 h 3139768"/>
              <a:gd name="connsiteX21" fmla="*/ 99481 w 2494930"/>
              <a:gd name="connsiteY21" fmla="*/ 3139768 h 3139768"/>
              <a:gd name="connsiteX22" fmla="*/ 1237282 w 2494930"/>
              <a:gd name="connsiteY22" fmla="*/ 3139768 h 3139768"/>
              <a:gd name="connsiteX23" fmla="*/ 1481849 w 2494930"/>
              <a:gd name="connsiteY23" fmla="*/ 3139768 h 3139768"/>
              <a:gd name="connsiteX24" fmla="*/ 1556045 w 2494930"/>
              <a:gd name="connsiteY24" fmla="*/ 3139768 h 3139768"/>
              <a:gd name="connsiteX25" fmla="*/ 1600213 w 2494930"/>
              <a:gd name="connsiteY25" fmla="*/ 3121251 h 3139768"/>
              <a:gd name="connsiteX26" fmla="*/ 1699900 w 2494930"/>
              <a:gd name="connsiteY26" fmla="*/ 3020706 h 3139768"/>
              <a:gd name="connsiteX27" fmla="*/ 2458009 w 2494930"/>
              <a:gd name="connsiteY27" fmla="*/ 1709539 h 3139768"/>
              <a:gd name="connsiteX28" fmla="*/ 2458009 w 2494930"/>
              <a:gd name="connsiteY28" fmla="*/ 1441420 h 3139768"/>
              <a:gd name="connsiteX29" fmla="*/ 1699900 w 2494930"/>
              <a:gd name="connsiteY29" fmla="*/ 130253 h 3139768"/>
              <a:gd name="connsiteX30" fmla="*/ 1535140 w 2494930"/>
              <a:gd name="connsiteY30" fmla="*/ 2427 h 313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94930" h="3139768">
                <a:moveTo>
                  <a:pt x="2000924" y="1087415"/>
                </a:moveTo>
                <a:cubicBezTo>
                  <a:pt x="2030940" y="1087415"/>
                  <a:pt x="2057955" y="1103365"/>
                  <a:pt x="2072963" y="1129282"/>
                </a:cubicBezTo>
                <a:cubicBezTo>
                  <a:pt x="2304085" y="1529014"/>
                  <a:pt x="2304085" y="1529014"/>
                  <a:pt x="2304085" y="1529014"/>
                </a:cubicBezTo>
                <a:cubicBezTo>
                  <a:pt x="2319093" y="1553935"/>
                  <a:pt x="2319093" y="1585834"/>
                  <a:pt x="2304085" y="1610754"/>
                </a:cubicBezTo>
                <a:cubicBezTo>
                  <a:pt x="2072963" y="2010486"/>
                  <a:pt x="2072963" y="2010486"/>
                  <a:pt x="2072963" y="2010486"/>
                </a:cubicBezTo>
                <a:cubicBezTo>
                  <a:pt x="2057955" y="2036404"/>
                  <a:pt x="2030940" y="2052353"/>
                  <a:pt x="2000924" y="2052353"/>
                </a:cubicBezTo>
                <a:cubicBezTo>
                  <a:pt x="1537679" y="2052353"/>
                  <a:pt x="1537679" y="2052353"/>
                  <a:pt x="1537679" y="2052353"/>
                </a:cubicBezTo>
                <a:cubicBezTo>
                  <a:pt x="1508663" y="2052353"/>
                  <a:pt x="1480649" y="2036404"/>
                  <a:pt x="1466641" y="2010486"/>
                </a:cubicBezTo>
                <a:cubicBezTo>
                  <a:pt x="1234518" y="1610754"/>
                  <a:pt x="1234518" y="1610754"/>
                  <a:pt x="1234518" y="1610754"/>
                </a:cubicBezTo>
                <a:cubicBezTo>
                  <a:pt x="1219510" y="1585834"/>
                  <a:pt x="1219510" y="1553935"/>
                  <a:pt x="1234518" y="1529014"/>
                </a:cubicBezTo>
                <a:cubicBezTo>
                  <a:pt x="1466641" y="1129282"/>
                  <a:pt x="1466641" y="1129282"/>
                  <a:pt x="1466641" y="1129282"/>
                </a:cubicBezTo>
                <a:cubicBezTo>
                  <a:pt x="1480649" y="1103365"/>
                  <a:pt x="1508663" y="1087415"/>
                  <a:pt x="1537679" y="1087415"/>
                </a:cubicBezTo>
                <a:cubicBezTo>
                  <a:pt x="2000924" y="1087415"/>
                  <a:pt x="2000924" y="1087415"/>
                  <a:pt x="2000924" y="1087415"/>
                </a:cubicBezTo>
                <a:close/>
                <a:moveTo>
                  <a:pt x="1516872" y="0"/>
                </a:moveTo>
                <a:lnTo>
                  <a:pt x="1481849" y="0"/>
                </a:lnTo>
                <a:lnTo>
                  <a:pt x="1237282" y="0"/>
                </a:lnTo>
                <a:lnTo>
                  <a:pt x="99481" y="0"/>
                </a:lnTo>
                <a:cubicBezTo>
                  <a:pt x="44540" y="0"/>
                  <a:pt x="0" y="44921"/>
                  <a:pt x="0" y="100333"/>
                </a:cubicBezTo>
                <a:lnTo>
                  <a:pt x="0" y="1039826"/>
                </a:lnTo>
                <a:lnTo>
                  <a:pt x="0" y="2099942"/>
                </a:lnTo>
                <a:lnTo>
                  <a:pt x="0" y="3039435"/>
                </a:lnTo>
                <a:cubicBezTo>
                  <a:pt x="0" y="3094847"/>
                  <a:pt x="44540" y="3139768"/>
                  <a:pt x="99481" y="3139768"/>
                </a:cubicBezTo>
                <a:lnTo>
                  <a:pt x="1237282" y="3139768"/>
                </a:lnTo>
                <a:lnTo>
                  <a:pt x="1481849" y="3139768"/>
                </a:lnTo>
                <a:lnTo>
                  <a:pt x="1556045" y="3139768"/>
                </a:lnTo>
                <a:lnTo>
                  <a:pt x="1600213" y="3121251"/>
                </a:lnTo>
                <a:cubicBezTo>
                  <a:pt x="1640826" y="3097545"/>
                  <a:pt x="1675286" y="3063213"/>
                  <a:pt x="1699900" y="3020706"/>
                </a:cubicBezTo>
                <a:cubicBezTo>
                  <a:pt x="1699900" y="3020706"/>
                  <a:pt x="1699900" y="3020706"/>
                  <a:pt x="2458009" y="1709539"/>
                </a:cubicBezTo>
                <a:cubicBezTo>
                  <a:pt x="2507237" y="1627796"/>
                  <a:pt x="2507237" y="1523164"/>
                  <a:pt x="2458009" y="1441420"/>
                </a:cubicBezTo>
                <a:cubicBezTo>
                  <a:pt x="2458009" y="1441420"/>
                  <a:pt x="2458009" y="1441420"/>
                  <a:pt x="1699900" y="130253"/>
                </a:cubicBezTo>
                <a:cubicBezTo>
                  <a:pt x="1662979" y="66493"/>
                  <a:pt x="1603905" y="21126"/>
                  <a:pt x="1535140" y="2427"/>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3" name="Title 2">
            <a:extLst>
              <a:ext uri="{FF2B5EF4-FFF2-40B4-BE49-F238E27FC236}">
                <a16:creationId xmlns:a16="http://schemas.microsoft.com/office/drawing/2014/main" id="{964A4AF3-A62C-4469-ADDA-655B4AC3AE4A}"/>
              </a:ext>
            </a:extLst>
          </p:cNvPr>
          <p:cNvSpPr>
            <a:spLocks noGrp="1"/>
          </p:cNvSpPr>
          <p:nvPr>
            <p:ph type="ctrTitle"/>
          </p:nvPr>
        </p:nvSpPr>
        <p:spPr/>
        <p:txBody>
          <a:bodyPr/>
          <a:lstStyle/>
          <a:p>
            <a:pPr>
              <a:lnSpc>
                <a:spcPct val="100000"/>
              </a:lnSpc>
            </a:pPr>
            <a:r>
              <a:rPr lang="en-US" sz="3600" spc="0" dirty="0">
                <a:solidFill>
                  <a:srgbClr val="3494BA"/>
                </a:solidFill>
                <a:latin typeface="Abadi Extra Light" panose="020B0204020104020204" pitchFamily="34" charset="0"/>
              </a:rPr>
              <a:t>Session 3:</a:t>
            </a:r>
            <a:br>
              <a:rPr lang="en-US" dirty="0"/>
            </a:br>
            <a:r>
              <a:rPr lang="en-US" dirty="0"/>
              <a:t>How to Visit People</a:t>
            </a:r>
          </a:p>
        </p:txBody>
      </p:sp>
      <p:sp>
        <p:nvSpPr>
          <p:cNvPr id="5" name="Slide Number Placeholder 4">
            <a:extLst>
              <a:ext uri="{FF2B5EF4-FFF2-40B4-BE49-F238E27FC236}">
                <a16:creationId xmlns:a16="http://schemas.microsoft.com/office/drawing/2014/main" id="{664AB9CE-6EF6-4A0C-A632-6B13231DE40F}"/>
              </a:ext>
            </a:extLst>
          </p:cNvPr>
          <p:cNvSpPr>
            <a:spLocks noGrp="1"/>
          </p:cNvSpPr>
          <p:nvPr>
            <p:ph type="sldNum" sz="quarter" idx="12"/>
          </p:nvPr>
        </p:nvSpPr>
        <p:spPr/>
        <p:txBody>
          <a:bodyPr/>
          <a:lstStyle/>
          <a:p>
            <a:fld id="{19B51A1E-902D-48AF-9020-955120F399B6}" type="slidenum">
              <a:rPr lang="en-US" noProof="0" smtClean="0"/>
              <a:pPr/>
              <a:t>70</a:t>
            </a:fld>
            <a:endParaRPr lang="en-US" noProof="0" dirty="0"/>
          </a:p>
        </p:txBody>
      </p:sp>
      <p:sp>
        <p:nvSpPr>
          <p:cNvPr id="9" name="Isosceles Triangle 8">
            <a:extLst>
              <a:ext uri="{FF2B5EF4-FFF2-40B4-BE49-F238E27FC236}">
                <a16:creationId xmlns:a16="http://schemas.microsoft.com/office/drawing/2014/main" id="{F02BC1CE-1194-4FF4-B406-8B178047D0B9}"/>
              </a:ext>
              <a:ext uri="{C183D7F6-B498-43B3-948B-1728B52AA6E4}">
                <adec:decorative xmlns:adec="http://schemas.microsoft.com/office/drawing/2017/decorative" val="1"/>
              </a:ext>
            </a:extLst>
          </p:cNvPr>
          <p:cNvSpPr/>
          <p:nvPr/>
        </p:nvSpPr>
        <p:spPr>
          <a:xfrm rot="10800000" flipH="1">
            <a:off x="3915924" y="4962520"/>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67088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92E3024-CFD3-47F7-B5B5-1EF6E1E02012}"/>
              </a:ext>
            </a:extLst>
          </p:cNvPr>
          <p:cNvSpPr>
            <a:spLocks noGrp="1"/>
          </p:cNvSpPr>
          <p:nvPr>
            <p:ph sz="half" idx="1"/>
          </p:nvPr>
        </p:nvSpPr>
        <p:spPr>
          <a:xfrm>
            <a:off x="6547284" y="1596809"/>
            <a:ext cx="5258638" cy="4680434"/>
          </a:xfrm>
        </p:spPr>
        <p:txBody>
          <a:bodyPr/>
          <a:lstStyle/>
          <a:p>
            <a:pPr marL="514350" indent="-514350">
              <a:lnSpc>
                <a:spcPct val="150000"/>
              </a:lnSpc>
              <a:buFont typeface="+mj-lt"/>
              <a:buAutoNum type="arabicPeriod"/>
            </a:pPr>
            <a:r>
              <a:rPr lang="en-US" sz="2800" dirty="0">
                <a:latin typeface="Abadi Extra Light" panose="020B0204020104020204" pitchFamily="34" charset="0"/>
              </a:rPr>
              <a:t>It is essential to have an organized welcoming system.</a:t>
            </a:r>
          </a:p>
          <a:p>
            <a:pPr marL="514350" indent="-514350">
              <a:lnSpc>
                <a:spcPct val="200000"/>
              </a:lnSpc>
              <a:buFont typeface="+mj-lt"/>
              <a:buAutoNum type="arabicPeriod"/>
            </a:pPr>
            <a:r>
              <a:rPr lang="en-US" sz="2800" dirty="0">
                <a:latin typeface="Abadi Extra Light" panose="020B0204020104020204" pitchFamily="34" charset="0"/>
              </a:rPr>
              <a:t>You must have a plan.</a:t>
            </a:r>
          </a:p>
          <a:p>
            <a:pPr marL="514350" indent="-514350">
              <a:lnSpc>
                <a:spcPct val="200000"/>
              </a:lnSpc>
              <a:buFont typeface="+mj-lt"/>
              <a:buAutoNum type="arabicPeriod"/>
            </a:pPr>
            <a:r>
              <a:rPr lang="en-US" sz="2800" dirty="0">
                <a:latin typeface="Abadi Extra Light" panose="020B0204020104020204" pitchFamily="34" charset="0"/>
              </a:rPr>
              <a:t>It will not happen automatically.</a:t>
            </a:r>
          </a:p>
          <a:p>
            <a:pPr marL="514350" indent="-514350">
              <a:lnSpc>
                <a:spcPct val="150000"/>
              </a:lnSpc>
              <a:buFont typeface="+mj-lt"/>
              <a:buAutoNum type="arabicPeriod"/>
            </a:pPr>
            <a:endParaRPr lang="en-US" sz="2800" dirty="0">
              <a:latin typeface="Abadi Extra Light" panose="020B0204020104020204" pitchFamily="34" charset="0"/>
            </a:endParaRPr>
          </a:p>
          <a:p>
            <a:endParaRPr lang="en-US" sz="2000" dirty="0"/>
          </a:p>
        </p:txBody>
      </p:sp>
      <p:sp>
        <p:nvSpPr>
          <p:cNvPr id="4" name="Slide Number Placeholder 3">
            <a:extLst>
              <a:ext uri="{FF2B5EF4-FFF2-40B4-BE49-F238E27FC236}">
                <a16:creationId xmlns:a16="http://schemas.microsoft.com/office/drawing/2014/main" id="{10C93BEE-55B2-4A4F-B1B2-D6917802189E}"/>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Flowchart: Off-page Connector 8">
            <a:extLst>
              <a:ext uri="{FF2B5EF4-FFF2-40B4-BE49-F238E27FC236}">
                <a16:creationId xmlns:a16="http://schemas.microsoft.com/office/drawing/2014/main" id="{43CC6765-C82D-4E61-933F-254C920A7DAD}"/>
              </a:ext>
            </a:extLst>
          </p:cNvPr>
          <p:cNvSpPr/>
          <p:nvPr/>
        </p:nvSpPr>
        <p:spPr>
          <a:xfrm rot="5400000">
            <a:off x="8694957" y="-1967103"/>
            <a:ext cx="963292" cy="5258638"/>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895 w 10000"/>
              <a:gd name="connsiteY2" fmla="*/ 8687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10000"/>
              <a:gd name="connsiteX1" fmla="*/ 10000 w 10000"/>
              <a:gd name="connsiteY1" fmla="*/ 0 h 10000"/>
              <a:gd name="connsiteX2" fmla="*/ 9895 w 10000"/>
              <a:gd name="connsiteY2" fmla="*/ 8687 h 10000"/>
              <a:gd name="connsiteX3" fmla="*/ 5000 w 10000"/>
              <a:gd name="connsiteY3" fmla="*/ 10000 h 10000"/>
              <a:gd name="connsiteX4" fmla="*/ 211 w 10000"/>
              <a:gd name="connsiteY4" fmla="*/ 8687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0"/>
                </a:moveTo>
                <a:lnTo>
                  <a:pt x="10000" y="0"/>
                </a:lnTo>
                <a:lnTo>
                  <a:pt x="9895" y="8687"/>
                </a:lnTo>
                <a:lnTo>
                  <a:pt x="5000" y="10000"/>
                </a:lnTo>
                <a:lnTo>
                  <a:pt x="211" y="8687"/>
                </a:lnTo>
                <a:cubicBezTo>
                  <a:pt x="141" y="5791"/>
                  <a:pt x="70" y="2896"/>
                  <a:pt x="0"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A439983-9CC3-4FBA-B33F-2C7A759AFA74}"/>
              </a:ext>
            </a:extLst>
          </p:cNvPr>
          <p:cNvSpPr>
            <a:spLocks noGrp="1"/>
          </p:cNvSpPr>
          <p:nvPr>
            <p:ph type="title"/>
          </p:nvPr>
        </p:nvSpPr>
        <p:spPr>
          <a:xfrm>
            <a:off x="7378700" y="105231"/>
            <a:ext cx="3975100" cy="1131217"/>
          </a:xfrm>
        </p:spPr>
        <p:txBody>
          <a:bodyPr/>
          <a:lstStyle/>
          <a:p>
            <a:pPr algn="ctr"/>
            <a:r>
              <a:rPr lang="en-US" sz="4800" b="1" dirty="0">
                <a:solidFill>
                  <a:schemeClr val="bg1"/>
                </a:solidFill>
                <a:effectLst>
                  <a:outerShdw blurRad="38100" dist="38100" dir="2700000" algn="tl">
                    <a:srgbClr val="000000">
                      <a:alpha val="43137"/>
                    </a:srgbClr>
                  </a:outerShdw>
                </a:effectLst>
                <a:latin typeface="Agency FB" panose="020B0503020202020204" pitchFamily="34" charset="0"/>
              </a:rPr>
              <a:t>Welcoming Guests</a:t>
            </a:r>
          </a:p>
        </p:txBody>
      </p:sp>
      <p:pic>
        <p:nvPicPr>
          <p:cNvPr id="3" name="Picture 2" descr="A person standing in front of a door&#10;&#10;Description automatically generated">
            <a:extLst>
              <a:ext uri="{FF2B5EF4-FFF2-40B4-BE49-F238E27FC236}">
                <a16:creationId xmlns:a16="http://schemas.microsoft.com/office/drawing/2014/main" id="{A937FC9A-BCA2-426F-AF7E-8AFB2B5B593A}"/>
              </a:ext>
            </a:extLst>
          </p:cNvPr>
          <p:cNvPicPr>
            <a:picLocks noChangeAspect="1"/>
          </p:cNvPicPr>
          <p:nvPr/>
        </p:nvPicPr>
        <p:blipFill rotWithShape="1">
          <a:blip r:embed="rId3"/>
          <a:srcRect l="13059" t="937" r="11797"/>
          <a:stretch/>
        </p:blipFill>
        <p:spPr>
          <a:xfrm>
            <a:off x="0" y="941251"/>
            <a:ext cx="6131961" cy="49754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0807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CEE517-80AC-4ABC-85EE-BE7B80B66373}"/>
              </a:ext>
            </a:extLst>
          </p:cNvPr>
          <p:cNvSpPr/>
          <p:nvPr/>
        </p:nvSpPr>
        <p:spPr>
          <a:xfrm>
            <a:off x="-74317" y="1144990"/>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AE31C528-C994-466D-9A9A-1760BBF6438D}"/>
              </a:ext>
            </a:extLst>
          </p:cNvPr>
          <p:cNvSpPr/>
          <p:nvPr/>
        </p:nvSpPr>
        <p:spPr>
          <a:xfrm rot="5400000" flipV="1">
            <a:off x="82603" y="1081206"/>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a:extLst>
              <a:ext uri="{FF2B5EF4-FFF2-40B4-BE49-F238E27FC236}">
                <a16:creationId xmlns:a16="http://schemas.microsoft.com/office/drawing/2014/main" id="{3333FE41-9F2D-44CC-86F1-F197F19A5F6B}"/>
              </a:ext>
            </a:extLst>
          </p:cNvPr>
          <p:cNvPicPr>
            <a:picLocks noGrp="1" noChangeAspect="1"/>
          </p:cNvPicPr>
          <p:nvPr>
            <p:ph type="pic" sz="quarter" idx="14"/>
          </p:nvPr>
        </p:nvPicPr>
        <p:blipFill>
          <a:blip r:embed="rId3"/>
          <a:srcRect/>
          <a:stretch/>
        </p:blipFill>
        <p:spPr>
          <a:xfrm>
            <a:off x="6401123" y="1876896"/>
            <a:ext cx="4904790" cy="4219193"/>
          </a:xfrm>
          <a:ln w="38100">
            <a:solidFill>
              <a:schemeClr val="accent4">
                <a:lumMod val="50000"/>
              </a:schemeClr>
            </a:solidFill>
          </a:ln>
        </p:spPr>
      </p:pic>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72</a:t>
            </a:fld>
            <a:endParaRPr lang="en-US" noProof="0" dirty="0"/>
          </a:p>
        </p:txBody>
      </p:sp>
      <p:sp>
        <p:nvSpPr>
          <p:cNvPr id="7" name="Freeform 5">
            <a:extLst>
              <a:ext uri="{FF2B5EF4-FFF2-40B4-BE49-F238E27FC236}">
                <a16:creationId xmlns:a16="http://schemas.microsoft.com/office/drawing/2014/main" id="{DC4360B0-0E79-4AF6-93B4-A238CD545C2D}"/>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Text Placeholder 2">
            <a:extLst>
              <a:ext uri="{FF2B5EF4-FFF2-40B4-BE49-F238E27FC236}">
                <a16:creationId xmlns:a16="http://schemas.microsoft.com/office/drawing/2014/main" id="{26A64645-B7AA-4642-B787-E93D084CD1D5}"/>
              </a:ext>
            </a:extLst>
          </p:cNvPr>
          <p:cNvSpPr>
            <a:spLocks noGrp="1"/>
          </p:cNvSpPr>
          <p:nvPr>
            <p:ph type="body" sz="quarter" idx="32"/>
          </p:nvPr>
        </p:nvSpPr>
        <p:spPr>
          <a:xfrm>
            <a:off x="484721" y="3986493"/>
            <a:ext cx="5856732" cy="1623060"/>
          </a:xfrm>
        </p:spPr>
        <p:txBody>
          <a:bodyPr/>
          <a:lstStyle/>
          <a:p>
            <a:pPr>
              <a:lnSpc>
                <a:spcPct val="100000"/>
              </a:lnSpc>
              <a:defRPr/>
            </a:pPr>
            <a:r>
              <a:rPr lang="en-US" sz="2800" dirty="0"/>
              <a:t>“Jean, I’ve noticed that you’ve been coming to our church and I haven’t gotten a chance to get to know you. I’d like to invite you to our home for a meal this week.”</a:t>
            </a:r>
          </a:p>
          <a:p>
            <a:pPr>
              <a:defRPr/>
            </a:pPr>
            <a:endParaRPr lang="en-US" sz="2000" dirty="0"/>
          </a:p>
        </p:txBody>
      </p:sp>
      <p:sp>
        <p:nvSpPr>
          <p:cNvPr id="11" name="Title 1">
            <a:extLst>
              <a:ext uri="{FF2B5EF4-FFF2-40B4-BE49-F238E27FC236}">
                <a16:creationId xmlns:a16="http://schemas.microsoft.com/office/drawing/2014/main" id="{85B9EDDA-C2D1-464E-9B8A-9EF8EA628D75}"/>
              </a:ext>
            </a:extLst>
          </p:cNvPr>
          <p:cNvSpPr>
            <a:spLocks noGrp="1"/>
          </p:cNvSpPr>
          <p:nvPr>
            <p:ph type="title"/>
          </p:nvPr>
        </p:nvSpPr>
        <p:spPr>
          <a:xfrm>
            <a:off x="318879" y="2043127"/>
            <a:ext cx="5472000" cy="432000"/>
          </a:xfrm>
        </p:spPr>
        <p:txBody>
          <a:bodyPr/>
          <a:lstStyle/>
          <a:p>
            <a:pPr marL="457200" indent="-457200">
              <a:buFont typeface="Arial" panose="020B0604020202020204" pitchFamily="34" charset="0"/>
              <a:buChar char="•"/>
            </a:pPr>
            <a:r>
              <a:rPr lang="en-US" dirty="0"/>
              <a:t>Invite them to your home for a meal</a:t>
            </a:r>
          </a:p>
        </p:txBody>
      </p:sp>
      <p:sp>
        <p:nvSpPr>
          <p:cNvPr id="12" name="TextBox 11">
            <a:extLst>
              <a:ext uri="{FF2B5EF4-FFF2-40B4-BE49-F238E27FC236}">
                <a16:creationId xmlns:a16="http://schemas.microsoft.com/office/drawing/2014/main" id="{88610814-D9C6-4095-A6CE-F1B603C8C3E8}"/>
              </a:ext>
            </a:extLst>
          </p:cNvPr>
          <p:cNvSpPr txBox="1"/>
          <p:nvPr/>
        </p:nvSpPr>
        <p:spPr>
          <a:xfrm>
            <a:off x="152854" y="220195"/>
            <a:ext cx="7561930" cy="707886"/>
          </a:xfrm>
          <a:prstGeom prst="rect">
            <a:avLst/>
          </a:prstGeom>
          <a:noFill/>
        </p:spPr>
        <p:txBody>
          <a:bodyPr wrap="square" rtlCol="0">
            <a:spAutoFit/>
          </a:bodyPr>
          <a:lstStyle/>
          <a:p>
            <a:r>
              <a:rPr lang="en-US" sz="4000" b="1" dirty="0">
                <a:latin typeface="+mj-lt"/>
              </a:rPr>
              <a:t>How to Connect With a Visitor</a:t>
            </a:r>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82475" y="1057947"/>
            <a:ext cx="6661225"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13BB414-9A87-4B1C-B274-8ACDC987884F}"/>
              </a:ext>
            </a:extLst>
          </p:cNvPr>
          <p:cNvSpPr txBox="1"/>
          <p:nvPr/>
        </p:nvSpPr>
        <p:spPr>
          <a:xfrm>
            <a:off x="425061" y="3198168"/>
            <a:ext cx="4292600" cy="461665"/>
          </a:xfrm>
          <a:prstGeom prst="rect">
            <a:avLst/>
          </a:prstGeom>
          <a:noFill/>
        </p:spPr>
        <p:txBody>
          <a:bodyPr wrap="square" rtlCol="0">
            <a:spAutoFit/>
          </a:bodyPr>
          <a:lstStyle/>
          <a:p>
            <a:r>
              <a:rPr lang="en-US" sz="2400" b="1" spc="100" dirty="0">
                <a:solidFill>
                  <a:schemeClr val="tx1">
                    <a:lumMod val="75000"/>
                    <a:lumOff val="25000"/>
                  </a:schemeClr>
                </a:solidFill>
                <a:latin typeface="Corbel" panose="020B0503020204020204" pitchFamily="34" charset="0"/>
              </a:rPr>
              <a:t>What To Say:</a:t>
            </a:r>
          </a:p>
        </p:txBody>
      </p:sp>
    </p:spTree>
    <p:extLst>
      <p:ext uri="{BB962C8B-B14F-4D97-AF65-F5344CB8AC3E}">
        <p14:creationId xmlns:p14="http://schemas.microsoft.com/office/powerpoint/2010/main" val="31694873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CEE517-80AC-4ABC-85EE-BE7B80B66373}"/>
              </a:ext>
            </a:extLst>
          </p:cNvPr>
          <p:cNvSpPr/>
          <p:nvPr/>
        </p:nvSpPr>
        <p:spPr>
          <a:xfrm>
            <a:off x="-7043" y="1111754"/>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AE31C528-C994-466D-9A9A-1760BBF6438D}"/>
              </a:ext>
            </a:extLst>
          </p:cNvPr>
          <p:cNvSpPr/>
          <p:nvPr/>
        </p:nvSpPr>
        <p:spPr>
          <a:xfrm rot="5400000" flipV="1">
            <a:off x="146793" y="1041091"/>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a:extLst>
              <a:ext uri="{FF2B5EF4-FFF2-40B4-BE49-F238E27FC236}">
                <a16:creationId xmlns:a16="http://schemas.microsoft.com/office/drawing/2014/main" id="{3333FE41-9F2D-44CC-86F1-F197F19A5F6B}"/>
              </a:ext>
            </a:extLst>
          </p:cNvPr>
          <p:cNvPicPr>
            <a:picLocks noGrp="1" noChangeAspect="1"/>
          </p:cNvPicPr>
          <p:nvPr>
            <p:ph type="pic" sz="quarter" idx="14"/>
          </p:nvPr>
        </p:nvPicPr>
        <p:blipFill rotWithShape="1">
          <a:blip r:embed="rId3"/>
          <a:srcRect l="4698" r="3947"/>
          <a:stretch/>
        </p:blipFill>
        <p:spPr>
          <a:xfrm>
            <a:off x="6572506" y="1797332"/>
            <a:ext cx="4667605" cy="4023360"/>
          </a:xfrm>
          <a:ln w="38100">
            <a:solidFill>
              <a:schemeClr val="accent4">
                <a:lumMod val="50000"/>
              </a:schemeClr>
            </a:solidFill>
          </a:ln>
        </p:spPr>
      </p:pic>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73</a:t>
            </a:fld>
            <a:endParaRPr lang="en-US" noProof="0" dirty="0"/>
          </a:p>
        </p:txBody>
      </p:sp>
      <p:sp>
        <p:nvSpPr>
          <p:cNvPr id="7" name="Freeform 5">
            <a:extLst>
              <a:ext uri="{FF2B5EF4-FFF2-40B4-BE49-F238E27FC236}">
                <a16:creationId xmlns:a16="http://schemas.microsoft.com/office/drawing/2014/main" id="{DC4360B0-0E79-4AF6-93B4-A238CD545C2D}"/>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Title 1">
            <a:extLst>
              <a:ext uri="{FF2B5EF4-FFF2-40B4-BE49-F238E27FC236}">
                <a16:creationId xmlns:a16="http://schemas.microsoft.com/office/drawing/2014/main" id="{85B9EDDA-C2D1-464E-9B8A-9EF8EA628D75}"/>
              </a:ext>
            </a:extLst>
          </p:cNvPr>
          <p:cNvSpPr>
            <a:spLocks noGrp="1"/>
          </p:cNvSpPr>
          <p:nvPr>
            <p:ph type="title"/>
          </p:nvPr>
        </p:nvSpPr>
        <p:spPr>
          <a:xfrm>
            <a:off x="545811" y="1581332"/>
            <a:ext cx="5472000" cy="432000"/>
          </a:xfrm>
        </p:spPr>
        <p:txBody>
          <a:bodyPr/>
          <a:lstStyle/>
          <a:p>
            <a:r>
              <a:rPr lang="en-US" dirty="0"/>
              <a:t>Use the FORT method!</a:t>
            </a:r>
          </a:p>
        </p:txBody>
      </p:sp>
      <p:sp>
        <p:nvSpPr>
          <p:cNvPr id="12" name="TextBox 11">
            <a:extLst>
              <a:ext uri="{FF2B5EF4-FFF2-40B4-BE49-F238E27FC236}">
                <a16:creationId xmlns:a16="http://schemas.microsoft.com/office/drawing/2014/main" id="{88610814-D9C6-4095-A6CE-F1B603C8C3E8}"/>
              </a:ext>
            </a:extLst>
          </p:cNvPr>
          <p:cNvSpPr txBox="1"/>
          <p:nvPr/>
        </p:nvSpPr>
        <p:spPr>
          <a:xfrm>
            <a:off x="226604" y="182523"/>
            <a:ext cx="7561930" cy="769441"/>
          </a:xfrm>
          <a:prstGeom prst="rect">
            <a:avLst/>
          </a:prstGeom>
          <a:noFill/>
        </p:spPr>
        <p:txBody>
          <a:bodyPr wrap="square" rtlCol="0">
            <a:spAutoFit/>
          </a:bodyPr>
          <a:lstStyle/>
          <a:p>
            <a:r>
              <a:rPr lang="en-US" sz="4400" b="1" dirty="0">
                <a:solidFill>
                  <a:schemeClr val="tx1">
                    <a:lumMod val="85000"/>
                    <a:lumOff val="15000"/>
                  </a:schemeClr>
                </a:solidFill>
                <a:latin typeface="+mj-lt"/>
              </a:rPr>
              <a:t>What To Talk About</a:t>
            </a:r>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149750" y="997345"/>
            <a:ext cx="6398673"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a:extLst>
              <a:ext uri="{FF2B5EF4-FFF2-40B4-BE49-F238E27FC236}">
                <a16:creationId xmlns:a16="http://schemas.microsoft.com/office/drawing/2014/main" id="{A3B7EFDB-B343-484B-B2C4-1BB3F5903401}"/>
              </a:ext>
            </a:extLst>
          </p:cNvPr>
          <p:cNvGraphicFramePr/>
          <p:nvPr/>
        </p:nvGraphicFramePr>
        <p:xfrm>
          <a:off x="-274224" y="2175543"/>
          <a:ext cx="5119602" cy="45058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64FBFD7B-0D2E-424E-BED9-0648BDD542D3}"/>
                  </a:ext>
                </a:extLst>
              </p14:cNvPr>
              <p14:cNvContentPartPr/>
              <p14:nvPr/>
            </p14:nvContentPartPr>
            <p14:xfrm>
              <a:off x="1008301" y="3809012"/>
              <a:ext cx="19080" cy="140760"/>
            </p14:xfrm>
          </p:contentPart>
        </mc:Choice>
        <mc:Fallback xmlns="">
          <p:pic>
            <p:nvPicPr>
              <p:cNvPr id="5" name="Ink 4">
                <a:extLst>
                  <a:ext uri="{FF2B5EF4-FFF2-40B4-BE49-F238E27FC236}">
                    <a16:creationId xmlns:a16="http://schemas.microsoft.com/office/drawing/2014/main" id="{64FBFD7B-0D2E-424E-BED9-0648BDD542D3}"/>
                  </a:ext>
                </a:extLst>
              </p:cNvPr>
              <p:cNvPicPr/>
              <p:nvPr/>
            </p:nvPicPr>
            <p:blipFill>
              <a:blip r:embed="rId10"/>
              <a:stretch>
                <a:fillRect/>
              </a:stretch>
            </p:blipFill>
            <p:spPr>
              <a:xfrm>
                <a:off x="999301" y="3800372"/>
                <a:ext cx="3672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B1DD6632-A8F4-4C2A-B193-E259A116FFA0}"/>
                  </a:ext>
                </a:extLst>
              </p14:cNvPr>
              <p14:cNvContentPartPr/>
              <p14:nvPr/>
            </p14:nvContentPartPr>
            <p14:xfrm>
              <a:off x="1020289" y="3915396"/>
              <a:ext cx="360" cy="360"/>
            </p14:xfrm>
          </p:contentPart>
        </mc:Choice>
        <mc:Fallback xmlns="">
          <p:pic>
            <p:nvPicPr>
              <p:cNvPr id="10" name="Ink 9">
                <a:extLst>
                  <a:ext uri="{FF2B5EF4-FFF2-40B4-BE49-F238E27FC236}">
                    <a16:creationId xmlns:a16="http://schemas.microsoft.com/office/drawing/2014/main" id="{B1DD6632-A8F4-4C2A-B193-E259A116FFA0}"/>
                  </a:ext>
                </a:extLst>
              </p:cNvPr>
              <p:cNvPicPr/>
              <p:nvPr/>
            </p:nvPicPr>
            <p:blipFill>
              <a:blip r:embed="rId12"/>
              <a:stretch>
                <a:fillRect/>
              </a:stretch>
            </p:blipFill>
            <p:spPr>
              <a:xfrm>
                <a:off x="1002649" y="389739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AD1AE316-EAE6-4D71-882B-35741A5F4812}"/>
                  </a:ext>
                </a:extLst>
              </p14:cNvPr>
              <p14:cNvContentPartPr/>
              <p14:nvPr/>
            </p14:nvContentPartPr>
            <p14:xfrm>
              <a:off x="997609" y="3668796"/>
              <a:ext cx="4320" cy="371880"/>
            </p14:xfrm>
          </p:contentPart>
        </mc:Choice>
        <mc:Fallback xmlns="">
          <p:pic>
            <p:nvPicPr>
              <p:cNvPr id="18" name="Ink 17">
                <a:extLst>
                  <a:ext uri="{FF2B5EF4-FFF2-40B4-BE49-F238E27FC236}">
                    <a16:creationId xmlns:a16="http://schemas.microsoft.com/office/drawing/2014/main" id="{AD1AE316-EAE6-4D71-882B-35741A5F4812}"/>
                  </a:ext>
                </a:extLst>
              </p:cNvPr>
              <p:cNvPicPr/>
              <p:nvPr/>
            </p:nvPicPr>
            <p:blipFill>
              <a:blip r:embed="rId14"/>
              <a:stretch>
                <a:fillRect/>
              </a:stretch>
            </p:blipFill>
            <p:spPr>
              <a:xfrm>
                <a:off x="979609" y="3650796"/>
                <a:ext cx="39960" cy="407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5EF9CF4C-9ACF-4E4F-9725-68B155E113F1}"/>
                  </a:ext>
                </a:extLst>
              </p14:cNvPr>
              <p14:cNvContentPartPr/>
              <p14:nvPr/>
            </p14:nvContentPartPr>
            <p14:xfrm>
              <a:off x="958369" y="3668436"/>
              <a:ext cx="45720" cy="361800"/>
            </p14:xfrm>
          </p:contentPart>
        </mc:Choice>
        <mc:Fallback xmlns="">
          <p:pic>
            <p:nvPicPr>
              <p:cNvPr id="19" name="Ink 18">
                <a:extLst>
                  <a:ext uri="{FF2B5EF4-FFF2-40B4-BE49-F238E27FC236}">
                    <a16:creationId xmlns:a16="http://schemas.microsoft.com/office/drawing/2014/main" id="{5EF9CF4C-9ACF-4E4F-9725-68B155E113F1}"/>
                  </a:ext>
                </a:extLst>
              </p:cNvPr>
              <p:cNvPicPr/>
              <p:nvPr/>
            </p:nvPicPr>
            <p:blipFill>
              <a:blip r:embed="rId16"/>
              <a:stretch>
                <a:fillRect/>
              </a:stretch>
            </p:blipFill>
            <p:spPr>
              <a:xfrm>
                <a:off x="940729" y="3650796"/>
                <a:ext cx="81360" cy="397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Ink 19">
                <a:extLst>
                  <a:ext uri="{FF2B5EF4-FFF2-40B4-BE49-F238E27FC236}">
                    <a16:creationId xmlns:a16="http://schemas.microsoft.com/office/drawing/2014/main" id="{088C4EE3-4744-4E68-9B25-6F060EA67056}"/>
                  </a:ext>
                </a:extLst>
              </p14:cNvPr>
              <p14:cNvContentPartPr/>
              <p14:nvPr/>
            </p14:nvContentPartPr>
            <p14:xfrm>
              <a:off x="951889" y="3663036"/>
              <a:ext cx="64800" cy="385200"/>
            </p14:xfrm>
          </p:contentPart>
        </mc:Choice>
        <mc:Fallback xmlns="">
          <p:pic>
            <p:nvPicPr>
              <p:cNvPr id="20" name="Ink 19">
                <a:extLst>
                  <a:ext uri="{FF2B5EF4-FFF2-40B4-BE49-F238E27FC236}">
                    <a16:creationId xmlns:a16="http://schemas.microsoft.com/office/drawing/2014/main" id="{088C4EE3-4744-4E68-9B25-6F060EA67056}"/>
                  </a:ext>
                </a:extLst>
              </p:cNvPr>
              <p:cNvPicPr/>
              <p:nvPr/>
            </p:nvPicPr>
            <p:blipFill>
              <a:blip r:embed="rId18"/>
              <a:stretch>
                <a:fillRect/>
              </a:stretch>
            </p:blipFill>
            <p:spPr>
              <a:xfrm>
                <a:off x="934249" y="3645396"/>
                <a:ext cx="100440" cy="420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 name="Ink 20">
                <a:extLst>
                  <a:ext uri="{FF2B5EF4-FFF2-40B4-BE49-F238E27FC236}">
                    <a16:creationId xmlns:a16="http://schemas.microsoft.com/office/drawing/2014/main" id="{9957AB35-41C0-4834-80ED-BEB18B6AB816}"/>
                  </a:ext>
                </a:extLst>
              </p14:cNvPr>
              <p14:cNvContentPartPr/>
              <p14:nvPr/>
            </p14:nvContentPartPr>
            <p14:xfrm>
              <a:off x="961609" y="3774636"/>
              <a:ext cx="38160" cy="243360"/>
            </p14:xfrm>
          </p:contentPart>
        </mc:Choice>
        <mc:Fallback xmlns="">
          <p:pic>
            <p:nvPicPr>
              <p:cNvPr id="21" name="Ink 20">
                <a:extLst>
                  <a:ext uri="{FF2B5EF4-FFF2-40B4-BE49-F238E27FC236}">
                    <a16:creationId xmlns:a16="http://schemas.microsoft.com/office/drawing/2014/main" id="{9957AB35-41C0-4834-80ED-BEB18B6AB816}"/>
                  </a:ext>
                </a:extLst>
              </p:cNvPr>
              <p:cNvPicPr/>
              <p:nvPr/>
            </p:nvPicPr>
            <p:blipFill>
              <a:blip r:embed="rId20"/>
              <a:stretch>
                <a:fillRect/>
              </a:stretch>
            </p:blipFill>
            <p:spPr>
              <a:xfrm>
                <a:off x="943969" y="3756996"/>
                <a:ext cx="73800" cy="279000"/>
              </a:xfrm>
              <a:prstGeom prst="rect">
                <a:avLst/>
              </a:prstGeom>
            </p:spPr>
          </p:pic>
        </mc:Fallback>
      </mc:AlternateContent>
    </p:spTree>
    <p:extLst>
      <p:ext uri="{BB962C8B-B14F-4D97-AF65-F5344CB8AC3E}">
        <p14:creationId xmlns:p14="http://schemas.microsoft.com/office/powerpoint/2010/main" val="31005964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50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mph" presetSubtype="0" fill="hold" nodeType="withEffect">
                                  <p:stCondLst>
                                    <p:cond delay="500"/>
                                  </p:stCondLst>
                                  <p:childTnLst>
                                    <p:animEffect transition="out" filter="fade">
                                      <p:cBhvr>
                                        <p:cTn id="9" dur="500" tmFilter="0, 0; .2, .5; .8, .5; 1, 0"/>
                                        <p:tgtEl>
                                          <p:spTgt spid="21"/>
                                        </p:tgtEl>
                                      </p:cBhvr>
                                    </p:animEffect>
                                    <p:animScale>
                                      <p:cBhvr>
                                        <p:cTn id="10"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C93BEE-55B2-4A4F-B1B2-D6917802189E}"/>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anchor="ctr">
            <a:normAutofit/>
          </a:bodyPr>
          <a:lstStyle/>
          <a:p>
            <a:pPr>
              <a:spcAft>
                <a:spcPts val="600"/>
              </a:spcAft>
            </a:pPr>
            <a:fld id="{19B51A1E-902D-48AF-9020-955120F399B6}" type="slidenum">
              <a:rPr lang="en-US" noProof="0" smtClean="0"/>
              <a:pPr>
                <a:spcAft>
                  <a:spcPts val="600"/>
                </a:spcAft>
              </a:pPr>
              <a:t>74</a:t>
            </a:fld>
            <a:endParaRPr lang="en-US" noProof="0"/>
          </a:p>
        </p:txBody>
      </p:sp>
      <p:sp>
        <p:nvSpPr>
          <p:cNvPr id="6" name="Content Placeholder 5">
            <a:extLst>
              <a:ext uri="{FF2B5EF4-FFF2-40B4-BE49-F238E27FC236}">
                <a16:creationId xmlns:a16="http://schemas.microsoft.com/office/drawing/2014/main" id="{192E3024-CFD3-47F7-B5B5-1EF6E1E02012}"/>
              </a:ext>
            </a:extLst>
          </p:cNvPr>
          <p:cNvSpPr>
            <a:spLocks noGrp="1"/>
          </p:cNvSpPr>
          <p:nvPr>
            <p:ph type="body" sz="half" idx="2"/>
          </p:nvPr>
        </p:nvSpPr>
        <p:spPr>
          <a:xfrm>
            <a:off x="106799" y="1523206"/>
            <a:ext cx="4574304" cy="3811588"/>
          </a:xfrm>
          <a:prstGeom prst="rect">
            <a:avLst/>
          </a:prstGeom>
        </p:spPr>
        <p:txBody>
          <a:bodyPr>
            <a:normAutofit fontScale="77500" lnSpcReduction="20000"/>
          </a:bodyPr>
          <a:lstStyle/>
          <a:p>
            <a:pPr marL="285750" indent="-285750">
              <a:lnSpc>
                <a:spcPct val="170000"/>
              </a:lnSpc>
              <a:buFont typeface="Arial" panose="020B0604020202020204" pitchFamily="34" charset="0"/>
              <a:buChar char="•"/>
            </a:pPr>
            <a:r>
              <a:rPr lang="en-US" sz="3200" dirty="0">
                <a:latin typeface="Abadi Extra Light" panose="020B0204020104020204" pitchFamily="34" charset="0"/>
              </a:rPr>
              <a:t>How did you find our church?</a:t>
            </a:r>
          </a:p>
          <a:p>
            <a:pPr marL="285750" indent="-285750">
              <a:lnSpc>
                <a:spcPct val="170000"/>
              </a:lnSpc>
              <a:buFont typeface="Arial" panose="020B0604020202020204" pitchFamily="34" charset="0"/>
              <a:buChar char="•"/>
            </a:pPr>
            <a:r>
              <a:rPr lang="en-US" sz="3200" dirty="0">
                <a:latin typeface="Abadi Extra Light" panose="020B0204020104020204" pitchFamily="34" charset="0"/>
              </a:rPr>
              <a:t>What brought you here today?</a:t>
            </a:r>
          </a:p>
          <a:p>
            <a:pPr marL="285750" indent="-285750">
              <a:lnSpc>
                <a:spcPct val="170000"/>
              </a:lnSpc>
              <a:buFont typeface="Arial" panose="020B0604020202020204" pitchFamily="34" charset="0"/>
              <a:buChar char="•"/>
            </a:pPr>
            <a:r>
              <a:rPr lang="en-US" sz="3200" dirty="0">
                <a:latin typeface="Abadi Extra Light" panose="020B0204020104020204" pitchFamily="34" charset="0"/>
              </a:rPr>
              <a:t>Have you ever been to an Adventist Church</a:t>
            </a:r>
          </a:p>
          <a:p>
            <a:pPr marL="285750" indent="-285750">
              <a:lnSpc>
                <a:spcPct val="170000"/>
              </a:lnSpc>
              <a:buFont typeface="Arial" panose="020B0604020202020204" pitchFamily="34" charset="0"/>
              <a:buChar char="•"/>
            </a:pPr>
            <a:r>
              <a:rPr lang="en-US" sz="3200" dirty="0">
                <a:latin typeface="Abadi Extra Light" panose="020B0204020104020204" pitchFamily="34" charset="0"/>
              </a:rPr>
              <a:t>Do you have any questions about our church?</a:t>
            </a:r>
          </a:p>
          <a:p>
            <a:endParaRPr lang="en-US" dirty="0"/>
          </a:p>
        </p:txBody>
      </p:sp>
      <p:pic>
        <p:nvPicPr>
          <p:cNvPr id="12" name="Picture Placeholder 11" descr="A group of people sitting at a table eating food&#10;&#10;Description automatically generated">
            <a:extLst>
              <a:ext uri="{FF2B5EF4-FFF2-40B4-BE49-F238E27FC236}">
                <a16:creationId xmlns:a16="http://schemas.microsoft.com/office/drawing/2014/main" id="{2D41DCB2-FB68-4F79-A343-6E45E9AE7209}"/>
              </a:ext>
            </a:extLst>
          </p:cNvPr>
          <p:cNvPicPr>
            <a:picLocks noGrp="1" noChangeAspect="1"/>
          </p:cNvPicPr>
          <p:nvPr>
            <p:ph type="pic" idx="1"/>
          </p:nvPr>
        </p:nvPicPr>
        <p:blipFill rotWithShape="1">
          <a:blip r:embed="rId3"/>
          <a:srcRect r="10984" b="2"/>
          <a:stretch/>
        </p:blipFill>
        <p:spPr>
          <a:xfrm>
            <a:off x="4978400" y="180569"/>
            <a:ext cx="6749256" cy="6004331"/>
          </a:xfrm>
          <a:prstGeom prst="roundRect">
            <a:avLst>
              <a:gd name="adj" fmla="val 5554"/>
            </a:avLst>
          </a:prstGeom>
          <a:noFill/>
          <a:effectLst>
            <a:outerShdw blurRad="50800" dist="38100" dir="8100000" algn="tr" rotWithShape="0">
              <a:prstClr val="black">
                <a:alpha val="40000"/>
              </a:prstClr>
            </a:outerShdw>
          </a:effectLst>
          <a:scene3d>
            <a:camera prst="orthographicFront"/>
            <a:lightRig rig="threePt" dir="t"/>
          </a:scene3d>
          <a:sp3d>
            <a:bevelT/>
          </a:sp3d>
        </p:spPr>
      </p:pic>
      <p:sp>
        <p:nvSpPr>
          <p:cNvPr id="2" name="Flowchart: Off-page Connector 1">
            <a:extLst>
              <a:ext uri="{FF2B5EF4-FFF2-40B4-BE49-F238E27FC236}">
                <a16:creationId xmlns:a16="http://schemas.microsoft.com/office/drawing/2014/main" id="{79A4F1F0-1998-4D1B-9FB4-DD3F46361B32}"/>
              </a:ext>
            </a:extLst>
          </p:cNvPr>
          <p:cNvSpPr/>
          <p:nvPr/>
        </p:nvSpPr>
        <p:spPr>
          <a:xfrm rot="16200000">
            <a:off x="1910207" y="-1633095"/>
            <a:ext cx="967489" cy="4787902"/>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9206"/>
              <a:gd name="connsiteX1" fmla="*/ 10000 w 10000"/>
              <a:gd name="connsiteY1" fmla="*/ 0 h 9206"/>
              <a:gd name="connsiteX2" fmla="*/ 10000 w 10000"/>
              <a:gd name="connsiteY2" fmla="*/ 8000 h 9206"/>
              <a:gd name="connsiteX3" fmla="*/ 5131 w 10000"/>
              <a:gd name="connsiteY3" fmla="*/ 9206 h 9206"/>
              <a:gd name="connsiteX4" fmla="*/ 0 w 10000"/>
              <a:gd name="connsiteY4" fmla="*/ 8000 h 9206"/>
              <a:gd name="connsiteX5" fmla="*/ 0 w 10000"/>
              <a:gd name="connsiteY5" fmla="*/ 0 h 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206">
                <a:moveTo>
                  <a:pt x="0" y="0"/>
                </a:moveTo>
                <a:lnTo>
                  <a:pt x="10000" y="0"/>
                </a:lnTo>
                <a:lnTo>
                  <a:pt x="10000" y="8000"/>
                </a:lnTo>
                <a:lnTo>
                  <a:pt x="5131" y="9206"/>
                </a:lnTo>
                <a:lnTo>
                  <a:pt x="0" y="8000"/>
                </a:lnTo>
                <a:lnTo>
                  <a:pt x="0" y="0"/>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A439983-9CC3-4FBA-B33F-2C7A759AFA74}"/>
              </a:ext>
            </a:extLst>
          </p:cNvPr>
          <p:cNvSpPr>
            <a:spLocks noGrp="1"/>
          </p:cNvSpPr>
          <p:nvPr>
            <p:ph type="title"/>
          </p:nvPr>
        </p:nvSpPr>
        <p:spPr>
          <a:xfrm>
            <a:off x="213599" y="416812"/>
            <a:ext cx="4152700" cy="688087"/>
          </a:xfrm>
          <a:prstGeom prst="rect">
            <a:avLst/>
          </a:prstGeom>
        </p:spPr>
        <p:txBody>
          <a:bodyPr anchor="b">
            <a:normAutofit/>
          </a:bodyPr>
          <a:lstStyle/>
          <a:p>
            <a:r>
              <a:rPr lang="en-US" sz="4000" b="1" dirty="0">
                <a:solidFill>
                  <a:schemeClr val="bg1"/>
                </a:solidFill>
                <a:effectLst>
                  <a:outerShdw blurRad="38100" dist="38100" dir="2700000" algn="tl">
                    <a:srgbClr val="000000">
                      <a:alpha val="43137"/>
                    </a:srgbClr>
                  </a:outerShdw>
                </a:effectLst>
                <a:latin typeface="Agency FB" panose="020B0503020202020204" pitchFamily="34" charset="0"/>
              </a:rPr>
              <a:t>More Questions To Ask</a:t>
            </a:r>
            <a:endParaRPr lang="en-US" sz="4000" dirty="0">
              <a:solidFill>
                <a:schemeClr val="bg1"/>
              </a:solidFill>
              <a:effectLst>
                <a:outerShdw blurRad="38100" dist="38100" dir="2700000" algn="tl">
                  <a:srgbClr val="000000">
                    <a:alpha val="43137"/>
                  </a:srgbClr>
                </a:outerShdw>
              </a:effectLst>
              <a:latin typeface="Agency FB" panose="020B0503020202020204" pitchFamily="34" charset="0"/>
            </a:endParaRPr>
          </a:p>
        </p:txBody>
      </p:sp>
    </p:spTree>
    <p:extLst>
      <p:ext uri="{BB962C8B-B14F-4D97-AF65-F5344CB8AC3E}">
        <p14:creationId xmlns:p14="http://schemas.microsoft.com/office/powerpoint/2010/main" val="6514683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CEE517-80AC-4ABC-85EE-BE7B80B66373}"/>
              </a:ext>
            </a:extLst>
          </p:cNvPr>
          <p:cNvSpPr/>
          <p:nvPr/>
        </p:nvSpPr>
        <p:spPr>
          <a:xfrm>
            <a:off x="-97654" y="1111754"/>
            <a:ext cx="563747" cy="112182"/>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AE31C528-C994-466D-9A9A-1760BBF6438D}"/>
              </a:ext>
            </a:extLst>
          </p:cNvPr>
          <p:cNvSpPr/>
          <p:nvPr/>
        </p:nvSpPr>
        <p:spPr>
          <a:xfrm rot="5400000" flipV="1">
            <a:off x="315922" y="1033327"/>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5">
            <a:extLst>
              <a:ext uri="{FF2B5EF4-FFF2-40B4-BE49-F238E27FC236}">
                <a16:creationId xmlns:a16="http://schemas.microsoft.com/office/drawing/2014/main" id="{DC4360B0-0E79-4AF6-93B4-A238CD545C2D}"/>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17" name="Picture Placeholder 16">
            <a:extLst>
              <a:ext uri="{FF2B5EF4-FFF2-40B4-BE49-F238E27FC236}">
                <a16:creationId xmlns:a16="http://schemas.microsoft.com/office/drawing/2014/main" id="{3333FE41-9F2D-44CC-86F1-F197F19A5F6B}"/>
              </a:ext>
            </a:extLst>
          </p:cNvPr>
          <p:cNvPicPr>
            <a:picLocks noGrp="1" noChangeAspect="1"/>
          </p:cNvPicPr>
          <p:nvPr>
            <p:ph type="pic" sz="quarter" idx="14"/>
          </p:nvPr>
        </p:nvPicPr>
        <p:blipFill rotWithShape="1">
          <a:blip r:embed="rId3"/>
          <a:srcRect l="5578" t="3304" r="9231" b="16140"/>
          <a:stretch/>
        </p:blipFill>
        <p:spPr>
          <a:xfrm>
            <a:off x="6395291" y="1594438"/>
            <a:ext cx="5071253" cy="4504521"/>
          </a:xfrm>
          <a:ln w="38100">
            <a:solidFill>
              <a:schemeClr val="accent4">
                <a:lumMod val="50000"/>
              </a:schemeClr>
            </a:solidFill>
          </a:ln>
        </p:spPr>
      </p:pic>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75</a:t>
            </a:fld>
            <a:endParaRPr lang="en-US" noProof="0" dirty="0"/>
          </a:p>
        </p:txBody>
      </p:sp>
      <p:sp>
        <p:nvSpPr>
          <p:cNvPr id="10" name="Text Placeholder 2">
            <a:extLst>
              <a:ext uri="{FF2B5EF4-FFF2-40B4-BE49-F238E27FC236}">
                <a16:creationId xmlns:a16="http://schemas.microsoft.com/office/drawing/2014/main" id="{26A64645-B7AA-4642-B787-E93D084CD1D5}"/>
              </a:ext>
            </a:extLst>
          </p:cNvPr>
          <p:cNvSpPr>
            <a:spLocks noGrp="1"/>
          </p:cNvSpPr>
          <p:nvPr>
            <p:ph type="body" sz="quarter" idx="32"/>
          </p:nvPr>
        </p:nvSpPr>
        <p:spPr>
          <a:xfrm>
            <a:off x="395733" y="2784819"/>
            <a:ext cx="5472000" cy="2189444"/>
          </a:xfrm>
        </p:spPr>
        <p:txBody>
          <a:bodyPr/>
          <a:lstStyle/>
          <a:p>
            <a:pPr>
              <a:lnSpc>
                <a:spcPct val="150000"/>
              </a:lnSpc>
              <a:defRPr/>
            </a:pPr>
            <a:r>
              <a:rPr lang="en-US" sz="2800" dirty="0"/>
              <a:t>“Hi. Is this Jim? I’m David from the Adventist Church. I just stopped by for a minute to visit with you. Would that be OK?”</a:t>
            </a:r>
          </a:p>
          <a:p>
            <a:pPr>
              <a:defRPr/>
            </a:pPr>
            <a:endParaRPr lang="en-US" dirty="0"/>
          </a:p>
        </p:txBody>
      </p:sp>
      <p:sp>
        <p:nvSpPr>
          <p:cNvPr id="11" name="Title 1">
            <a:extLst>
              <a:ext uri="{FF2B5EF4-FFF2-40B4-BE49-F238E27FC236}">
                <a16:creationId xmlns:a16="http://schemas.microsoft.com/office/drawing/2014/main" id="{85B9EDDA-C2D1-464E-9B8A-9EF8EA628D75}"/>
              </a:ext>
            </a:extLst>
          </p:cNvPr>
          <p:cNvSpPr>
            <a:spLocks noGrp="1"/>
          </p:cNvSpPr>
          <p:nvPr>
            <p:ph type="title"/>
          </p:nvPr>
        </p:nvSpPr>
        <p:spPr>
          <a:xfrm>
            <a:off x="395733" y="2005737"/>
            <a:ext cx="5472000" cy="432000"/>
          </a:xfrm>
        </p:spPr>
        <p:txBody>
          <a:bodyPr/>
          <a:lstStyle/>
          <a:p>
            <a:r>
              <a:rPr lang="en-US" b="1" spc="100" dirty="0">
                <a:latin typeface="Agency FB" panose="020B0503020202020204" pitchFamily="34" charset="0"/>
              </a:rPr>
              <a:t>What To Say:</a:t>
            </a:r>
          </a:p>
        </p:txBody>
      </p:sp>
      <p:sp>
        <p:nvSpPr>
          <p:cNvPr id="12" name="TextBox 11">
            <a:extLst>
              <a:ext uri="{FF2B5EF4-FFF2-40B4-BE49-F238E27FC236}">
                <a16:creationId xmlns:a16="http://schemas.microsoft.com/office/drawing/2014/main" id="{88610814-D9C6-4095-A6CE-F1B603C8C3E8}"/>
              </a:ext>
            </a:extLst>
          </p:cNvPr>
          <p:cNvSpPr txBox="1"/>
          <p:nvPr/>
        </p:nvSpPr>
        <p:spPr>
          <a:xfrm>
            <a:off x="395733" y="230775"/>
            <a:ext cx="7561930" cy="707886"/>
          </a:xfrm>
          <a:prstGeom prst="rect">
            <a:avLst/>
          </a:prstGeom>
          <a:noFill/>
        </p:spPr>
        <p:txBody>
          <a:bodyPr wrap="square" rtlCol="0">
            <a:spAutoFit/>
          </a:bodyPr>
          <a:lstStyle/>
          <a:p>
            <a:r>
              <a:rPr lang="en-US" sz="4000" b="1" dirty="0">
                <a:latin typeface="+mj-lt"/>
              </a:rPr>
              <a:t>How To Visit a Former Member</a:t>
            </a:r>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318879" y="996426"/>
            <a:ext cx="6889789"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84554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CEE517-80AC-4ABC-85EE-BE7B80B66373}"/>
              </a:ext>
            </a:extLst>
          </p:cNvPr>
          <p:cNvSpPr/>
          <p:nvPr/>
        </p:nvSpPr>
        <p:spPr>
          <a:xfrm>
            <a:off x="-115409" y="1111754"/>
            <a:ext cx="581502"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AE31C528-C994-466D-9A9A-1760BBF6438D}"/>
              </a:ext>
            </a:extLst>
          </p:cNvPr>
          <p:cNvSpPr/>
          <p:nvPr/>
        </p:nvSpPr>
        <p:spPr>
          <a:xfrm rot="5400000" flipV="1">
            <a:off x="315922" y="1033327"/>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76</a:t>
            </a:fld>
            <a:endParaRPr lang="en-US" noProof="0" dirty="0"/>
          </a:p>
        </p:txBody>
      </p:sp>
      <p:sp>
        <p:nvSpPr>
          <p:cNvPr id="7" name="Freeform 5">
            <a:extLst>
              <a:ext uri="{FF2B5EF4-FFF2-40B4-BE49-F238E27FC236}">
                <a16:creationId xmlns:a16="http://schemas.microsoft.com/office/drawing/2014/main" id="{DC4360B0-0E79-4AF6-93B4-A238CD545C2D}"/>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Text Placeholder 2">
            <a:extLst>
              <a:ext uri="{FF2B5EF4-FFF2-40B4-BE49-F238E27FC236}">
                <a16:creationId xmlns:a16="http://schemas.microsoft.com/office/drawing/2014/main" id="{26A64645-B7AA-4642-B787-E93D084CD1D5}"/>
              </a:ext>
            </a:extLst>
          </p:cNvPr>
          <p:cNvSpPr>
            <a:spLocks noGrp="1"/>
          </p:cNvSpPr>
          <p:nvPr>
            <p:ph type="body" sz="quarter" idx="32"/>
          </p:nvPr>
        </p:nvSpPr>
        <p:spPr>
          <a:xfrm>
            <a:off x="395733" y="2784819"/>
            <a:ext cx="5472000" cy="2189444"/>
          </a:xfrm>
        </p:spPr>
        <p:txBody>
          <a:bodyPr/>
          <a:lstStyle/>
          <a:p>
            <a:pPr>
              <a:lnSpc>
                <a:spcPct val="150000"/>
              </a:lnSpc>
              <a:defRPr/>
            </a:pPr>
            <a:r>
              <a:rPr lang="en-US" sz="2800" dirty="0"/>
              <a:t>“Jim, I know you used to attend our church at one time. I just wanted to come and invite you back. . .”</a:t>
            </a:r>
          </a:p>
          <a:p>
            <a:pPr>
              <a:defRPr/>
            </a:pPr>
            <a:endParaRPr lang="en-US" dirty="0"/>
          </a:p>
        </p:txBody>
      </p:sp>
      <p:sp>
        <p:nvSpPr>
          <p:cNvPr id="11" name="Title 1">
            <a:extLst>
              <a:ext uri="{FF2B5EF4-FFF2-40B4-BE49-F238E27FC236}">
                <a16:creationId xmlns:a16="http://schemas.microsoft.com/office/drawing/2014/main" id="{85B9EDDA-C2D1-464E-9B8A-9EF8EA628D75}"/>
              </a:ext>
            </a:extLst>
          </p:cNvPr>
          <p:cNvSpPr>
            <a:spLocks noGrp="1"/>
          </p:cNvSpPr>
          <p:nvPr>
            <p:ph type="title"/>
          </p:nvPr>
        </p:nvSpPr>
        <p:spPr>
          <a:xfrm>
            <a:off x="395733" y="2005737"/>
            <a:ext cx="5472000" cy="432000"/>
          </a:xfrm>
        </p:spPr>
        <p:txBody>
          <a:bodyPr/>
          <a:lstStyle/>
          <a:p>
            <a:r>
              <a:rPr lang="en-US" b="1" spc="100" dirty="0">
                <a:latin typeface="Agency FB" panose="020B0503020202020204" pitchFamily="34" charset="0"/>
              </a:rPr>
              <a:t>What To Say:</a:t>
            </a:r>
          </a:p>
        </p:txBody>
      </p:sp>
      <p:sp>
        <p:nvSpPr>
          <p:cNvPr id="12" name="TextBox 11">
            <a:extLst>
              <a:ext uri="{FF2B5EF4-FFF2-40B4-BE49-F238E27FC236}">
                <a16:creationId xmlns:a16="http://schemas.microsoft.com/office/drawing/2014/main" id="{88610814-D9C6-4095-A6CE-F1B603C8C3E8}"/>
              </a:ext>
            </a:extLst>
          </p:cNvPr>
          <p:cNvSpPr txBox="1"/>
          <p:nvPr/>
        </p:nvSpPr>
        <p:spPr>
          <a:xfrm>
            <a:off x="395733" y="230775"/>
            <a:ext cx="7561930" cy="707886"/>
          </a:xfrm>
          <a:prstGeom prst="rect">
            <a:avLst/>
          </a:prstGeom>
          <a:noFill/>
        </p:spPr>
        <p:txBody>
          <a:bodyPr wrap="square" rtlCol="0">
            <a:spAutoFit/>
          </a:bodyPr>
          <a:lstStyle/>
          <a:p>
            <a:r>
              <a:rPr lang="en-US" sz="4000" b="1" dirty="0">
                <a:latin typeface="+mj-lt"/>
              </a:rPr>
              <a:t>How To Visit a Former Member</a:t>
            </a:r>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318879" y="996426"/>
            <a:ext cx="6889789"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B957282-45A0-415F-8E95-AA2CF8C44626}"/>
              </a:ext>
            </a:extLst>
          </p:cNvPr>
          <p:cNvSpPr txBox="1"/>
          <p:nvPr/>
        </p:nvSpPr>
        <p:spPr>
          <a:xfrm>
            <a:off x="152507" y="5484636"/>
            <a:ext cx="5824958"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j-lt"/>
              </a:rPr>
              <a:t>Get to the point quickly</a:t>
            </a:r>
          </a:p>
        </p:txBody>
      </p:sp>
      <p:sp>
        <p:nvSpPr>
          <p:cNvPr id="4" name="Picture Placeholder 3">
            <a:extLst>
              <a:ext uri="{FF2B5EF4-FFF2-40B4-BE49-F238E27FC236}">
                <a16:creationId xmlns:a16="http://schemas.microsoft.com/office/drawing/2014/main" id="{E956E0D2-4B24-4906-A2AA-485D2248DA1F}"/>
              </a:ext>
            </a:extLst>
          </p:cNvPr>
          <p:cNvSpPr>
            <a:spLocks noGrp="1"/>
          </p:cNvSpPr>
          <p:nvPr>
            <p:ph type="pic" sz="quarter" idx="14"/>
          </p:nvPr>
        </p:nvSpPr>
        <p:spPr/>
        <p:txBody>
          <a:bodyPr/>
          <a:lstStyle/>
          <a:p>
            <a:endParaRPr lang="en-US"/>
          </a:p>
        </p:txBody>
      </p:sp>
      <p:pic>
        <p:nvPicPr>
          <p:cNvPr id="18" name="Picture Placeholder 16">
            <a:extLst>
              <a:ext uri="{FF2B5EF4-FFF2-40B4-BE49-F238E27FC236}">
                <a16:creationId xmlns:a16="http://schemas.microsoft.com/office/drawing/2014/main" id="{1C38BB57-BB98-4636-AFC3-C1A62B3867BE}"/>
              </a:ext>
            </a:extLst>
          </p:cNvPr>
          <p:cNvPicPr>
            <a:picLocks noChangeAspect="1"/>
          </p:cNvPicPr>
          <p:nvPr/>
        </p:nvPicPr>
        <p:blipFill rotWithShape="1">
          <a:blip r:embed="rId3"/>
          <a:srcRect l="5578" t="3304" r="9231" b="16140"/>
          <a:stretch/>
        </p:blipFill>
        <p:spPr>
          <a:xfrm>
            <a:off x="6395291" y="1594438"/>
            <a:ext cx="5071253" cy="450452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a:ln w="38100">
            <a:solidFill>
              <a:schemeClr val="accent4">
                <a:lumMod val="50000"/>
              </a:schemeClr>
            </a:solidFill>
          </a:ln>
        </p:spPr>
      </p:pic>
    </p:spTree>
    <p:extLst>
      <p:ext uri="{BB962C8B-B14F-4D97-AF65-F5344CB8AC3E}">
        <p14:creationId xmlns:p14="http://schemas.microsoft.com/office/powerpoint/2010/main" val="15100788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25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CEE517-80AC-4ABC-85EE-BE7B80B66373}"/>
              </a:ext>
            </a:extLst>
          </p:cNvPr>
          <p:cNvSpPr/>
          <p:nvPr/>
        </p:nvSpPr>
        <p:spPr>
          <a:xfrm>
            <a:off x="-155125" y="1111754"/>
            <a:ext cx="621217"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AE31C528-C994-466D-9A9A-1760BBF6438D}"/>
              </a:ext>
            </a:extLst>
          </p:cNvPr>
          <p:cNvSpPr/>
          <p:nvPr/>
        </p:nvSpPr>
        <p:spPr>
          <a:xfrm rot="5400000" flipV="1">
            <a:off x="315922" y="1033327"/>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77</a:t>
            </a:fld>
            <a:endParaRPr lang="en-US" noProof="0" dirty="0"/>
          </a:p>
        </p:txBody>
      </p:sp>
      <p:sp>
        <p:nvSpPr>
          <p:cNvPr id="7" name="Freeform 5">
            <a:extLst>
              <a:ext uri="{FF2B5EF4-FFF2-40B4-BE49-F238E27FC236}">
                <a16:creationId xmlns:a16="http://schemas.microsoft.com/office/drawing/2014/main" id="{DC4360B0-0E79-4AF6-93B4-A238CD545C2D}"/>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extBox 11">
            <a:extLst>
              <a:ext uri="{FF2B5EF4-FFF2-40B4-BE49-F238E27FC236}">
                <a16:creationId xmlns:a16="http://schemas.microsoft.com/office/drawing/2014/main" id="{88610814-D9C6-4095-A6CE-F1B603C8C3E8}"/>
              </a:ext>
            </a:extLst>
          </p:cNvPr>
          <p:cNvSpPr txBox="1"/>
          <p:nvPr/>
        </p:nvSpPr>
        <p:spPr>
          <a:xfrm>
            <a:off x="395733" y="230775"/>
            <a:ext cx="7561930" cy="707886"/>
          </a:xfrm>
          <a:prstGeom prst="rect">
            <a:avLst/>
          </a:prstGeom>
          <a:noFill/>
        </p:spPr>
        <p:txBody>
          <a:bodyPr wrap="square" rtlCol="0">
            <a:spAutoFit/>
          </a:bodyPr>
          <a:lstStyle/>
          <a:p>
            <a:r>
              <a:rPr lang="en-US" sz="4000" b="1" dirty="0">
                <a:latin typeface="+mj-lt"/>
              </a:rPr>
              <a:t>How To Visit a Former Member</a:t>
            </a:r>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318879" y="996426"/>
            <a:ext cx="6889789"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1ACF4B2-F5CB-4107-88BA-BE175EE40B07}"/>
              </a:ext>
            </a:extLst>
          </p:cNvPr>
          <p:cNvSpPr>
            <a:spLocks noGrp="1"/>
          </p:cNvSpPr>
          <p:nvPr>
            <p:ph type="body" sz="quarter" idx="32"/>
          </p:nvPr>
        </p:nvSpPr>
        <p:spPr/>
        <p:txBody>
          <a:bodyPr/>
          <a:lstStyle/>
          <a:p>
            <a:endParaRPr lang="en-US"/>
          </a:p>
        </p:txBody>
      </p:sp>
      <p:sp>
        <p:nvSpPr>
          <p:cNvPr id="8" name="Title 7">
            <a:extLst>
              <a:ext uri="{FF2B5EF4-FFF2-40B4-BE49-F238E27FC236}">
                <a16:creationId xmlns:a16="http://schemas.microsoft.com/office/drawing/2014/main" id="{9B47FE4D-6F56-477D-BD06-65E031E9BF4C}"/>
              </a:ext>
            </a:extLst>
          </p:cNvPr>
          <p:cNvSpPr>
            <a:spLocks noGrp="1"/>
          </p:cNvSpPr>
          <p:nvPr>
            <p:ph type="title"/>
          </p:nvPr>
        </p:nvSpPr>
        <p:spPr/>
        <p:txBody>
          <a:bodyPr/>
          <a:lstStyle/>
          <a:p>
            <a:endParaRPr lang="en-US"/>
          </a:p>
        </p:txBody>
      </p:sp>
      <p:sp>
        <p:nvSpPr>
          <p:cNvPr id="9" name="TextBox 8">
            <a:extLst>
              <a:ext uri="{FF2B5EF4-FFF2-40B4-BE49-F238E27FC236}">
                <a16:creationId xmlns:a16="http://schemas.microsoft.com/office/drawing/2014/main" id="{065EB796-44B4-42FA-9F4D-F0B02F9C59EE}"/>
              </a:ext>
            </a:extLst>
          </p:cNvPr>
          <p:cNvSpPr txBox="1"/>
          <p:nvPr/>
        </p:nvSpPr>
        <p:spPr>
          <a:xfrm>
            <a:off x="279240" y="1460514"/>
            <a:ext cx="5777121" cy="501682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latin typeface="Abadi Extra Light" panose="020B0204020104020204" pitchFamily="34" charset="0"/>
              </a:rPr>
              <a:t>Listen kindly – let the bitterness come out</a:t>
            </a:r>
          </a:p>
          <a:p>
            <a:pPr marL="342900" indent="-342900">
              <a:lnSpc>
                <a:spcPct val="150000"/>
              </a:lnSpc>
              <a:buFont typeface="Arial" panose="020B0604020202020204" pitchFamily="34" charset="0"/>
              <a:buChar char="•"/>
            </a:pPr>
            <a:r>
              <a:rPr lang="en-US" sz="2400" dirty="0">
                <a:latin typeface="Abadi Extra Light" panose="020B0204020104020204" pitchFamily="34" charset="0"/>
              </a:rPr>
              <a:t>Don’t argue</a:t>
            </a:r>
          </a:p>
          <a:p>
            <a:pPr marL="342900" indent="-342900">
              <a:lnSpc>
                <a:spcPct val="150000"/>
              </a:lnSpc>
              <a:buFont typeface="Arial" panose="020B0604020202020204" pitchFamily="34" charset="0"/>
              <a:buChar char="•"/>
            </a:pPr>
            <a:r>
              <a:rPr lang="en-US" sz="2400" dirty="0">
                <a:latin typeface="Abadi Extra Light" panose="020B0204020104020204" pitchFamily="34" charset="0"/>
              </a:rPr>
              <a:t>Don’t defend anyone</a:t>
            </a:r>
          </a:p>
          <a:p>
            <a:pPr marL="342900" indent="-342900">
              <a:lnSpc>
                <a:spcPct val="150000"/>
              </a:lnSpc>
              <a:buFont typeface="Arial" panose="020B0604020202020204" pitchFamily="34" charset="0"/>
              <a:buChar char="•"/>
            </a:pPr>
            <a:r>
              <a:rPr lang="en-US" sz="2400" dirty="0">
                <a:latin typeface="Abadi Extra Light" panose="020B0204020104020204" pitchFamily="34" charset="0"/>
              </a:rPr>
              <a:t>Be willing to be the scapegoat</a:t>
            </a:r>
          </a:p>
          <a:p>
            <a:pPr marL="342900" indent="-342900">
              <a:lnSpc>
                <a:spcPct val="150000"/>
              </a:lnSpc>
              <a:buFont typeface="Arial" panose="020B0604020202020204" pitchFamily="34" charset="0"/>
              <a:buChar char="•"/>
            </a:pPr>
            <a:r>
              <a:rPr lang="en-US" sz="2400" dirty="0">
                <a:latin typeface="Abadi Extra Light" panose="020B0204020104020204" pitchFamily="34" charset="0"/>
              </a:rPr>
              <a:t>Apologize for the church</a:t>
            </a:r>
          </a:p>
          <a:p>
            <a:pPr marL="342900" indent="-342900">
              <a:lnSpc>
                <a:spcPct val="150000"/>
              </a:lnSpc>
              <a:buFont typeface="Arial" panose="020B0604020202020204" pitchFamily="34" charset="0"/>
              <a:buChar char="•"/>
            </a:pPr>
            <a:r>
              <a:rPr lang="en-US" sz="2400" dirty="0">
                <a:latin typeface="Abadi Extra Light" panose="020B0204020104020204" pitchFamily="34" charset="0"/>
              </a:rPr>
              <a:t>Don’t betray confidence</a:t>
            </a:r>
          </a:p>
          <a:p>
            <a:pPr marL="342900" indent="-342900">
              <a:lnSpc>
                <a:spcPct val="150000"/>
              </a:lnSpc>
              <a:buFont typeface="Arial" panose="020B0604020202020204" pitchFamily="34" charset="0"/>
              <a:buChar char="•"/>
            </a:pPr>
            <a:r>
              <a:rPr lang="en-US" sz="2400" dirty="0">
                <a:latin typeface="Abadi Extra Light" panose="020B0204020104020204" pitchFamily="34" charset="0"/>
              </a:rPr>
              <a:t>Don’t overstay</a:t>
            </a:r>
          </a:p>
          <a:p>
            <a:pPr marL="342900" indent="-342900">
              <a:lnSpc>
                <a:spcPct val="150000"/>
              </a:lnSpc>
              <a:buFont typeface="Arial" panose="020B0604020202020204" pitchFamily="34" charset="0"/>
              <a:buChar char="•"/>
            </a:pPr>
            <a:r>
              <a:rPr lang="en-US" sz="2400" dirty="0">
                <a:latin typeface="Abadi Extra Light" panose="020B0204020104020204" pitchFamily="34" charset="0"/>
              </a:rPr>
              <a:t>Invite them back to church</a:t>
            </a:r>
          </a:p>
          <a:p>
            <a:pPr marL="342900" indent="-342900">
              <a:lnSpc>
                <a:spcPct val="150000"/>
              </a:lnSpc>
              <a:buFont typeface="Arial" panose="020B0604020202020204" pitchFamily="34" charset="0"/>
              <a:buChar char="•"/>
            </a:pPr>
            <a:r>
              <a:rPr lang="en-US" sz="2400" dirty="0">
                <a:latin typeface="Abadi Extra Light" panose="020B0204020104020204" pitchFamily="34" charset="0"/>
              </a:rPr>
              <a:t>Have prayer</a:t>
            </a:r>
          </a:p>
        </p:txBody>
      </p:sp>
      <p:sp>
        <p:nvSpPr>
          <p:cNvPr id="18" name="Picture Placeholder 17">
            <a:extLst>
              <a:ext uri="{FF2B5EF4-FFF2-40B4-BE49-F238E27FC236}">
                <a16:creationId xmlns:a16="http://schemas.microsoft.com/office/drawing/2014/main" id="{DBF96C6A-19CE-48A8-B1FE-6D0A9A0AA2A8}"/>
              </a:ext>
            </a:extLst>
          </p:cNvPr>
          <p:cNvSpPr>
            <a:spLocks noGrp="1"/>
          </p:cNvSpPr>
          <p:nvPr>
            <p:ph type="pic" sz="quarter" idx="14"/>
          </p:nvPr>
        </p:nvSpPr>
        <p:spPr/>
        <p:txBody>
          <a:bodyPr/>
          <a:lstStyle/>
          <a:p>
            <a:endParaRPr lang="en-US"/>
          </a:p>
        </p:txBody>
      </p:sp>
      <p:pic>
        <p:nvPicPr>
          <p:cNvPr id="20" name="Picture Placeholder 16">
            <a:extLst>
              <a:ext uri="{FF2B5EF4-FFF2-40B4-BE49-F238E27FC236}">
                <a16:creationId xmlns:a16="http://schemas.microsoft.com/office/drawing/2014/main" id="{47465C38-95AF-42FD-A3C1-2E8C7CC3CA56}"/>
              </a:ext>
            </a:extLst>
          </p:cNvPr>
          <p:cNvPicPr>
            <a:picLocks noChangeAspect="1"/>
          </p:cNvPicPr>
          <p:nvPr/>
        </p:nvPicPr>
        <p:blipFill rotWithShape="1">
          <a:blip r:embed="rId3"/>
          <a:srcRect l="5578" t="3304" r="9231" b="16140"/>
          <a:stretch/>
        </p:blipFill>
        <p:spPr>
          <a:xfrm>
            <a:off x="6395291" y="1594438"/>
            <a:ext cx="5071253" cy="450452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a:ln w="38100">
            <a:solidFill>
              <a:schemeClr val="accent4">
                <a:lumMod val="50000"/>
              </a:schemeClr>
            </a:solidFill>
          </a:ln>
        </p:spPr>
      </p:pic>
    </p:spTree>
    <p:extLst>
      <p:ext uri="{BB962C8B-B14F-4D97-AF65-F5344CB8AC3E}">
        <p14:creationId xmlns:p14="http://schemas.microsoft.com/office/powerpoint/2010/main" val="36955773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fade">
                                      <p:cBhvr>
                                        <p:cTn id="22" dur="500"/>
                                        <p:tgtEl>
                                          <p:spTgt spid="9">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animEffect transition="in" filter="fade">
                                      <p:cBhvr>
                                        <p:cTn id="25" dur="500"/>
                                        <p:tgtEl>
                                          <p:spTgt spid="9">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
                                            <p:txEl>
                                              <p:pRg st="7" end="7"/>
                                            </p:txEl>
                                          </p:spTgt>
                                        </p:tgtEl>
                                        <p:attrNameLst>
                                          <p:attrName>style.visibility</p:attrName>
                                        </p:attrNameLst>
                                      </p:cBhvr>
                                      <p:to>
                                        <p:strVal val="visible"/>
                                      </p:to>
                                    </p:set>
                                    <p:animEffect transition="in" filter="fade">
                                      <p:cBhvr>
                                        <p:cTn id="28" dur="500"/>
                                        <p:tgtEl>
                                          <p:spTgt spid="9">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animEffect transition="in" filter="fade">
                                      <p:cBhvr>
                                        <p:cTn id="31"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CEE517-80AC-4ABC-85EE-BE7B80B66373}"/>
              </a:ext>
            </a:extLst>
          </p:cNvPr>
          <p:cNvSpPr/>
          <p:nvPr/>
        </p:nvSpPr>
        <p:spPr>
          <a:xfrm>
            <a:off x="-142043" y="1111754"/>
            <a:ext cx="608136"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AE31C528-C994-466D-9A9A-1760BBF6438D}"/>
              </a:ext>
            </a:extLst>
          </p:cNvPr>
          <p:cNvSpPr/>
          <p:nvPr/>
        </p:nvSpPr>
        <p:spPr>
          <a:xfrm rot="5400000" flipV="1">
            <a:off x="315922" y="1033327"/>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78</a:t>
            </a:fld>
            <a:endParaRPr lang="en-US" noProof="0" dirty="0"/>
          </a:p>
        </p:txBody>
      </p:sp>
      <p:sp>
        <p:nvSpPr>
          <p:cNvPr id="7" name="Freeform 5">
            <a:extLst>
              <a:ext uri="{FF2B5EF4-FFF2-40B4-BE49-F238E27FC236}">
                <a16:creationId xmlns:a16="http://schemas.microsoft.com/office/drawing/2014/main" id="{DC4360B0-0E79-4AF6-93B4-A238CD545C2D}"/>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Title 1">
            <a:extLst>
              <a:ext uri="{FF2B5EF4-FFF2-40B4-BE49-F238E27FC236}">
                <a16:creationId xmlns:a16="http://schemas.microsoft.com/office/drawing/2014/main" id="{85B9EDDA-C2D1-464E-9B8A-9EF8EA628D75}"/>
              </a:ext>
            </a:extLst>
          </p:cNvPr>
          <p:cNvSpPr>
            <a:spLocks noGrp="1"/>
          </p:cNvSpPr>
          <p:nvPr>
            <p:ph type="title"/>
          </p:nvPr>
        </p:nvSpPr>
        <p:spPr>
          <a:xfrm>
            <a:off x="395733" y="1574673"/>
            <a:ext cx="5472000" cy="432000"/>
          </a:xfrm>
        </p:spPr>
        <p:txBody>
          <a:bodyPr/>
          <a:lstStyle/>
          <a:p>
            <a:r>
              <a:rPr lang="en-US" b="1" spc="100" dirty="0">
                <a:latin typeface="Agency FB" panose="020B0503020202020204" pitchFamily="34" charset="0"/>
              </a:rPr>
              <a:t>Questions To Ask:</a:t>
            </a:r>
          </a:p>
        </p:txBody>
      </p:sp>
      <p:sp>
        <p:nvSpPr>
          <p:cNvPr id="12" name="TextBox 11">
            <a:extLst>
              <a:ext uri="{FF2B5EF4-FFF2-40B4-BE49-F238E27FC236}">
                <a16:creationId xmlns:a16="http://schemas.microsoft.com/office/drawing/2014/main" id="{88610814-D9C6-4095-A6CE-F1B603C8C3E8}"/>
              </a:ext>
            </a:extLst>
          </p:cNvPr>
          <p:cNvSpPr txBox="1"/>
          <p:nvPr/>
        </p:nvSpPr>
        <p:spPr>
          <a:xfrm>
            <a:off x="395733" y="230775"/>
            <a:ext cx="7561930" cy="707886"/>
          </a:xfrm>
          <a:prstGeom prst="rect">
            <a:avLst/>
          </a:prstGeom>
          <a:noFill/>
        </p:spPr>
        <p:txBody>
          <a:bodyPr wrap="square" rtlCol="0">
            <a:spAutoFit/>
          </a:bodyPr>
          <a:lstStyle/>
          <a:p>
            <a:r>
              <a:rPr lang="en-US" sz="4000" b="1" dirty="0">
                <a:latin typeface="+mj-lt"/>
              </a:rPr>
              <a:t>How To Visit a Former Member</a:t>
            </a:r>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318879" y="996426"/>
            <a:ext cx="6889789"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B957282-45A0-415F-8E95-AA2CF8C44626}"/>
              </a:ext>
            </a:extLst>
          </p:cNvPr>
          <p:cNvSpPr txBox="1"/>
          <p:nvPr/>
        </p:nvSpPr>
        <p:spPr>
          <a:xfrm>
            <a:off x="152507" y="2082263"/>
            <a:ext cx="6167691" cy="454496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latin typeface="Abadi Extra Light" panose="020B0204020104020204" pitchFamily="34" charset="0"/>
              </a:rPr>
              <a:t>Invite them to tell their story</a:t>
            </a:r>
          </a:p>
          <a:p>
            <a:pPr marL="285750" indent="-285750">
              <a:lnSpc>
                <a:spcPct val="150000"/>
              </a:lnSpc>
              <a:buFont typeface="Arial" panose="020B0604020202020204" pitchFamily="34" charset="0"/>
              <a:buChar char="•"/>
            </a:pPr>
            <a:r>
              <a:rPr lang="en-US" sz="2800" dirty="0">
                <a:latin typeface="Abadi Extra Light" panose="020B0204020104020204" pitchFamily="34" charset="0"/>
              </a:rPr>
              <a:t>How long has it been?</a:t>
            </a:r>
          </a:p>
          <a:p>
            <a:pPr marL="285750" indent="-285750">
              <a:lnSpc>
                <a:spcPct val="150000"/>
              </a:lnSpc>
              <a:buFont typeface="Arial" panose="020B0604020202020204" pitchFamily="34" charset="0"/>
              <a:buChar char="•"/>
            </a:pPr>
            <a:r>
              <a:rPr lang="en-US" sz="2800" dirty="0">
                <a:latin typeface="Abadi Extra Light" panose="020B0204020104020204" pitchFamily="34" charset="0"/>
              </a:rPr>
              <a:t>Do you still believe the Adventist way?</a:t>
            </a:r>
          </a:p>
          <a:p>
            <a:pPr marL="285750" indent="-285750">
              <a:lnSpc>
                <a:spcPct val="150000"/>
              </a:lnSpc>
              <a:buFont typeface="Arial" panose="020B0604020202020204" pitchFamily="34" charset="0"/>
              <a:buChar char="•"/>
            </a:pPr>
            <a:r>
              <a:rPr lang="en-US" sz="2800" dirty="0">
                <a:latin typeface="Abadi Extra Light" panose="020B0204020104020204" pitchFamily="34" charset="0"/>
              </a:rPr>
              <a:t>Have you ever thought about coming back?</a:t>
            </a:r>
          </a:p>
          <a:p>
            <a:pPr marL="285750" indent="-285750">
              <a:lnSpc>
                <a:spcPct val="150000"/>
              </a:lnSpc>
              <a:buFont typeface="Arial" panose="020B0604020202020204" pitchFamily="34" charset="0"/>
              <a:buChar char="•"/>
            </a:pPr>
            <a:r>
              <a:rPr lang="en-US" sz="2800" dirty="0">
                <a:latin typeface="Abadi Extra Light" panose="020B0204020104020204" pitchFamily="34" charset="0"/>
              </a:rPr>
              <a:t>What hinders you?</a:t>
            </a:r>
          </a:p>
          <a:p>
            <a:pPr marL="285750" indent="-285750">
              <a:lnSpc>
                <a:spcPct val="150000"/>
              </a:lnSpc>
              <a:buFont typeface="Arial" panose="020B0604020202020204" pitchFamily="34" charset="0"/>
              <a:buChar char="•"/>
            </a:pPr>
            <a:r>
              <a:rPr lang="en-US" sz="2800" dirty="0">
                <a:latin typeface="Abadi Extra Light" panose="020B0204020104020204" pitchFamily="34" charset="0"/>
              </a:rPr>
              <a:t>What about your children?</a:t>
            </a:r>
          </a:p>
        </p:txBody>
      </p:sp>
      <p:sp>
        <p:nvSpPr>
          <p:cNvPr id="4" name="Picture Placeholder 3">
            <a:extLst>
              <a:ext uri="{FF2B5EF4-FFF2-40B4-BE49-F238E27FC236}">
                <a16:creationId xmlns:a16="http://schemas.microsoft.com/office/drawing/2014/main" id="{12C19A33-F8D2-468D-B6B0-9265EEDD0F3B}"/>
              </a:ext>
            </a:extLst>
          </p:cNvPr>
          <p:cNvSpPr>
            <a:spLocks noGrp="1"/>
          </p:cNvSpPr>
          <p:nvPr>
            <p:ph type="pic" sz="quarter" idx="14"/>
          </p:nvPr>
        </p:nvSpPr>
        <p:spPr/>
        <p:txBody>
          <a:bodyPr/>
          <a:lstStyle/>
          <a:p>
            <a:endParaRPr lang="en-US"/>
          </a:p>
        </p:txBody>
      </p:sp>
      <p:pic>
        <p:nvPicPr>
          <p:cNvPr id="16" name="Picture Placeholder 16">
            <a:extLst>
              <a:ext uri="{FF2B5EF4-FFF2-40B4-BE49-F238E27FC236}">
                <a16:creationId xmlns:a16="http://schemas.microsoft.com/office/drawing/2014/main" id="{DB7DAB5F-E1A1-4A41-ACB4-E3181FDD3AAB}"/>
              </a:ext>
            </a:extLst>
          </p:cNvPr>
          <p:cNvPicPr>
            <a:picLocks noChangeAspect="1"/>
          </p:cNvPicPr>
          <p:nvPr/>
        </p:nvPicPr>
        <p:blipFill rotWithShape="1">
          <a:blip r:embed="rId3"/>
          <a:srcRect l="5578" t="3304" r="9231" b="16140"/>
          <a:stretch/>
        </p:blipFill>
        <p:spPr>
          <a:xfrm>
            <a:off x="6395291" y="1594438"/>
            <a:ext cx="5071253" cy="4504521"/>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a:ln w="38100">
            <a:solidFill>
              <a:schemeClr val="accent4">
                <a:lumMod val="50000"/>
              </a:schemeClr>
            </a:solidFill>
          </a:ln>
        </p:spPr>
      </p:pic>
    </p:spTree>
    <p:extLst>
      <p:ext uri="{BB962C8B-B14F-4D97-AF65-F5344CB8AC3E}">
        <p14:creationId xmlns:p14="http://schemas.microsoft.com/office/powerpoint/2010/main" val="14650698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25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par>
                          <p:cTn id="16" fill="hold">
                            <p:stCondLst>
                              <p:cond delay="2000"/>
                            </p:stCondLst>
                            <p:childTnLst>
                              <p:par>
                                <p:cTn id="17" presetID="10" presetClass="entr" presetSubtype="0" fill="hold" nodeType="afterEffect">
                                  <p:stCondLst>
                                    <p:cond delay="25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par>
                          <p:cTn id="20" fill="hold">
                            <p:stCondLst>
                              <p:cond delay="2750"/>
                            </p:stCondLst>
                            <p:childTnLst>
                              <p:par>
                                <p:cTn id="21" presetID="10" presetClass="entr" presetSubtype="0" fill="hold" nodeType="afterEffect">
                                  <p:stCondLst>
                                    <p:cond delay="25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par>
                          <p:cTn id="24" fill="hold">
                            <p:stCondLst>
                              <p:cond delay="3500"/>
                            </p:stCondLst>
                            <p:childTnLst>
                              <p:par>
                                <p:cTn id="25" presetID="10" presetClass="entr" presetSubtype="0" fill="hold" nodeType="afterEffect">
                                  <p:stCondLst>
                                    <p:cond delay="25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par>
                          <p:cTn id="28" fill="hold">
                            <p:stCondLst>
                              <p:cond delay="4250"/>
                            </p:stCondLst>
                            <p:childTnLst>
                              <p:par>
                                <p:cTn id="29" presetID="10" presetClass="entr" presetSubtype="0" fill="hold" nodeType="afterEffect">
                                  <p:stCondLst>
                                    <p:cond delay="25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807AEA86-6E13-4BC1-B311-74D5DB6CC560}"/>
              </a:ext>
            </a:extLst>
          </p:cNvPr>
          <p:cNvSpPr/>
          <p:nvPr/>
        </p:nvSpPr>
        <p:spPr>
          <a:xfrm>
            <a:off x="-291690" y="1260156"/>
            <a:ext cx="575278" cy="159622"/>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6593287F-DF51-4245-8F16-A4475C23360C}"/>
              </a:ext>
            </a:extLst>
          </p:cNvPr>
          <p:cNvSpPr/>
          <p:nvPr/>
        </p:nvSpPr>
        <p:spPr>
          <a:xfrm rot="5400000" flipV="1">
            <a:off x="126923" y="1193895"/>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2FFDED0-18E5-48CF-AFB3-BE79A41334EB}"/>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anchor="ctr">
            <a:normAutofit/>
          </a:bodyPr>
          <a:lstStyle/>
          <a:p>
            <a:pPr>
              <a:spcAft>
                <a:spcPts val="600"/>
              </a:spcAft>
            </a:pPr>
            <a:fld id="{19B51A1E-902D-48AF-9020-955120F399B6}" type="slidenum">
              <a:rPr lang="en-US" noProof="0" smtClean="0"/>
              <a:pPr>
                <a:spcAft>
                  <a:spcPts val="600"/>
                </a:spcAft>
              </a:pPr>
              <a:t>79</a:t>
            </a:fld>
            <a:endParaRPr lang="en-US" noProof="0"/>
          </a:p>
        </p:txBody>
      </p:sp>
      <p:sp>
        <p:nvSpPr>
          <p:cNvPr id="15" name="Text Placeholder 3">
            <a:extLst>
              <a:ext uri="{FF2B5EF4-FFF2-40B4-BE49-F238E27FC236}">
                <a16:creationId xmlns:a16="http://schemas.microsoft.com/office/drawing/2014/main" id="{9560F0EA-4012-44F5-8C64-31BAED0F48E6}"/>
              </a:ext>
            </a:extLst>
          </p:cNvPr>
          <p:cNvSpPr>
            <a:spLocks noGrp="1"/>
          </p:cNvSpPr>
          <p:nvPr>
            <p:ph type="body" sz="half" idx="2"/>
          </p:nvPr>
        </p:nvSpPr>
        <p:spPr>
          <a:xfrm>
            <a:off x="223980" y="2052274"/>
            <a:ext cx="4734257" cy="2594005"/>
          </a:xfrm>
        </p:spPr>
        <p:txBody>
          <a:bodyPr/>
          <a:lstStyle/>
          <a:p>
            <a:pPr marL="285750" indent="-285750">
              <a:lnSpc>
                <a:spcPct val="150000"/>
              </a:lnSpc>
              <a:buFont typeface="Arial" panose="020B0604020202020204" pitchFamily="34" charset="0"/>
              <a:buChar char="•"/>
            </a:pPr>
            <a:r>
              <a:rPr lang="en-US" sz="2400" dirty="0">
                <a:latin typeface="Abadi Extra Light" panose="020B0204020104020204" pitchFamily="34" charset="0"/>
              </a:rPr>
              <a:t>Choose a visitation team</a:t>
            </a:r>
          </a:p>
          <a:p>
            <a:pPr marL="285750" indent="-285750">
              <a:lnSpc>
                <a:spcPct val="100000"/>
              </a:lnSpc>
              <a:buFont typeface="Arial" panose="020B0604020202020204" pitchFamily="34" charset="0"/>
              <a:buChar char="•"/>
            </a:pPr>
            <a:r>
              <a:rPr lang="en-US" sz="2400" dirty="0">
                <a:latin typeface="Abadi Extra Light" panose="020B0204020104020204" pitchFamily="34" charset="0"/>
              </a:rPr>
              <a:t>Divide the membership list to 5-6 families per team</a:t>
            </a:r>
          </a:p>
          <a:p>
            <a:pPr marL="285750" indent="-285750">
              <a:lnSpc>
                <a:spcPct val="150000"/>
              </a:lnSpc>
              <a:buFont typeface="Arial" panose="020B0604020202020204" pitchFamily="34" charset="0"/>
              <a:buChar char="•"/>
            </a:pPr>
            <a:r>
              <a:rPr lang="en-US" sz="2400" dirty="0">
                <a:latin typeface="Abadi Extra Light" panose="020B0204020104020204" pitchFamily="34" charset="0"/>
              </a:rPr>
              <a:t>Church needs to keep good records</a:t>
            </a:r>
          </a:p>
          <a:p>
            <a:pPr marL="285750" indent="-285750">
              <a:lnSpc>
                <a:spcPct val="100000"/>
              </a:lnSpc>
              <a:buFont typeface="Arial" panose="020B0604020202020204" pitchFamily="34" charset="0"/>
              <a:buChar char="•"/>
            </a:pPr>
            <a:r>
              <a:rPr lang="en-US" sz="2400" dirty="0">
                <a:latin typeface="Abadi Extra Light" panose="020B0204020104020204" pitchFamily="34" charset="0"/>
              </a:rPr>
              <a:t>Call and make appointments, if necessary</a:t>
            </a:r>
          </a:p>
        </p:txBody>
      </p:sp>
      <p:pic>
        <p:nvPicPr>
          <p:cNvPr id="8" name="Picture Placeholder 7">
            <a:extLst>
              <a:ext uri="{FF2B5EF4-FFF2-40B4-BE49-F238E27FC236}">
                <a16:creationId xmlns:a16="http://schemas.microsoft.com/office/drawing/2014/main" id="{DEEF06A5-419C-4C67-8DB7-D25F6E552B8B}"/>
              </a:ext>
            </a:extLst>
          </p:cNvPr>
          <p:cNvPicPr>
            <a:picLocks noGrp="1" noChangeAspect="1"/>
          </p:cNvPicPr>
          <p:nvPr>
            <p:ph type="pic" idx="1"/>
          </p:nvPr>
        </p:nvPicPr>
        <p:blipFill rotWithShape="1">
          <a:blip r:embed="rId3"/>
          <a:srcRect l="7960" r="6655"/>
          <a:stretch/>
        </p:blipFill>
        <p:spPr>
          <a:xfrm>
            <a:off x="5661853" y="366999"/>
            <a:ext cx="6065803" cy="5679039"/>
          </a:xfrm>
          <a:prstGeom prst="roundRect">
            <a:avLst>
              <a:gd name="adj" fmla="val 5554"/>
            </a:avLst>
          </a:prstGeom>
          <a:noFill/>
          <a:ln w="19050">
            <a:solidFill>
              <a:schemeClr val="accent4">
                <a:lumMod val="50000"/>
              </a:schemeClr>
            </a:solidFill>
          </a:ln>
          <a:effectLst>
            <a:outerShdw blurRad="50800" dist="38100" dir="8100000" algn="tr" rotWithShape="0">
              <a:prstClr val="black">
                <a:alpha val="40000"/>
              </a:prstClr>
            </a:outerShdw>
          </a:effectLst>
          <a:scene3d>
            <a:camera prst="orthographicFront"/>
            <a:lightRig rig="threePt" dir="t"/>
          </a:scene3d>
          <a:sp3d>
            <a:bevelT/>
          </a:sp3d>
        </p:spPr>
      </p:pic>
      <p:sp>
        <p:nvSpPr>
          <p:cNvPr id="9" name="TextBox 8">
            <a:extLst>
              <a:ext uri="{FF2B5EF4-FFF2-40B4-BE49-F238E27FC236}">
                <a16:creationId xmlns:a16="http://schemas.microsoft.com/office/drawing/2014/main" id="{947845A3-B59E-41B4-8F4D-CB703BAFFEC0}"/>
              </a:ext>
            </a:extLst>
          </p:cNvPr>
          <p:cNvSpPr txBox="1"/>
          <p:nvPr/>
        </p:nvSpPr>
        <p:spPr>
          <a:xfrm>
            <a:off x="129880" y="571680"/>
            <a:ext cx="5488095" cy="584775"/>
          </a:xfrm>
          <a:prstGeom prst="rect">
            <a:avLst/>
          </a:prstGeom>
          <a:noFill/>
        </p:spPr>
        <p:txBody>
          <a:bodyPr wrap="square" rtlCol="0">
            <a:spAutoFit/>
          </a:bodyPr>
          <a:lstStyle/>
          <a:p>
            <a:r>
              <a:rPr lang="en-US" sz="3200" b="1" dirty="0">
                <a:latin typeface="+mj-lt"/>
              </a:rPr>
              <a:t>How to Visit Church Members</a:t>
            </a:r>
          </a:p>
        </p:txBody>
      </p:sp>
      <p:sp>
        <p:nvSpPr>
          <p:cNvPr id="7" name="Rectangle: Rounded Corners 6">
            <a:extLst>
              <a:ext uri="{FF2B5EF4-FFF2-40B4-BE49-F238E27FC236}">
                <a16:creationId xmlns:a16="http://schemas.microsoft.com/office/drawing/2014/main" id="{F0D9DE5B-2F72-45E4-896B-A1006E5B2F22}"/>
              </a:ext>
            </a:extLst>
          </p:cNvPr>
          <p:cNvSpPr/>
          <p:nvPr/>
        </p:nvSpPr>
        <p:spPr>
          <a:xfrm>
            <a:off x="129880" y="1145219"/>
            <a:ext cx="5303254"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504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25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par>
                                <p:cTn id="11" presetID="10" presetClass="entr" presetSubtype="0" fill="hold" nodeType="withEffect">
                                  <p:stCondLst>
                                    <p:cond delay="25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fade">
                                      <p:cBhvr>
                                        <p:cTn id="13" dur="500"/>
                                        <p:tgtEl>
                                          <p:spTgt spid="15">
                                            <p:txEl>
                                              <p:pRg st="2" end="2"/>
                                            </p:txEl>
                                          </p:spTgt>
                                        </p:tgtEl>
                                      </p:cBhvr>
                                    </p:animEffect>
                                  </p:childTnLst>
                                </p:cTn>
                              </p:par>
                              <p:par>
                                <p:cTn id="14" presetID="10" presetClass="entr" presetSubtype="0" fill="hold" nodeType="withEffect">
                                  <p:stCondLst>
                                    <p:cond delay="250"/>
                                  </p:stCondLst>
                                  <p:childTnLst>
                                    <p:set>
                                      <p:cBhvr>
                                        <p:cTn id="15" dur="1" fill="hold">
                                          <p:stCondLst>
                                            <p:cond delay="0"/>
                                          </p:stCondLst>
                                        </p:cTn>
                                        <p:tgtEl>
                                          <p:spTgt spid="15">
                                            <p:txEl>
                                              <p:pRg st="3" end="3"/>
                                            </p:txEl>
                                          </p:spTgt>
                                        </p:tgtEl>
                                        <p:attrNameLst>
                                          <p:attrName>style.visibility</p:attrName>
                                        </p:attrNameLst>
                                      </p:cBhvr>
                                      <p:to>
                                        <p:strVal val="visible"/>
                                      </p:to>
                                    </p:set>
                                    <p:animEffect transition="in" filter="fade">
                                      <p:cBhvr>
                                        <p:cTn id="16"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people standing in a park&#10;&#10;Description automatically generated">
            <a:extLst>
              <a:ext uri="{FF2B5EF4-FFF2-40B4-BE49-F238E27FC236}">
                <a16:creationId xmlns:a16="http://schemas.microsoft.com/office/drawing/2014/main" id="{0D0E4B5F-FE15-47F8-9958-ADDD842063B2}"/>
              </a:ext>
            </a:extLst>
          </p:cNvPr>
          <p:cNvPicPr>
            <a:picLocks noGrp="1" noChangeAspect="1"/>
          </p:cNvPicPr>
          <p:nvPr>
            <p:ph type="pic" sz="quarter" idx="14"/>
          </p:nvPr>
        </p:nvPicPr>
        <p:blipFill>
          <a:blip r:embed="rId3"/>
          <a:srcRect l="7094" r="7094"/>
          <a:stretch>
            <a:fillRect/>
          </a:stretch>
        </p:blipFill>
        <p:spPr>
          <a:xfrm>
            <a:off x="5903801" y="1790640"/>
            <a:ext cx="3121431" cy="2758032"/>
          </a:xfrm>
          <a:effectLst>
            <a:outerShdw blurRad="50800" dist="38100" dir="8100000" algn="tr" rotWithShape="0">
              <a:prstClr val="black">
                <a:alpha val="40000"/>
              </a:prstClr>
            </a:outerShdw>
          </a:effectLst>
        </p:spPr>
      </p:pic>
      <p:sp>
        <p:nvSpPr>
          <p:cNvPr id="7" name="Title 6">
            <a:extLst>
              <a:ext uri="{FF2B5EF4-FFF2-40B4-BE49-F238E27FC236}">
                <a16:creationId xmlns:a16="http://schemas.microsoft.com/office/drawing/2014/main" id="{2DA8E958-E912-43F2-862A-FC4C0E83CD9F}"/>
              </a:ext>
            </a:extLst>
          </p:cNvPr>
          <p:cNvSpPr>
            <a:spLocks noGrp="1"/>
          </p:cNvSpPr>
          <p:nvPr>
            <p:ph type="title"/>
          </p:nvPr>
        </p:nvSpPr>
        <p:spPr/>
        <p:txBody>
          <a:bodyPr/>
          <a:lstStyle/>
          <a:p>
            <a:r>
              <a:rPr lang="en-US" sz="4000" b="1" dirty="0"/>
              <a:t>Mingling</a:t>
            </a:r>
            <a:r>
              <a:rPr lang="en-US" sz="4400" b="1" dirty="0"/>
              <a:t> with People</a:t>
            </a:r>
          </a:p>
        </p:txBody>
      </p:sp>
      <p:sp>
        <p:nvSpPr>
          <p:cNvPr id="8" name="Content Placeholder 7">
            <a:extLst>
              <a:ext uri="{FF2B5EF4-FFF2-40B4-BE49-F238E27FC236}">
                <a16:creationId xmlns:a16="http://schemas.microsoft.com/office/drawing/2014/main" id="{70ED68CB-ED81-45CD-9855-56BDB599F531}"/>
              </a:ext>
            </a:extLst>
          </p:cNvPr>
          <p:cNvSpPr>
            <a:spLocks noGrp="1"/>
          </p:cNvSpPr>
          <p:nvPr>
            <p:ph sz="half" idx="1"/>
          </p:nvPr>
        </p:nvSpPr>
        <p:spPr/>
        <p:txBody>
          <a:bodyPr/>
          <a:lstStyle/>
          <a:p>
            <a:pPr>
              <a:lnSpc>
                <a:spcPct val="150000"/>
              </a:lnSpc>
            </a:pPr>
            <a:r>
              <a:rPr lang="en-US" sz="3600" dirty="0">
                <a:latin typeface="Abadi Extra Light" panose="020B0204020104020204" pitchFamily="34" charset="0"/>
              </a:rPr>
              <a:t>Going to a barbeque</a:t>
            </a:r>
          </a:p>
          <a:p>
            <a:pPr>
              <a:lnSpc>
                <a:spcPct val="150000"/>
              </a:lnSpc>
            </a:pPr>
            <a:r>
              <a:rPr lang="en-US" sz="3600" dirty="0">
                <a:latin typeface="Abadi Extra Light" panose="020B0204020104020204" pitchFamily="34" charset="0"/>
              </a:rPr>
              <a:t>Playing golf</a:t>
            </a:r>
          </a:p>
          <a:p>
            <a:pPr>
              <a:lnSpc>
                <a:spcPct val="150000"/>
              </a:lnSpc>
            </a:pPr>
            <a:r>
              <a:rPr lang="en-US" sz="3600" dirty="0">
                <a:latin typeface="Abadi Extra Light" panose="020B0204020104020204" pitchFamily="34" charset="0"/>
              </a:rPr>
              <a:t>Shopping</a:t>
            </a:r>
          </a:p>
          <a:p>
            <a:pPr>
              <a:lnSpc>
                <a:spcPct val="150000"/>
              </a:lnSpc>
            </a:pPr>
            <a:r>
              <a:rPr lang="en-US" sz="3600" dirty="0">
                <a:latin typeface="Abadi Extra Light" panose="020B0204020104020204" pitchFamily="34" charset="0"/>
              </a:rPr>
              <a:t>Exercising</a:t>
            </a:r>
          </a:p>
          <a:p>
            <a:pPr>
              <a:lnSpc>
                <a:spcPct val="150000"/>
              </a:lnSpc>
            </a:pPr>
            <a:r>
              <a:rPr lang="en-US" sz="3600" dirty="0">
                <a:latin typeface="Abadi Extra Light" panose="020B0204020104020204" pitchFamily="34" charset="0"/>
              </a:rPr>
              <a:t>Lunch with someone</a:t>
            </a:r>
          </a:p>
        </p:txBody>
      </p:sp>
      <p:sp>
        <p:nvSpPr>
          <p:cNvPr id="6" name="Slide Number Placeholder 5">
            <a:extLst>
              <a:ext uri="{FF2B5EF4-FFF2-40B4-BE49-F238E27FC236}">
                <a16:creationId xmlns:a16="http://schemas.microsoft.com/office/drawing/2014/main" id="{FD203B9F-B2E3-4961-B873-8760A682D9A5}"/>
              </a:ext>
            </a:extLst>
          </p:cNvPr>
          <p:cNvSpPr>
            <a:spLocks noGrp="1"/>
          </p:cNvSpPr>
          <p:nvPr>
            <p:ph type="sldNum" sz="quarter" idx="33"/>
          </p:nvPr>
        </p:nvSpPr>
        <p:spPr/>
        <p:txBody>
          <a:bodyPr/>
          <a:lstStyle/>
          <a:p>
            <a:fld id="{19B51A1E-902D-48AF-9020-955120F399B6}" type="slidenum">
              <a:rPr lang="en-US" noProof="0" smtClean="0"/>
              <a:pPr/>
              <a:t>8</a:t>
            </a:fld>
            <a:endParaRPr lang="en-US" noProof="0" dirty="0"/>
          </a:p>
        </p:txBody>
      </p:sp>
      <p:pic>
        <p:nvPicPr>
          <p:cNvPr id="18" name="Picture Placeholder 17" descr="A person and person sitting next to a computer&#10;&#10;Description automatically generated">
            <a:extLst>
              <a:ext uri="{FF2B5EF4-FFF2-40B4-BE49-F238E27FC236}">
                <a16:creationId xmlns:a16="http://schemas.microsoft.com/office/drawing/2014/main" id="{DDE9A29F-B06B-4AA8-AD80-496FA58F6918}"/>
              </a:ext>
            </a:extLst>
          </p:cNvPr>
          <p:cNvPicPr>
            <a:picLocks noGrp="1" noChangeAspect="1"/>
          </p:cNvPicPr>
          <p:nvPr>
            <p:ph type="pic" sz="quarter" idx="34"/>
          </p:nvPr>
        </p:nvPicPr>
        <p:blipFill>
          <a:blip r:embed="rId4"/>
          <a:srcRect l="7571" r="7571"/>
          <a:stretch>
            <a:fillRect/>
          </a:stretch>
        </p:blipFill>
        <p:spPr>
          <a:xfrm>
            <a:off x="8515219" y="272087"/>
            <a:ext cx="3121431" cy="2758032"/>
          </a:xfrm>
          <a:effectLst>
            <a:outerShdw blurRad="50800" dist="38100" dir="8100000" algn="tr" rotWithShape="0">
              <a:prstClr val="black">
                <a:alpha val="40000"/>
              </a:prstClr>
            </a:outerShdw>
          </a:effectLst>
        </p:spPr>
      </p:pic>
      <p:pic>
        <p:nvPicPr>
          <p:cNvPr id="22" name="Picture Placeholder 21" descr="A person standing next to a window&#10;&#10;Description automatically generated">
            <a:extLst>
              <a:ext uri="{FF2B5EF4-FFF2-40B4-BE49-F238E27FC236}">
                <a16:creationId xmlns:a16="http://schemas.microsoft.com/office/drawing/2014/main" id="{9D943389-497A-4CE7-B242-9FA4F257B82C}"/>
              </a:ext>
            </a:extLst>
          </p:cNvPr>
          <p:cNvPicPr>
            <a:picLocks noGrp="1" noChangeAspect="1"/>
          </p:cNvPicPr>
          <p:nvPr>
            <p:ph type="pic" sz="quarter" idx="35"/>
          </p:nvPr>
        </p:nvPicPr>
        <p:blipFill>
          <a:blip r:embed="rId5"/>
          <a:srcRect l="7571" r="7571"/>
          <a:stretch>
            <a:fillRect/>
          </a:stretch>
        </p:blipFill>
        <p:spPr>
          <a:xfrm>
            <a:off x="8446569" y="3354606"/>
            <a:ext cx="3122040" cy="2758570"/>
          </a:xfrm>
          <a:effectLst>
            <a:outerShdw blurRad="50800" dist="38100" dir="8100000" algn="tr" rotWithShape="0">
              <a:prstClr val="black">
                <a:alpha val="40000"/>
              </a:prstClr>
            </a:outerShdw>
          </a:effectLst>
        </p:spPr>
      </p:pic>
      <p:sp>
        <p:nvSpPr>
          <p:cNvPr id="23" name="Rectangle: Rounded Corners 22">
            <a:extLst>
              <a:ext uri="{FF2B5EF4-FFF2-40B4-BE49-F238E27FC236}">
                <a16:creationId xmlns:a16="http://schemas.microsoft.com/office/drawing/2014/main" id="{2799F4C1-FEB8-48C6-982B-39C36AA6D92A}"/>
              </a:ext>
            </a:extLst>
          </p:cNvPr>
          <p:cNvSpPr/>
          <p:nvPr/>
        </p:nvSpPr>
        <p:spPr>
          <a:xfrm>
            <a:off x="103526" y="1113318"/>
            <a:ext cx="6174726"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68AC5A67-75C1-43B5-93EA-FDFB8A42904F}"/>
              </a:ext>
            </a:extLst>
          </p:cNvPr>
          <p:cNvSpPr/>
          <p:nvPr/>
        </p:nvSpPr>
        <p:spPr>
          <a:xfrm>
            <a:off x="-71021" y="1182368"/>
            <a:ext cx="313585" cy="12462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a:extLst>
              <a:ext uri="{FF2B5EF4-FFF2-40B4-BE49-F238E27FC236}">
                <a16:creationId xmlns:a16="http://schemas.microsoft.com/office/drawing/2014/main" id="{28323D79-79F6-4A41-BDDD-3E89AA263FCB}"/>
              </a:ext>
            </a:extLst>
          </p:cNvPr>
          <p:cNvSpPr/>
          <p:nvPr/>
        </p:nvSpPr>
        <p:spPr>
          <a:xfrm rot="5400000" flipV="1">
            <a:off x="110735" y="1141951"/>
            <a:ext cx="124620" cy="13903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12980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807AEA86-6E13-4BC1-B311-74D5DB6CC560}"/>
              </a:ext>
            </a:extLst>
          </p:cNvPr>
          <p:cNvSpPr/>
          <p:nvPr/>
        </p:nvSpPr>
        <p:spPr>
          <a:xfrm>
            <a:off x="-291690" y="1260156"/>
            <a:ext cx="575278" cy="159622"/>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6593287F-DF51-4245-8F16-A4475C23360C}"/>
              </a:ext>
            </a:extLst>
          </p:cNvPr>
          <p:cNvSpPr/>
          <p:nvPr/>
        </p:nvSpPr>
        <p:spPr>
          <a:xfrm rot="5400000" flipV="1">
            <a:off x="126923" y="1193895"/>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2FFDED0-18E5-48CF-AFB3-BE79A41334EB}"/>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anchor="ctr">
            <a:normAutofit/>
          </a:bodyPr>
          <a:lstStyle/>
          <a:p>
            <a:pPr>
              <a:spcAft>
                <a:spcPts val="600"/>
              </a:spcAft>
            </a:pPr>
            <a:fld id="{19B51A1E-902D-48AF-9020-955120F399B6}" type="slidenum">
              <a:rPr lang="en-US" noProof="0" smtClean="0"/>
              <a:pPr>
                <a:spcAft>
                  <a:spcPts val="600"/>
                </a:spcAft>
              </a:pPr>
              <a:t>80</a:t>
            </a:fld>
            <a:endParaRPr lang="en-US" noProof="0"/>
          </a:p>
        </p:txBody>
      </p:sp>
      <p:sp>
        <p:nvSpPr>
          <p:cNvPr id="15" name="Text Placeholder 3">
            <a:extLst>
              <a:ext uri="{FF2B5EF4-FFF2-40B4-BE49-F238E27FC236}">
                <a16:creationId xmlns:a16="http://schemas.microsoft.com/office/drawing/2014/main" id="{9560F0EA-4012-44F5-8C64-31BAED0F48E6}"/>
              </a:ext>
            </a:extLst>
          </p:cNvPr>
          <p:cNvSpPr>
            <a:spLocks noGrp="1"/>
          </p:cNvSpPr>
          <p:nvPr>
            <p:ph type="body" sz="half" idx="2"/>
          </p:nvPr>
        </p:nvSpPr>
        <p:spPr>
          <a:xfrm>
            <a:off x="206734" y="2303689"/>
            <a:ext cx="5226400" cy="4296683"/>
          </a:xfrm>
        </p:spPr>
        <p:txBody>
          <a:bodyPr/>
          <a:lstStyle/>
          <a:p>
            <a:pPr marL="285750" indent="-285750">
              <a:lnSpc>
                <a:spcPct val="150000"/>
              </a:lnSpc>
              <a:buFont typeface="Arial" panose="020B0604020202020204" pitchFamily="34" charset="0"/>
              <a:buChar char="•"/>
            </a:pPr>
            <a:r>
              <a:rPr lang="en-US" sz="2400" dirty="0">
                <a:latin typeface="Abadi Extra Light" panose="020B0204020104020204" pitchFamily="34" charset="0"/>
              </a:rPr>
              <a:t>Invite them to share their story/testimony</a:t>
            </a:r>
          </a:p>
          <a:p>
            <a:pPr marL="285750" indent="-285750">
              <a:lnSpc>
                <a:spcPct val="150000"/>
              </a:lnSpc>
              <a:buFont typeface="Arial" panose="020B0604020202020204" pitchFamily="34" charset="0"/>
              <a:buChar char="•"/>
            </a:pPr>
            <a:r>
              <a:rPr lang="en-US" sz="2400" dirty="0">
                <a:latin typeface="Abadi Extra Light" panose="020B0204020104020204" pitchFamily="34" charset="0"/>
              </a:rPr>
              <a:t>Use FORT!</a:t>
            </a:r>
          </a:p>
          <a:p>
            <a:pPr marL="742950" lvl="1" indent="-285750">
              <a:lnSpc>
                <a:spcPct val="100000"/>
              </a:lnSpc>
              <a:buFont typeface="Arial" panose="020B0604020202020204" pitchFamily="34" charset="0"/>
              <a:buChar char="•"/>
            </a:pPr>
            <a:r>
              <a:rPr lang="en-US" sz="2200" dirty="0">
                <a:latin typeface="Abadi Extra Light" panose="020B0204020104020204" pitchFamily="34" charset="0"/>
              </a:rPr>
              <a:t>F </a:t>
            </a:r>
            <a:r>
              <a:rPr lang="en-US" sz="2200" dirty="0" err="1">
                <a:latin typeface="Abadi Extra Light" panose="020B0204020104020204" pitchFamily="34" charset="0"/>
              </a:rPr>
              <a:t>amily</a:t>
            </a:r>
            <a:endParaRPr lang="en-US" sz="2200" dirty="0">
              <a:latin typeface="Abadi Extra Light" panose="020B0204020104020204" pitchFamily="34" charset="0"/>
            </a:endParaRPr>
          </a:p>
          <a:p>
            <a:pPr marL="742950" lvl="1" indent="-285750">
              <a:lnSpc>
                <a:spcPct val="100000"/>
              </a:lnSpc>
              <a:buFont typeface="Arial" panose="020B0604020202020204" pitchFamily="34" charset="0"/>
              <a:buChar char="•"/>
            </a:pPr>
            <a:r>
              <a:rPr lang="en-US" sz="2200" dirty="0">
                <a:latin typeface="Abadi Extra Light" panose="020B0204020104020204" pitchFamily="34" charset="0"/>
              </a:rPr>
              <a:t>O </a:t>
            </a:r>
            <a:r>
              <a:rPr lang="en-US" sz="2200" dirty="0" err="1">
                <a:latin typeface="Abadi Extra Light" panose="020B0204020104020204" pitchFamily="34" charset="0"/>
              </a:rPr>
              <a:t>ccupation</a:t>
            </a:r>
            <a:endParaRPr lang="en-US" sz="2200" dirty="0">
              <a:latin typeface="Abadi Extra Light" panose="020B0204020104020204" pitchFamily="34" charset="0"/>
            </a:endParaRPr>
          </a:p>
          <a:p>
            <a:pPr marL="742950" lvl="1" indent="-285750">
              <a:lnSpc>
                <a:spcPct val="100000"/>
              </a:lnSpc>
              <a:buFont typeface="Arial" panose="020B0604020202020204" pitchFamily="34" charset="0"/>
              <a:buChar char="•"/>
            </a:pPr>
            <a:r>
              <a:rPr lang="en-US" sz="2200" dirty="0">
                <a:latin typeface="Abadi Extra Light" panose="020B0204020104020204" pitchFamily="34" charset="0"/>
              </a:rPr>
              <a:t>R </a:t>
            </a:r>
            <a:r>
              <a:rPr lang="en-US" sz="2200" dirty="0" err="1">
                <a:latin typeface="Abadi Extra Light" panose="020B0204020104020204" pitchFamily="34" charset="0"/>
              </a:rPr>
              <a:t>ecreation</a:t>
            </a:r>
            <a:endParaRPr lang="en-US" sz="2200" dirty="0">
              <a:latin typeface="Abadi Extra Light" panose="020B0204020104020204" pitchFamily="34" charset="0"/>
            </a:endParaRPr>
          </a:p>
          <a:p>
            <a:pPr marL="742950" lvl="1" indent="-285750">
              <a:lnSpc>
                <a:spcPct val="100000"/>
              </a:lnSpc>
              <a:buFont typeface="Arial" panose="020B0604020202020204" pitchFamily="34" charset="0"/>
              <a:buChar char="•"/>
            </a:pPr>
            <a:r>
              <a:rPr lang="en-US" sz="2200" dirty="0">
                <a:latin typeface="Abadi Extra Light" panose="020B0204020104020204" pitchFamily="34" charset="0"/>
              </a:rPr>
              <a:t>T </a:t>
            </a:r>
            <a:r>
              <a:rPr lang="en-US" sz="2200" dirty="0" err="1">
                <a:latin typeface="Abadi Extra Light" panose="020B0204020104020204" pitchFamily="34" charset="0"/>
              </a:rPr>
              <a:t>estimony</a:t>
            </a:r>
            <a:r>
              <a:rPr lang="en-US" sz="2200" dirty="0">
                <a:latin typeface="Abadi Extra Light" panose="020B0204020104020204" pitchFamily="34" charset="0"/>
              </a:rPr>
              <a:t>/Tidbit</a:t>
            </a:r>
          </a:p>
        </p:txBody>
      </p:sp>
      <p:pic>
        <p:nvPicPr>
          <p:cNvPr id="8" name="Picture Placeholder 7">
            <a:extLst>
              <a:ext uri="{FF2B5EF4-FFF2-40B4-BE49-F238E27FC236}">
                <a16:creationId xmlns:a16="http://schemas.microsoft.com/office/drawing/2014/main" id="{DEEF06A5-419C-4C67-8DB7-D25F6E552B8B}"/>
              </a:ext>
            </a:extLst>
          </p:cNvPr>
          <p:cNvPicPr>
            <a:picLocks noGrp="1" noChangeAspect="1"/>
          </p:cNvPicPr>
          <p:nvPr>
            <p:ph type="pic" idx="1"/>
          </p:nvPr>
        </p:nvPicPr>
        <p:blipFill rotWithShape="1">
          <a:blip r:embed="rId3"/>
          <a:srcRect l="7960" r="6655"/>
          <a:stretch/>
        </p:blipFill>
        <p:spPr>
          <a:xfrm>
            <a:off x="5661853" y="366999"/>
            <a:ext cx="6065803" cy="5679039"/>
          </a:xfrm>
          <a:prstGeom prst="roundRect">
            <a:avLst>
              <a:gd name="adj" fmla="val 5554"/>
            </a:avLst>
          </a:prstGeom>
          <a:noFill/>
          <a:ln w="19050">
            <a:solidFill>
              <a:schemeClr val="accent4">
                <a:lumMod val="50000"/>
              </a:schemeClr>
            </a:solidFill>
          </a:ln>
          <a:effectLst>
            <a:outerShdw blurRad="50800" dist="38100" dir="8100000" algn="tr" rotWithShape="0">
              <a:prstClr val="black">
                <a:alpha val="40000"/>
              </a:prstClr>
            </a:outerShdw>
          </a:effectLst>
          <a:scene3d>
            <a:camera prst="orthographicFront"/>
            <a:lightRig rig="threePt" dir="t"/>
          </a:scene3d>
          <a:sp3d>
            <a:bevelT/>
          </a:sp3d>
        </p:spPr>
      </p:pic>
      <p:sp>
        <p:nvSpPr>
          <p:cNvPr id="9" name="TextBox 8">
            <a:extLst>
              <a:ext uri="{FF2B5EF4-FFF2-40B4-BE49-F238E27FC236}">
                <a16:creationId xmlns:a16="http://schemas.microsoft.com/office/drawing/2014/main" id="{947845A3-B59E-41B4-8F4D-CB703BAFFEC0}"/>
              </a:ext>
            </a:extLst>
          </p:cNvPr>
          <p:cNvSpPr txBox="1"/>
          <p:nvPr/>
        </p:nvSpPr>
        <p:spPr>
          <a:xfrm>
            <a:off x="129880" y="571680"/>
            <a:ext cx="5488095" cy="584775"/>
          </a:xfrm>
          <a:prstGeom prst="rect">
            <a:avLst/>
          </a:prstGeom>
          <a:noFill/>
        </p:spPr>
        <p:txBody>
          <a:bodyPr wrap="square" rtlCol="0">
            <a:spAutoFit/>
          </a:bodyPr>
          <a:lstStyle/>
          <a:p>
            <a:r>
              <a:rPr lang="en-US" sz="3200" b="1" dirty="0">
                <a:latin typeface="+mj-lt"/>
              </a:rPr>
              <a:t>How to Visit Church Members</a:t>
            </a:r>
          </a:p>
        </p:txBody>
      </p:sp>
      <p:sp>
        <p:nvSpPr>
          <p:cNvPr id="7" name="Rectangle: Rounded Corners 6">
            <a:extLst>
              <a:ext uri="{FF2B5EF4-FFF2-40B4-BE49-F238E27FC236}">
                <a16:creationId xmlns:a16="http://schemas.microsoft.com/office/drawing/2014/main" id="{F0D9DE5B-2F72-45E4-896B-A1006E5B2F22}"/>
              </a:ext>
            </a:extLst>
          </p:cNvPr>
          <p:cNvSpPr/>
          <p:nvPr/>
        </p:nvSpPr>
        <p:spPr>
          <a:xfrm>
            <a:off x="129880" y="1145219"/>
            <a:ext cx="5303254"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DFA6B88-1C87-40E6-AB49-07485080FE0B}"/>
              </a:ext>
            </a:extLst>
          </p:cNvPr>
          <p:cNvSpPr>
            <a:spLocks noGrp="1"/>
          </p:cNvSpPr>
          <p:nvPr>
            <p:ph type="title"/>
          </p:nvPr>
        </p:nvSpPr>
        <p:spPr>
          <a:xfrm>
            <a:off x="358374" y="1649654"/>
            <a:ext cx="5472000" cy="432000"/>
          </a:xfrm>
        </p:spPr>
        <p:txBody>
          <a:bodyPr/>
          <a:lstStyle/>
          <a:p>
            <a:r>
              <a:rPr lang="en-US" sz="2800" b="1" spc="100" dirty="0">
                <a:latin typeface="Agency FB" panose="020B0503020202020204" pitchFamily="34" charset="0"/>
              </a:rPr>
              <a:t>What To Talk About:</a:t>
            </a:r>
          </a:p>
        </p:txBody>
      </p:sp>
    </p:spTree>
    <p:extLst>
      <p:ext uri="{BB962C8B-B14F-4D97-AF65-F5344CB8AC3E}">
        <p14:creationId xmlns:p14="http://schemas.microsoft.com/office/powerpoint/2010/main" val="27817225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Effect transition="in" filter="fade">
                                      <p:cBhvr>
                                        <p:cTn id="19" dur="500"/>
                                        <p:tgtEl>
                                          <p:spTgt spid="15">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xEl>
                                              <p:pRg st="4" end="4"/>
                                            </p:txEl>
                                          </p:spTgt>
                                        </p:tgtEl>
                                        <p:attrNameLst>
                                          <p:attrName>style.visibility</p:attrName>
                                        </p:attrNameLst>
                                      </p:cBhvr>
                                      <p:to>
                                        <p:strVal val="visible"/>
                                      </p:to>
                                    </p:set>
                                    <p:animEffect transition="in" filter="fade">
                                      <p:cBhvr>
                                        <p:cTn id="25" dur="500"/>
                                        <p:tgtEl>
                                          <p:spTgt spid="15">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xEl>
                                              <p:pRg st="5" end="5"/>
                                            </p:txEl>
                                          </p:spTgt>
                                        </p:tgtEl>
                                        <p:attrNameLst>
                                          <p:attrName>style.visibility</p:attrName>
                                        </p:attrNameLst>
                                      </p:cBhvr>
                                      <p:to>
                                        <p:strVal val="visible"/>
                                      </p:to>
                                    </p:set>
                                    <p:animEffect transition="in" filter="fade">
                                      <p:cBhvr>
                                        <p:cTn id="28"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807AEA86-6E13-4BC1-B311-74D5DB6CC560}"/>
              </a:ext>
            </a:extLst>
          </p:cNvPr>
          <p:cNvSpPr/>
          <p:nvPr/>
        </p:nvSpPr>
        <p:spPr>
          <a:xfrm>
            <a:off x="-291690" y="1260156"/>
            <a:ext cx="575278" cy="159622"/>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6593287F-DF51-4245-8F16-A4475C23360C}"/>
              </a:ext>
            </a:extLst>
          </p:cNvPr>
          <p:cNvSpPr/>
          <p:nvPr/>
        </p:nvSpPr>
        <p:spPr>
          <a:xfrm rot="5400000" flipV="1">
            <a:off x="126923" y="1193895"/>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2FFDED0-18E5-48CF-AFB3-BE79A41334EB}"/>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anchor="ctr">
            <a:normAutofit/>
          </a:bodyPr>
          <a:lstStyle/>
          <a:p>
            <a:pPr>
              <a:spcAft>
                <a:spcPts val="600"/>
              </a:spcAft>
            </a:pPr>
            <a:fld id="{19B51A1E-902D-48AF-9020-955120F399B6}" type="slidenum">
              <a:rPr lang="en-US" noProof="0" smtClean="0"/>
              <a:pPr>
                <a:spcAft>
                  <a:spcPts val="600"/>
                </a:spcAft>
              </a:pPr>
              <a:t>81</a:t>
            </a:fld>
            <a:endParaRPr lang="en-US" noProof="0"/>
          </a:p>
        </p:txBody>
      </p:sp>
      <p:sp>
        <p:nvSpPr>
          <p:cNvPr id="15" name="Text Placeholder 3">
            <a:extLst>
              <a:ext uri="{FF2B5EF4-FFF2-40B4-BE49-F238E27FC236}">
                <a16:creationId xmlns:a16="http://schemas.microsoft.com/office/drawing/2014/main" id="{9560F0EA-4012-44F5-8C64-31BAED0F48E6}"/>
              </a:ext>
            </a:extLst>
          </p:cNvPr>
          <p:cNvSpPr>
            <a:spLocks noGrp="1"/>
          </p:cNvSpPr>
          <p:nvPr>
            <p:ph type="body" sz="half" idx="2"/>
          </p:nvPr>
        </p:nvSpPr>
        <p:spPr>
          <a:xfrm>
            <a:off x="129880" y="2081654"/>
            <a:ext cx="5226400" cy="4296683"/>
          </a:xfrm>
        </p:spPr>
        <p:txBody>
          <a:bodyPr/>
          <a:lstStyle/>
          <a:p>
            <a:pPr marL="285750" indent="-285750">
              <a:lnSpc>
                <a:spcPct val="150000"/>
              </a:lnSpc>
              <a:buFont typeface="Arial" panose="020B0604020202020204" pitchFamily="34" charset="0"/>
              <a:buChar char="•"/>
            </a:pPr>
            <a:r>
              <a:rPr lang="en-US" sz="2400" dirty="0">
                <a:latin typeface="Abadi Extra Light" panose="020B0204020104020204" pitchFamily="34" charset="0"/>
              </a:rPr>
              <a:t>How are things going in your spiritual life right now?</a:t>
            </a:r>
          </a:p>
          <a:p>
            <a:pPr marL="285750" indent="-285750">
              <a:lnSpc>
                <a:spcPct val="150000"/>
              </a:lnSpc>
              <a:buFont typeface="Arial" panose="020B0604020202020204" pitchFamily="34" charset="0"/>
              <a:buChar char="•"/>
            </a:pPr>
            <a:r>
              <a:rPr lang="en-US" sz="2400" dirty="0">
                <a:latin typeface="Abadi Extra Light" panose="020B0204020104020204" pitchFamily="34" charset="0"/>
              </a:rPr>
              <a:t>How is your relationship with God right now?</a:t>
            </a:r>
          </a:p>
          <a:p>
            <a:pPr marL="285750" indent="-285750">
              <a:lnSpc>
                <a:spcPct val="150000"/>
              </a:lnSpc>
              <a:buFont typeface="Arial" panose="020B0604020202020204" pitchFamily="34" charset="0"/>
              <a:buChar char="•"/>
            </a:pPr>
            <a:r>
              <a:rPr lang="en-US" sz="2400" dirty="0">
                <a:latin typeface="Abadi Extra Light" panose="020B0204020104020204" pitchFamily="34" charset="0"/>
              </a:rPr>
              <a:t>What is the greatest spiritual need of your family right now?</a:t>
            </a:r>
          </a:p>
          <a:p>
            <a:pPr marL="285750" indent="-285750">
              <a:lnSpc>
                <a:spcPct val="150000"/>
              </a:lnSpc>
              <a:buFont typeface="Arial" panose="020B0604020202020204" pitchFamily="34" charset="0"/>
              <a:buChar char="•"/>
            </a:pPr>
            <a:r>
              <a:rPr lang="en-US" sz="2400" dirty="0">
                <a:latin typeface="Abadi Extra Light" panose="020B0204020104020204" pitchFamily="34" charset="0"/>
              </a:rPr>
              <a:t>How can I pray for you right now?</a:t>
            </a:r>
          </a:p>
        </p:txBody>
      </p:sp>
      <p:pic>
        <p:nvPicPr>
          <p:cNvPr id="8" name="Picture Placeholder 7">
            <a:extLst>
              <a:ext uri="{FF2B5EF4-FFF2-40B4-BE49-F238E27FC236}">
                <a16:creationId xmlns:a16="http://schemas.microsoft.com/office/drawing/2014/main" id="{DEEF06A5-419C-4C67-8DB7-D25F6E552B8B}"/>
              </a:ext>
            </a:extLst>
          </p:cNvPr>
          <p:cNvPicPr>
            <a:picLocks noGrp="1" noChangeAspect="1"/>
          </p:cNvPicPr>
          <p:nvPr>
            <p:ph type="pic" idx="1"/>
          </p:nvPr>
        </p:nvPicPr>
        <p:blipFill rotWithShape="1">
          <a:blip r:embed="rId3"/>
          <a:srcRect l="7960" r="6655"/>
          <a:stretch/>
        </p:blipFill>
        <p:spPr>
          <a:xfrm>
            <a:off x="5661853" y="366999"/>
            <a:ext cx="6065803" cy="5679039"/>
          </a:xfrm>
          <a:prstGeom prst="roundRect">
            <a:avLst>
              <a:gd name="adj" fmla="val 5554"/>
            </a:avLst>
          </a:prstGeom>
          <a:noFill/>
          <a:ln w="19050">
            <a:solidFill>
              <a:schemeClr val="accent4">
                <a:lumMod val="50000"/>
              </a:schemeClr>
            </a:solidFill>
          </a:ln>
          <a:effectLst>
            <a:outerShdw blurRad="50800" dist="38100" dir="8100000" algn="tr" rotWithShape="0">
              <a:prstClr val="black">
                <a:alpha val="40000"/>
              </a:prstClr>
            </a:outerShdw>
          </a:effectLst>
          <a:scene3d>
            <a:camera prst="orthographicFront"/>
            <a:lightRig rig="threePt" dir="t"/>
          </a:scene3d>
          <a:sp3d>
            <a:bevelT/>
          </a:sp3d>
        </p:spPr>
      </p:pic>
      <p:sp>
        <p:nvSpPr>
          <p:cNvPr id="9" name="TextBox 8">
            <a:extLst>
              <a:ext uri="{FF2B5EF4-FFF2-40B4-BE49-F238E27FC236}">
                <a16:creationId xmlns:a16="http://schemas.microsoft.com/office/drawing/2014/main" id="{947845A3-B59E-41B4-8F4D-CB703BAFFEC0}"/>
              </a:ext>
            </a:extLst>
          </p:cNvPr>
          <p:cNvSpPr txBox="1"/>
          <p:nvPr/>
        </p:nvSpPr>
        <p:spPr>
          <a:xfrm>
            <a:off x="129880" y="571680"/>
            <a:ext cx="5488095" cy="584775"/>
          </a:xfrm>
          <a:prstGeom prst="rect">
            <a:avLst/>
          </a:prstGeom>
          <a:noFill/>
        </p:spPr>
        <p:txBody>
          <a:bodyPr wrap="square" rtlCol="0">
            <a:spAutoFit/>
          </a:bodyPr>
          <a:lstStyle/>
          <a:p>
            <a:r>
              <a:rPr lang="en-US" sz="3200" b="1" dirty="0">
                <a:latin typeface="+mj-lt"/>
              </a:rPr>
              <a:t>How to Visit Church Members</a:t>
            </a:r>
          </a:p>
        </p:txBody>
      </p:sp>
      <p:sp>
        <p:nvSpPr>
          <p:cNvPr id="7" name="Rectangle: Rounded Corners 6">
            <a:extLst>
              <a:ext uri="{FF2B5EF4-FFF2-40B4-BE49-F238E27FC236}">
                <a16:creationId xmlns:a16="http://schemas.microsoft.com/office/drawing/2014/main" id="{F0D9DE5B-2F72-45E4-896B-A1006E5B2F22}"/>
              </a:ext>
            </a:extLst>
          </p:cNvPr>
          <p:cNvSpPr/>
          <p:nvPr/>
        </p:nvSpPr>
        <p:spPr>
          <a:xfrm>
            <a:off x="129880" y="1145219"/>
            <a:ext cx="5303254"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DFA6B88-1C87-40E6-AB49-07485080FE0B}"/>
              </a:ext>
            </a:extLst>
          </p:cNvPr>
          <p:cNvSpPr>
            <a:spLocks noGrp="1"/>
          </p:cNvSpPr>
          <p:nvPr>
            <p:ph type="title"/>
          </p:nvPr>
        </p:nvSpPr>
        <p:spPr>
          <a:xfrm>
            <a:off x="283588" y="1580436"/>
            <a:ext cx="5472000" cy="432000"/>
          </a:xfrm>
        </p:spPr>
        <p:txBody>
          <a:bodyPr/>
          <a:lstStyle/>
          <a:p>
            <a:r>
              <a:rPr lang="en-US" sz="2800" b="1" spc="100" dirty="0">
                <a:latin typeface="Agency FB" panose="020B0503020202020204" pitchFamily="34" charset="0"/>
              </a:rPr>
              <a:t>Questions To Ask:</a:t>
            </a:r>
          </a:p>
        </p:txBody>
      </p:sp>
    </p:spTree>
    <p:extLst>
      <p:ext uri="{BB962C8B-B14F-4D97-AF65-F5344CB8AC3E}">
        <p14:creationId xmlns:p14="http://schemas.microsoft.com/office/powerpoint/2010/main" val="38707839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Effect transition="in" filter="fade">
                                      <p:cBhvr>
                                        <p:cTn id="19" dur="500"/>
                                        <p:tgtEl>
                                          <p:spTgt spid="15">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animEffect transition="in" filter="fade">
                                      <p:cBhvr>
                                        <p:cTn id="2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807AEA86-6E13-4BC1-B311-74D5DB6CC560}"/>
              </a:ext>
            </a:extLst>
          </p:cNvPr>
          <p:cNvSpPr/>
          <p:nvPr/>
        </p:nvSpPr>
        <p:spPr>
          <a:xfrm>
            <a:off x="-291690" y="1260156"/>
            <a:ext cx="575278" cy="159622"/>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6593287F-DF51-4245-8F16-A4475C23360C}"/>
              </a:ext>
            </a:extLst>
          </p:cNvPr>
          <p:cNvSpPr/>
          <p:nvPr/>
        </p:nvSpPr>
        <p:spPr>
          <a:xfrm rot="5400000" flipV="1">
            <a:off x="126923" y="1193895"/>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2FFDED0-18E5-48CF-AFB3-BE79A41334EB}"/>
              </a:ext>
            </a:extLst>
          </p:cNvPr>
          <p:cNvSpPr>
            <a:spLocks noGrp="1"/>
          </p:cNvSpPr>
          <p:nvPr>
            <p:ph type="sldNum" sz="quarter" idx="33"/>
          </p:nvPr>
        </p:nvSpPr>
        <p:spPr>
          <a:xfrm>
            <a:off x="11727656" y="6277243"/>
            <a:ext cx="464344" cy="400188"/>
          </a:xfrm>
          <a:prstGeom prst="roundRect">
            <a:avLst>
              <a:gd name="adj" fmla="val 9526"/>
            </a:avLst>
          </a:prstGeom>
          <a:gradFill>
            <a:gsLst>
              <a:gs pos="20000">
                <a:schemeClr val="tx1">
                  <a:lumMod val="75000"/>
                  <a:lumOff val="25000"/>
                </a:schemeClr>
              </a:gs>
              <a:gs pos="82000">
                <a:schemeClr val="tx1"/>
              </a:gs>
            </a:gsLst>
            <a:lin ang="3000000" scaled="0"/>
          </a:gradFill>
          <a:ln w="6350">
            <a:solidFill>
              <a:schemeClr val="accent1"/>
            </a:solidFill>
          </a:ln>
        </p:spPr>
        <p:txBody>
          <a:bodyPr anchor="ctr">
            <a:normAutofit/>
          </a:bodyPr>
          <a:lstStyle/>
          <a:p>
            <a:pPr>
              <a:spcAft>
                <a:spcPts val="600"/>
              </a:spcAft>
            </a:pPr>
            <a:fld id="{19B51A1E-902D-48AF-9020-955120F399B6}" type="slidenum">
              <a:rPr lang="en-US" noProof="0" smtClean="0"/>
              <a:pPr>
                <a:spcAft>
                  <a:spcPts val="600"/>
                </a:spcAft>
              </a:pPr>
              <a:t>82</a:t>
            </a:fld>
            <a:endParaRPr lang="en-US" noProof="0"/>
          </a:p>
        </p:txBody>
      </p:sp>
      <p:sp>
        <p:nvSpPr>
          <p:cNvPr id="15" name="Text Placeholder 3">
            <a:extLst>
              <a:ext uri="{FF2B5EF4-FFF2-40B4-BE49-F238E27FC236}">
                <a16:creationId xmlns:a16="http://schemas.microsoft.com/office/drawing/2014/main" id="{9560F0EA-4012-44F5-8C64-31BAED0F48E6}"/>
              </a:ext>
            </a:extLst>
          </p:cNvPr>
          <p:cNvSpPr>
            <a:spLocks noGrp="1"/>
          </p:cNvSpPr>
          <p:nvPr>
            <p:ph type="body" sz="half" idx="2"/>
          </p:nvPr>
        </p:nvSpPr>
        <p:spPr>
          <a:xfrm>
            <a:off x="168307" y="2401934"/>
            <a:ext cx="5226400" cy="4296683"/>
          </a:xfrm>
        </p:spPr>
        <p:txBody>
          <a:bodyPr/>
          <a:lstStyle/>
          <a:p>
            <a:pPr>
              <a:lnSpc>
                <a:spcPct val="150000"/>
              </a:lnSpc>
            </a:pPr>
            <a:r>
              <a:rPr lang="en-US" sz="2400" dirty="0">
                <a:latin typeface="Abadi Extra Light" panose="020B0204020104020204" pitchFamily="34" charset="0"/>
              </a:rPr>
              <a:t>Gather the family together. Read a Bible promise and have a special prayer of blessing.</a:t>
            </a:r>
          </a:p>
          <a:p>
            <a:pPr marL="342900" indent="-342900">
              <a:lnSpc>
                <a:spcPct val="150000"/>
              </a:lnSpc>
              <a:buFont typeface="Arial" panose="020B0604020202020204" pitchFamily="34" charset="0"/>
              <a:buChar char="•"/>
            </a:pPr>
            <a:r>
              <a:rPr lang="en-US" sz="2400" dirty="0">
                <a:latin typeface="Abadi Extra Light" panose="020B0204020104020204" pitchFamily="34" charset="0"/>
              </a:rPr>
              <a:t>Don’t forget about the children.</a:t>
            </a:r>
          </a:p>
        </p:txBody>
      </p:sp>
      <p:pic>
        <p:nvPicPr>
          <p:cNvPr id="8" name="Picture Placeholder 7">
            <a:extLst>
              <a:ext uri="{FF2B5EF4-FFF2-40B4-BE49-F238E27FC236}">
                <a16:creationId xmlns:a16="http://schemas.microsoft.com/office/drawing/2014/main" id="{DEEF06A5-419C-4C67-8DB7-D25F6E552B8B}"/>
              </a:ext>
            </a:extLst>
          </p:cNvPr>
          <p:cNvPicPr>
            <a:picLocks noGrp="1" noChangeAspect="1"/>
          </p:cNvPicPr>
          <p:nvPr>
            <p:ph type="pic" idx="1"/>
          </p:nvPr>
        </p:nvPicPr>
        <p:blipFill rotWithShape="1">
          <a:blip r:embed="rId3"/>
          <a:srcRect l="7960" r="6655"/>
          <a:stretch/>
        </p:blipFill>
        <p:spPr>
          <a:xfrm>
            <a:off x="5661853" y="366999"/>
            <a:ext cx="6065803" cy="5679039"/>
          </a:xfrm>
          <a:prstGeom prst="roundRect">
            <a:avLst>
              <a:gd name="adj" fmla="val 5554"/>
            </a:avLst>
          </a:prstGeom>
          <a:noFill/>
          <a:ln w="19050">
            <a:solidFill>
              <a:schemeClr val="accent4">
                <a:lumMod val="50000"/>
              </a:schemeClr>
            </a:solidFill>
          </a:ln>
          <a:effectLst>
            <a:outerShdw blurRad="50800" dist="38100" dir="8100000" algn="tr" rotWithShape="0">
              <a:prstClr val="black">
                <a:alpha val="40000"/>
              </a:prstClr>
            </a:outerShdw>
          </a:effectLst>
          <a:scene3d>
            <a:camera prst="orthographicFront"/>
            <a:lightRig rig="threePt" dir="t"/>
          </a:scene3d>
          <a:sp3d>
            <a:bevelT/>
          </a:sp3d>
        </p:spPr>
      </p:pic>
      <p:sp>
        <p:nvSpPr>
          <p:cNvPr id="9" name="TextBox 8">
            <a:extLst>
              <a:ext uri="{FF2B5EF4-FFF2-40B4-BE49-F238E27FC236}">
                <a16:creationId xmlns:a16="http://schemas.microsoft.com/office/drawing/2014/main" id="{947845A3-B59E-41B4-8F4D-CB703BAFFEC0}"/>
              </a:ext>
            </a:extLst>
          </p:cNvPr>
          <p:cNvSpPr txBox="1"/>
          <p:nvPr/>
        </p:nvSpPr>
        <p:spPr>
          <a:xfrm>
            <a:off x="129880" y="571680"/>
            <a:ext cx="5488095" cy="584775"/>
          </a:xfrm>
          <a:prstGeom prst="rect">
            <a:avLst/>
          </a:prstGeom>
          <a:noFill/>
        </p:spPr>
        <p:txBody>
          <a:bodyPr wrap="square" rtlCol="0">
            <a:spAutoFit/>
          </a:bodyPr>
          <a:lstStyle/>
          <a:p>
            <a:r>
              <a:rPr lang="en-US" sz="3200" b="1" dirty="0">
                <a:latin typeface="+mj-lt"/>
              </a:rPr>
              <a:t>How to Visit Church Members</a:t>
            </a:r>
          </a:p>
        </p:txBody>
      </p:sp>
      <p:sp>
        <p:nvSpPr>
          <p:cNvPr id="7" name="Rectangle: Rounded Corners 6">
            <a:extLst>
              <a:ext uri="{FF2B5EF4-FFF2-40B4-BE49-F238E27FC236}">
                <a16:creationId xmlns:a16="http://schemas.microsoft.com/office/drawing/2014/main" id="{F0D9DE5B-2F72-45E4-896B-A1006E5B2F22}"/>
              </a:ext>
            </a:extLst>
          </p:cNvPr>
          <p:cNvSpPr/>
          <p:nvPr/>
        </p:nvSpPr>
        <p:spPr>
          <a:xfrm>
            <a:off x="129880" y="1145219"/>
            <a:ext cx="5303254"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DFA6B88-1C87-40E6-AB49-07485080FE0B}"/>
              </a:ext>
            </a:extLst>
          </p:cNvPr>
          <p:cNvSpPr>
            <a:spLocks noGrp="1"/>
          </p:cNvSpPr>
          <p:nvPr>
            <p:ph type="title"/>
          </p:nvPr>
        </p:nvSpPr>
        <p:spPr>
          <a:xfrm>
            <a:off x="189853" y="1694856"/>
            <a:ext cx="5472000" cy="432000"/>
          </a:xfrm>
        </p:spPr>
        <p:txBody>
          <a:bodyPr/>
          <a:lstStyle/>
          <a:p>
            <a:r>
              <a:rPr lang="en-US" sz="2800" b="1" spc="100" dirty="0">
                <a:latin typeface="Agency FB" panose="020B0503020202020204" pitchFamily="34" charset="0"/>
              </a:rPr>
              <a:t>Ending The Visit:</a:t>
            </a:r>
          </a:p>
        </p:txBody>
      </p:sp>
    </p:spTree>
    <p:extLst>
      <p:ext uri="{BB962C8B-B14F-4D97-AF65-F5344CB8AC3E}">
        <p14:creationId xmlns:p14="http://schemas.microsoft.com/office/powerpoint/2010/main" val="27398640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349AC5-8342-4895-A7DB-F9E9D847A80A}"/>
              </a:ext>
            </a:extLst>
          </p:cNvPr>
          <p:cNvSpPr>
            <a:spLocks noGrp="1"/>
          </p:cNvSpPr>
          <p:nvPr>
            <p:ph type="sldNum" sz="quarter" idx="33"/>
          </p:nvPr>
        </p:nvSpPr>
        <p:spPr/>
        <p:txBody>
          <a:bodyPr/>
          <a:lstStyle/>
          <a:p>
            <a:fld id="{19B51A1E-902D-48AF-9020-955120F399B6}" type="slidenum">
              <a:rPr lang="en-US" noProof="0" smtClean="0"/>
              <a:pPr/>
              <a:t>83</a:t>
            </a:fld>
            <a:endParaRPr lang="en-US" noProof="0" dirty="0"/>
          </a:p>
        </p:txBody>
      </p:sp>
      <p:pic>
        <p:nvPicPr>
          <p:cNvPr id="6" name="Picture 5">
            <a:extLst>
              <a:ext uri="{FF2B5EF4-FFF2-40B4-BE49-F238E27FC236}">
                <a16:creationId xmlns:a16="http://schemas.microsoft.com/office/drawing/2014/main" id="{A996F588-835E-4DC7-9FB0-664259C4B738}"/>
              </a:ext>
            </a:extLst>
          </p:cNvPr>
          <p:cNvPicPr>
            <a:picLocks noChangeAspect="1"/>
          </p:cNvPicPr>
          <p:nvPr/>
        </p:nvPicPr>
        <p:blipFill>
          <a:blip r:embed="rId3"/>
          <a:srcRect/>
          <a:stretch/>
        </p:blipFill>
        <p:spPr>
          <a:xfrm>
            <a:off x="0" y="0"/>
            <a:ext cx="6459961" cy="6858000"/>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187EB0EA-FDE2-4EF2-8D57-BD62D5B7EEB2}"/>
              </a:ext>
            </a:extLst>
          </p:cNvPr>
          <p:cNvSpPr txBox="1"/>
          <p:nvPr/>
        </p:nvSpPr>
        <p:spPr>
          <a:xfrm>
            <a:off x="7315198" y="334678"/>
            <a:ext cx="5521911" cy="584775"/>
          </a:xfrm>
          <a:prstGeom prst="rect">
            <a:avLst/>
          </a:prstGeom>
          <a:noFill/>
        </p:spPr>
        <p:txBody>
          <a:bodyPr wrap="square" rtlCol="0">
            <a:spAutoFit/>
          </a:bodyPr>
          <a:lstStyle/>
          <a:p>
            <a:r>
              <a:rPr lang="en-US" sz="3200" b="1" dirty="0">
                <a:latin typeface="Corbel" panose="020B0503020204020204" pitchFamily="34" charset="0"/>
              </a:rPr>
              <a:t>How To Visit The Sick</a:t>
            </a:r>
          </a:p>
        </p:txBody>
      </p:sp>
      <p:sp>
        <p:nvSpPr>
          <p:cNvPr id="7" name="Rectangle: Rounded Corners 6">
            <a:extLst>
              <a:ext uri="{FF2B5EF4-FFF2-40B4-BE49-F238E27FC236}">
                <a16:creationId xmlns:a16="http://schemas.microsoft.com/office/drawing/2014/main" id="{D59831FC-AEF6-47C7-B871-0F399830C6E0}"/>
              </a:ext>
            </a:extLst>
          </p:cNvPr>
          <p:cNvSpPr/>
          <p:nvPr/>
        </p:nvSpPr>
        <p:spPr>
          <a:xfrm>
            <a:off x="7173157" y="921235"/>
            <a:ext cx="4339823" cy="627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6CC737D-5C18-45B0-A6D7-90DF60422055}"/>
              </a:ext>
            </a:extLst>
          </p:cNvPr>
          <p:cNvSpPr/>
          <p:nvPr/>
        </p:nvSpPr>
        <p:spPr>
          <a:xfrm>
            <a:off x="11359272" y="1047656"/>
            <a:ext cx="413787" cy="159622"/>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FD3E518B-123C-41FB-A631-AC2653B39DAB}"/>
              </a:ext>
            </a:extLst>
          </p:cNvPr>
          <p:cNvSpPr/>
          <p:nvPr/>
        </p:nvSpPr>
        <p:spPr>
          <a:xfrm rot="16200000" flipH="1" flipV="1">
            <a:off x="11356315" y="988739"/>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AF8E56-4CB4-4CE1-A7A7-BE6BAD48E7AD}"/>
              </a:ext>
            </a:extLst>
          </p:cNvPr>
          <p:cNvSpPr txBox="1"/>
          <p:nvPr/>
        </p:nvSpPr>
        <p:spPr>
          <a:xfrm>
            <a:off x="6720040" y="2129573"/>
            <a:ext cx="4339823" cy="2939331"/>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400" dirty="0">
                <a:latin typeface="Abadi Extra Light" panose="020B0204020104020204" pitchFamily="34" charset="0"/>
              </a:rPr>
              <a:t>Give them encouragement</a:t>
            </a:r>
          </a:p>
          <a:p>
            <a:pPr marL="285750" indent="-285750">
              <a:lnSpc>
                <a:spcPct val="200000"/>
              </a:lnSpc>
              <a:buFont typeface="Arial" panose="020B0604020202020204" pitchFamily="34" charset="0"/>
              <a:buChar char="•"/>
            </a:pPr>
            <a:r>
              <a:rPr lang="en-US" sz="2400" dirty="0">
                <a:latin typeface="Abadi Extra Light" panose="020B0204020104020204" pitchFamily="34" charset="0"/>
              </a:rPr>
              <a:t>Bring a smile to their face</a:t>
            </a:r>
          </a:p>
          <a:p>
            <a:pPr marL="285750" indent="-285750">
              <a:lnSpc>
                <a:spcPct val="200000"/>
              </a:lnSpc>
              <a:buFont typeface="Arial" panose="020B0604020202020204" pitchFamily="34" charset="0"/>
              <a:buChar char="•"/>
            </a:pPr>
            <a:r>
              <a:rPr lang="en-US" sz="2400" dirty="0">
                <a:latin typeface="Abadi Extra Light" panose="020B0204020104020204" pitchFamily="34" charset="0"/>
              </a:rPr>
              <a:t>Give them strength</a:t>
            </a:r>
          </a:p>
          <a:p>
            <a:pPr marL="285750" indent="-285750">
              <a:lnSpc>
                <a:spcPct val="200000"/>
              </a:lnSpc>
              <a:buFont typeface="Arial" panose="020B0604020202020204" pitchFamily="34" charset="0"/>
              <a:buChar char="•"/>
            </a:pPr>
            <a:r>
              <a:rPr lang="en-US" sz="2400" dirty="0">
                <a:latin typeface="Abadi Extra Light" panose="020B0204020104020204" pitchFamily="34" charset="0"/>
              </a:rPr>
              <a:t>Point them to Jesus</a:t>
            </a:r>
          </a:p>
        </p:txBody>
      </p:sp>
      <p:sp>
        <p:nvSpPr>
          <p:cNvPr id="12" name="Title 1">
            <a:extLst>
              <a:ext uri="{FF2B5EF4-FFF2-40B4-BE49-F238E27FC236}">
                <a16:creationId xmlns:a16="http://schemas.microsoft.com/office/drawing/2014/main" id="{8F2F54EC-64BC-483A-B39C-ED42A23B6033}"/>
              </a:ext>
            </a:extLst>
          </p:cNvPr>
          <p:cNvSpPr>
            <a:spLocks noGrp="1"/>
          </p:cNvSpPr>
          <p:nvPr>
            <p:ph type="title"/>
          </p:nvPr>
        </p:nvSpPr>
        <p:spPr>
          <a:xfrm>
            <a:off x="6720040" y="1506010"/>
            <a:ext cx="5472000" cy="432000"/>
          </a:xfrm>
        </p:spPr>
        <p:txBody>
          <a:bodyPr/>
          <a:lstStyle/>
          <a:p>
            <a:r>
              <a:rPr lang="en-US" sz="2800" b="1" spc="100" dirty="0">
                <a:latin typeface="Agency FB" panose="020B0503020202020204" pitchFamily="34" charset="0"/>
              </a:rPr>
              <a:t>Purpose:</a:t>
            </a:r>
          </a:p>
        </p:txBody>
      </p:sp>
    </p:spTree>
    <p:extLst>
      <p:ext uri="{BB962C8B-B14F-4D97-AF65-F5344CB8AC3E}">
        <p14:creationId xmlns:p14="http://schemas.microsoft.com/office/powerpoint/2010/main" val="28599777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349AC5-8342-4895-A7DB-F9E9D847A80A}"/>
              </a:ext>
            </a:extLst>
          </p:cNvPr>
          <p:cNvSpPr>
            <a:spLocks noGrp="1"/>
          </p:cNvSpPr>
          <p:nvPr>
            <p:ph type="sldNum" sz="quarter" idx="33"/>
          </p:nvPr>
        </p:nvSpPr>
        <p:spPr/>
        <p:txBody>
          <a:bodyPr/>
          <a:lstStyle/>
          <a:p>
            <a:fld id="{19B51A1E-902D-48AF-9020-955120F399B6}" type="slidenum">
              <a:rPr lang="en-US" noProof="0" smtClean="0"/>
              <a:pPr/>
              <a:t>84</a:t>
            </a:fld>
            <a:endParaRPr lang="en-US" noProof="0" dirty="0"/>
          </a:p>
        </p:txBody>
      </p:sp>
      <p:sp>
        <p:nvSpPr>
          <p:cNvPr id="7" name="Rectangle: Rounded Corners 6">
            <a:extLst>
              <a:ext uri="{FF2B5EF4-FFF2-40B4-BE49-F238E27FC236}">
                <a16:creationId xmlns:a16="http://schemas.microsoft.com/office/drawing/2014/main" id="{D59831FC-AEF6-47C7-B871-0F399830C6E0}"/>
              </a:ext>
            </a:extLst>
          </p:cNvPr>
          <p:cNvSpPr/>
          <p:nvPr/>
        </p:nvSpPr>
        <p:spPr>
          <a:xfrm>
            <a:off x="7173157" y="921235"/>
            <a:ext cx="4339823" cy="627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6CC737D-5C18-45B0-A6D7-90DF60422055}"/>
              </a:ext>
            </a:extLst>
          </p:cNvPr>
          <p:cNvSpPr/>
          <p:nvPr/>
        </p:nvSpPr>
        <p:spPr>
          <a:xfrm>
            <a:off x="11359272" y="1047656"/>
            <a:ext cx="413787" cy="159622"/>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FD3E518B-123C-41FB-A631-AC2653B39DAB}"/>
              </a:ext>
            </a:extLst>
          </p:cNvPr>
          <p:cNvSpPr/>
          <p:nvPr/>
        </p:nvSpPr>
        <p:spPr>
          <a:xfrm rot="16200000" flipH="1" flipV="1">
            <a:off x="11356315" y="988739"/>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AF8E56-4CB4-4CE1-A7A7-BE6BAD48E7AD}"/>
              </a:ext>
            </a:extLst>
          </p:cNvPr>
          <p:cNvSpPr txBox="1"/>
          <p:nvPr/>
        </p:nvSpPr>
        <p:spPr>
          <a:xfrm>
            <a:off x="6720040" y="1938010"/>
            <a:ext cx="4339823" cy="4416658"/>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400" dirty="0">
                <a:latin typeface="Abadi Extra Light" panose="020B0204020104020204" pitchFamily="34" charset="0"/>
              </a:rPr>
              <a:t>What brought you here?</a:t>
            </a:r>
          </a:p>
          <a:p>
            <a:pPr marL="285750" indent="-285750">
              <a:lnSpc>
                <a:spcPct val="200000"/>
              </a:lnSpc>
              <a:buFont typeface="Arial" panose="020B0604020202020204" pitchFamily="34" charset="0"/>
              <a:buChar char="•"/>
            </a:pPr>
            <a:r>
              <a:rPr lang="en-US" sz="2400" dirty="0">
                <a:latin typeface="Abadi Extra Light" panose="020B0204020104020204" pitchFamily="34" charset="0"/>
              </a:rPr>
              <a:t>What have the doctors said?</a:t>
            </a:r>
          </a:p>
          <a:p>
            <a:pPr marL="285750" indent="-285750">
              <a:lnSpc>
                <a:spcPct val="200000"/>
              </a:lnSpc>
              <a:buFont typeface="Arial" panose="020B0604020202020204" pitchFamily="34" charset="0"/>
              <a:buChar char="•"/>
            </a:pPr>
            <a:r>
              <a:rPr lang="en-US" sz="2400" dirty="0">
                <a:latin typeface="Abadi Extra Light" panose="020B0204020104020204" pitchFamily="34" charset="0"/>
              </a:rPr>
              <a:t>How do you feel about it?</a:t>
            </a:r>
          </a:p>
          <a:p>
            <a:pPr marL="285750" indent="-285750">
              <a:lnSpc>
                <a:spcPct val="200000"/>
              </a:lnSpc>
              <a:buFont typeface="Arial" panose="020B0604020202020204" pitchFamily="34" charset="0"/>
              <a:buChar char="•"/>
            </a:pPr>
            <a:r>
              <a:rPr lang="en-US" sz="2400" dirty="0">
                <a:latin typeface="Abadi Extra Light" panose="020B0204020104020204" pitchFamily="34" charset="0"/>
              </a:rPr>
              <a:t>When can you go home?</a:t>
            </a:r>
          </a:p>
          <a:p>
            <a:pPr marL="285750" indent="-285750">
              <a:lnSpc>
                <a:spcPct val="200000"/>
              </a:lnSpc>
              <a:buFont typeface="Arial" panose="020B0604020202020204" pitchFamily="34" charset="0"/>
              <a:buChar char="•"/>
            </a:pPr>
            <a:r>
              <a:rPr lang="en-US" sz="2400" dirty="0">
                <a:latin typeface="Abadi Extra Light" panose="020B0204020104020204" pitchFamily="34" charset="0"/>
              </a:rPr>
              <a:t>What can I do to help?</a:t>
            </a:r>
          </a:p>
          <a:p>
            <a:pPr marL="285750" indent="-285750">
              <a:lnSpc>
                <a:spcPct val="200000"/>
              </a:lnSpc>
              <a:buFont typeface="Arial" panose="020B0604020202020204" pitchFamily="34" charset="0"/>
              <a:buChar char="•"/>
            </a:pPr>
            <a:r>
              <a:rPr lang="en-US" sz="2400" dirty="0">
                <a:latin typeface="Abadi Extra Light" panose="020B0204020104020204" pitchFamily="34" charset="0"/>
              </a:rPr>
              <a:t>Use FORT</a:t>
            </a:r>
          </a:p>
        </p:txBody>
      </p:sp>
      <p:sp>
        <p:nvSpPr>
          <p:cNvPr id="12" name="Title 1">
            <a:extLst>
              <a:ext uri="{FF2B5EF4-FFF2-40B4-BE49-F238E27FC236}">
                <a16:creationId xmlns:a16="http://schemas.microsoft.com/office/drawing/2014/main" id="{8F2F54EC-64BC-483A-B39C-ED42A23B6033}"/>
              </a:ext>
            </a:extLst>
          </p:cNvPr>
          <p:cNvSpPr>
            <a:spLocks noGrp="1"/>
          </p:cNvSpPr>
          <p:nvPr>
            <p:ph type="title"/>
          </p:nvPr>
        </p:nvSpPr>
        <p:spPr>
          <a:xfrm>
            <a:off x="6720040" y="1506010"/>
            <a:ext cx="5472000" cy="432000"/>
          </a:xfrm>
        </p:spPr>
        <p:txBody>
          <a:bodyPr/>
          <a:lstStyle/>
          <a:p>
            <a:r>
              <a:rPr lang="en-US" sz="2800" b="1" spc="100" dirty="0">
                <a:latin typeface="Agency FB" panose="020B0503020202020204" pitchFamily="34" charset="0"/>
              </a:rPr>
              <a:t>What To Say:</a:t>
            </a:r>
          </a:p>
        </p:txBody>
      </p:sp>
      <p:sp>
        <p:nvSpPr>
          <p:cNvPr id="10" name="TextBox 9">
            <a:extLst>
              <a:ext uri="{FF2B5EF4-FFF2-40B4-BE49-F238E27FC236}">
                <a16:creationId xmlns:a16="http://schemas.microsoft.com/office/drawing/2014/main" id="{453C276F-313C-4E1C-986C-D82B935C7F33}"/>
              </a:ext>
            </a:extLst>
          </p:cNvPr>
          <p:cNvSpPr txBox="1"/>
          <p:nvPr/>
        </p:nvSpPr>
        <p:spPr>
          <a:xfrm>
            <a:off x="7315198" y="334678"/>
            <a:ext cx="5521911" cy="584775"/>
          </a:xfrm>
          <a:prstGeom prst="rect">
            <a:avLst/>
          </a:prstGeom>
          <a:noFill/>
        </p:spPr>
        <p:txBody>
          <a:bodyPr wrap="square" rtlCol="0">
            <a:spAutoFit/>
          </a:bodyPr>
          <a:lstStyle/>
          <a:p>
            <a:r>
              <a:rPr lang="en-US" sz="3200" b="1" dirty="0">
                <a:latin typeface="Corbel" panose="020B0503020204020204" pitchFamily="34" charset="0"/>
              </a:rPr>
              <a:t>How To Visit The Sick</a:t>
            </a:r>
          </a:p>
        </p:txBody>
      </p:sp>
      <p:pic>
        <p:nvPicPr>
          <p:cNvPr id="11" name="Picture 10">
            <a:extLst>
              <a:ext uri="{FF2B5EF4-FFF2-40B4-BE49-F238E27FC236}">
                <a16:creationId xmlns:a16="http://schemas.microsoft.com/office/drawing/2014/main" id="{12AD890B-53B3-437F-B258-339ADCBD9B02}"/>
              </a:ext>
            </a:extLst>
          </p:cNvPr>
          <p:cNvPicPr>
            <a:picLocks noChangeAspect="1"/>
          </p:cNvPicPr>
          <p:nvPr/>
        </p:nvPicPr>
        <p:blipFill>
          <a:blip r:embed="rId3"/>
          <a:srcRect/>
          <a:stretch/>
        </p:blipFill>
        <p:spPr>
          <a:xfrm>
            <a:off x="0" y="0"/>
            <a:ext cx="6459961" cy="685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127559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349AC5-8342-4895-A7DB-F9E9D847A80A}"/>
              </a:ext>
            </a:extLst>
          </p:cNvPr>
          <p:cNvSpPr>
            <a:spLocks noGrp="1"/>
          </p:cNvSpPr>
          <p:nvPr>
            <p:ph type="sldNum" sz="quarter" idx="33"/>
          </p:nvPr>
        </p:nvSpPr>
        <p:spPr/>
        <p:txBody>
          <a:bodyPr/>
          <a:lstStyle/>
          <a:p>
            <a:fld id="{19B51A1E-902D-48AF-9020-955120F399B6}" type="slidenum">
              <a:rPr lang="en-US" noProof="0" smtClean="0"/>
              <a:pPr/>
              <a:t>85</a:t>
            </a:fld>
            <a:endParaRPr lang="en-US" noProof="0" dirty="0"/>
          </a:p>
        </p:txBody>
      </p:sp>
      <p:sp>
        <p:nvSpPr>
          <p:cNvPr id="7" name="Rectangle: Rounded Corners 6">
            <a:extLst>
              <a:ext uri="{FF2B5EF4-FFF2-40B4-BE49-F238E27FC236}">
                <a16:creationId xmlns:a16="http://schemas.microsoft.com/office/drawing/2014/main" id="{D59831FC-AEF6-47C7-B871-0F399830C6E0}"/>
              </a:ext>
            </a:extLst>
          </p:cNvPr>
          <p:cNvSpPr/>
          <p:nvPr/>
        </p:nvSpPr>
        <p:spPr>
          <a:xfrm>
            <a:off x="7173157" y="921235"/>
            <a:ext cx="4339823" cy="627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6CC737D-5C18-45B0-A6D7-90DF60422055}"/>
              </a:ext>
            </a:extLst>
          </p:cNvPr>
          <p:cNvSpPr/>
          <p:nvPr/>
        </p:nvSpPr>
        <p:spPr>
          <a:xfrm>
            <a:off x="11359272" y="1047656"/>
            <a:ext cx="413787" cy="159622"/>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FD3E518B-123C-41FB-A631-AC2653B39DAB}"/>
              </a:ext>
            </a:extLst>
          </p:cNvPr>
          <p:cNvSpPr/>
          <p:nvPr/>
        </p:nvSpPr>
        <p:spPr>
          <a:xfrm rot="16200000" flipH="1" flipV="1">
            <a:off x="11356315" y="988739"/>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AF8E56-4CB4-4CE1-A7A7-BE6BAD48E7AD}"/>
              </a:ext>
            </a:extLst>
          </p:cNvPr>
          <p:cNvSpPr txBox="1"/>
          <p:nvPr/>
        </p:nvSpPr>
        <p:spPr>
          <a:xfrm>
            <a:off x="6720040" y="1959334"/>
            <a:ext cx="4339823" cy="293933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latin typeface="Abadi Extra Light" panose="020B0204020104020204" pitchFamily="34" charset="0"/>
              </a:rPr>
              <a:t>Don’t stay long unless they request it</a:t>
            </a:r>
          </a:p>
          <a:p>
            <a:pPr marL="285750" indent="-285750">
              <a:lnSpc>
                <a:spcPct val="150000"/>
              </a:lnSpc>
              <a:buFont typeface="Arial" panose="020B0604020202020204" pitchFamily="34" charset="0"/>
              <a:buChar char="•"/>
            </a:pPr>
            <a:r>
              <a:rPr lang="en-US" sz="2400" dirty="0">
                <a:latin typeface="Abadi Extra Light" panose="020B0204020104020204" pitchFamily="34" charset="0"/>
              </a:rPr>
              <a:t>Read a Bible promise and speak an encouraging word</a:t>
            </a:r>
          </a:p>
          <a:p>
            <a:pPr marL="285750" indent="-285750">
              <a:lnSpc>
                <a:spcPct val="200000"/>
              </a:lnSpc>
              <a:buFont typeface="Arial" panose="020B0604020202020204" pitchFamily="34" charset="0"/>
              <a:buChar char="•"/>
            </a:pPr>
            <a:r>
              <a:rPr lang="en-US" sz="2400" dirty="0">
                <a:latin typeface="Abadi Extra Light" panose="020B0204020104020204" pitchFamily="34" charset="0"/>
              </a:rPr>
              <a:t>Take their hand and have prayer</a:t>
            </a:r>
          </a:p>
        </p:txBody>
      </p:sp>
      <p:sp>
        <p:nvSpPr>
          <p:cNvPr id="13" name="TextBox 12">
            <a:extLst>
              <a:ext uri="{FF2B5EF4-FFF2-40B4-BE49-F238E27FC236}">
                <a16:creationId xmlns:a16="http://schemas.microsoft.com/office/drawing/2014/main" id="{3105A801-FD13-48AC-AAFA-F7423CBFC9EB}"/>
              </a:ext>
            </a:extLst>
          </p:cNvPr>
          <p:cNvSpPr txBox="1"/>
          <p:nvPr/>
        </p:nvSpPr>
        <p:spPr>
          <a:xfrm>
            <a:off x="7315198" y="334678"/>
            <a:ext cx="5521911" cy="584775"/>
          </a:xfrm>
          <a:prstGeom prst="rect">
            <a:avLst/>
          </a:prstGeom>
          <a:noFill/>
        </p:spPr>
        <p:txBody>
          <a:bodyPr wrap="square" rtlCol="0">
            <a:spAutoFit/>
          </a:bodyPr>
          <a:lstStyle/>
          <a:p>
            <a:r>
              <a:rPr lang="en-US" sz="3200" b="1" dirty="0">
                <a:latin typeface="Corbel" panose="020B0503020204020204" pitchFamily="34" charset="0"/>
              </a:rPr>
              <a:t>How To Visit The Sick</a:t>
            </a:r>
          </a:p>
        </p:txBody>
      </p:sp>
      <p:pic>
        <p:nvPicPr>
          <p:cNvPr id="14" name="Picture 13">
            <a:extLst>
              <a:ext uri="{FF2B5EF4-FFF2-40B4-BE49-F238E27FC236}">
                <a16:creationId xmlns:a16="http://schemas.microsoft.com/office/drawing/2014/main" id="{8642BDCD-9983-491A-A16A-E37FB4F9B43D}"/>
              </a:ext>
            </a:extLst>
          </p:cNvPr>
          <p:cNvPicPr>
            <a:picLocks noChangeAspect="1"/>
          </p:cNvPicPr>
          <p:nvPr/>
        </p:nvPicPr>
        <p:blipFill>
          <a:blip r:embed="rId3"/>
          <a:srcRect/>
          <a:stretch/>
        </p:blipFill>
        <p:spPr>
          <a:xfrm>
            <a:off x="0" y="0"/>
            <a:ext cx="6459961" cy="685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164919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71B4EF7-2F43-4DE1-B5EB-E3A3546B478D}"/>
              </a:ext>
            </a:extLst>
          </p:cNvPr>
          <p:cNvSpPr/>
          <p:nvPr/>
        </p:nvSpPr>
        <p:spPr>
          <a:xfrm>
            <a:off x="-20710" y="1590455"/>
            <a:ext cx="413787" cy="159622"/>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57AA02-B119-49F8-AAAB-893AD6E0E4FF}"/>
              </a:ext>
            </a:extLst>
          </p:cNvPr>
          <p:cNvSpPr>
            <a:spLocks noGrp="1"/>
          </p:cNvSpPr>
          <p:nvPr>
            <p:ph type="title"/>
          </p:nvPr>
        </p:nvSpPr>
        <p:spPr>
          <a:xfrm>
            <a:off x="311672" y="313245"/>
            <a:ext cx="4370168" cy="989457"/>
          </a:xfrm>
        </p:spPr>
        <p:txBody>
          <a:bodyPr/>
          <a:lstStyle/>
          <a:p>
            <a:r>
              <a:rPr lang="en-US" b="1" dirty="0"/>
              <a:t>How To Visit During Evangelistic Meetings</a:t>
            </a:r>
          </a:p>
        </p:txBody>
      </p:sp>
      <p:sp>
        <p:nvSpPr>
          <p:cNvPr id="3" name="Slide Number Placeholder 2">
            <a:extLst>
              <a:ext uri="{FF2B5EF4-FFF2-40B4-BE49-F238E27FC236}">
                <a16:creationId xmlns:a16="http://schemas.microsoft.com/office/drawing/2014/main" id="{D352225A-2E19-4164-AA6A-FBDA21B8C55A}"/>
              </a:ext>
            </a:extLst>
          </p:cNvPr>
          <p:cNvSpPr>
            <a:spLocks noGrp="1"/>
          </p:cNvSpPr>
          <p:nvPr>
            <p:ph type="sldNum" sz="quarter" idx="33"/>
          </p:nvPr>
        </p:nvSpPr>
        <p:spPr>
          <a:ln>
            <a:solidFill>
              <a:srgbClr val="3494BA"/>
            </a:solidFill>
          </a:ln>
        </p:spPr>
        <p:txBody>
          <a:bodyPr/>
          <a:lstStyle/>
          <a:p>
            <a:fld id="{19B51A1E-902D-48AF-9020-955120F399B6}" type="slidenum">
              <a:rPr lang="en-US" noProof="0" smtClean="0"/>
              <a:pPr/>
              <a:t>86</a:t>
            </a:fld>
            <a:endParaRPr lang="en-US" noProof="0" dirty="0"/>
          </a:p>
        </p:txBody>
      </p:sp>
      <p:sp>
        <p:nvSpPr>
          <p:cNvPr id="4" name="Text Placeholder 3">
            <a:extLst>
              <a:ext uri="{FF2B5EF4-FFF2-40B4-BE49-F238E27FC236}">
                <a16:creationId xmlns:a16="http://schemas.microsoft.com/office/drawing/2014/main" id="{23AAF10B-21D2-4380-B27F-19A98C0AD22B}"/>
              </a:ext>
            </a:extLst>
          </p:cNvPr>
          <p:cNvSpPr>
            <a:spLocks noGrp="1"/>
          </p:cNvSpPr>
          <p:nvPr>
            <p:ph type="body" sz="half" idx="2"/>
          </p:nvPr>
        </p:nvSpPr>
        <p:spPr>
          <a:xfrm>
            <a:off x="311672" y="2553719"/>
            <a:ext cx="3932237" cy="2554205"/>
          </a:xfrm>
        </p:spPr>
        <p:txBody>
          <a:bodyPr/>
          <a:lstStyle/>
          <a:p>
            <a:pPr marL="285750" indent="-285750">
              <a:lnSpc>
                <a:spcPct val="100000"/>
              </a:lnSpc>
              <a:buFont typeface="Arial" panose="020B0604020202020204" pitchFamily="34" charset="0"/>
              <a:buChar char="•"/>
            </a:pPr>
            <a:r>
              <a:rPr lang="en-US" sz="2400" dirty="0">
                <a:latin typeface="Abadi Extra Light" panose="020B0204020104020204" pitchFamily="34" charset="0"/>
              </a:rPr>
              <a:t>To make a personal connection</a:t>
            </a:r>
          </a:p>
          <a:p>
            <a:pPr marL="285750" indent="-285750">
              <a:lnSpc>
                <a:spcPct val="100000"/>
              </a:lnSpc>
              <a:buFont typeface="Arial" panose="020B0604020202020204" pitchFamily="34" charset="0"/>
              <a:buChar char="•"/>
            </a:pPr>
            <a:r>
              <a:rPr lang="en-US" sz="2400" dirty="0">
                <a:latin typeface="Abadi Extra Light" panose="020B0204020104020204" pitchFamily="34" charset="0"/>
              </a:rPr>
              <a:t>To develop a friendship that will open hearts</a:t>
            </a:r>
          </a:p>
          <a:p>
            <a:pPr marL="285750" indent="-285750">
              <a:lnSpc>
                <a:spcPct val="100000"/>
              </a:lnSpc>
              <a:buFont typeface="Arial" panose="020B0604020202020204" pitchFamily="34" charset="0"/>
              <a:buChar char="•"/>
            </a:pPr>
            <a:r>
              <a:rPr lang="en-US" sz="2400" dirty="0">
                <a:latin typeface="Abadi Extra Light" panose="020B0204020104020204" pitchFamily="34" charset="0"/>
              </a:rPr>
              <a:t>To provide an opportunity to hear their story</a:t>
            </a:r>
          </a:p>
        </p:txBody>
      </p:sp>
      <p:pic>
        <p:nvPicPr>
          <p:cNvPr id="7" name="Picture Placeholder 6" descr="A group of people posing for the camera&#10;&#10;Description automatically generated">
            <a:extLst>
              <a:ext uri="{FF2B5EF4-FFF2-40B4-BE49-F238E27FC236}">
                <a16:creationId xmlns:a16="http://schemas.microsoft.com/office/drawing/2014/main" id="{5CA38B49-5B0D-4735-A366-B25582C6767C}"/>
              </a:ext>
            </a:extLst>
          </p:cNvPr>
          <p:cNvPicPr>
            <a:picLocks noGrp="1" noChangeAspect="1"/>
          </p:cNvPicPr>
          <p:nvPr>
            <p:ph type="pic" idx="1"/>
          </p:nvPr>
        </p:nvPicPr>
        <p:blipFill>
          <a:blip r:embed="rId3"/>
          <a:srcRect l="5492" r="5492"/>
          <a:stretch>
            <a:fillRect/>
          </a:stretch>
        </p:blipFill>
        <p:spPr>
          <a:prstGeom prst="rect">
            <a:avLst/>
          </a:prstGeom>
          <a:ln>
            <a:noFill/>
          </a:ln>
          <a:effectLst>
            <a:outerShdw blurRad="292100" dist="139700" dir="2700000" algn="tl" rotWithShape="0">
              <a:srgbClr val="333333">
                <a:alpha val="65000"/>
              </a:srgbClr>
            </a:outerShdw>
          </a:effectLst>
        </p:spPr>
      </p:pic>
      <p:sp>
        <p:nvSpPr>
          <p:cNvPr id="8" name="Rectangle: Rounded Corners 7">
            <a:extLst>
              <a:ext uri="{FF2B5EF4-FFF2-40B4-BE49-F238E27FC236}">
                <a16:creationId xmlns:a16="http://schemas.microsoft.com/office/drawing/2014/main" id="{60F03BBA-85E7-485B-8F45-6728ED9BBD95}"/>
              </a:ext>
            </a:extLst>
          </p:cNvPr>
          <p:cNvSpPr/>
          <p:nvPr/>
        </p:nvSpPr>
        <p:spPr>
          <a:xfrm>
            <a:off x="230268" y="1462711"/>
            <a:ext cx="4339823" cy="627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E5FF69A0-8A18-4D4A-BB26-3B89C5272E4C}"/>
              </a:ext>
            </a:extLst>
          </p:cNvPr>
          <p:cNvSpPr/>
          <p:nvPr/>
        </p:nvSpPr>
        <p:spPr>
          <a:xfrm rot="5400000" flipV="1">
            <a:off x="220423" y="1535322"/>
            <a:ext cx="182499" cy="1628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867DE2D-2438-4104-8E6B-53D1CFBA40FB}"/>
              </a:ext>
            </a:extLst>
          </p:cNvPr>
          <p:cNvSpPr txBox="1">
            <a:spLocks/>
          </p:cNvSpPr>
          <p:nvPr/>
        </p:nvSpPr>
        <p:spPr>
          <a:xfrm>
            <a:off x="311672" y="1926383"/>
            <a:ext cx="5472000" cy="432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kern="1200" dirty="0">
                <a:solidFill>
                  <a:schemeClr val="tx1">
                    <a:lumMod val="75000"/>
                    <a:lumOff val="25000"/>
                  </a:schemeClr>
                </a:solidFill>
                <a:latin typeface="+mj-lt"/>
                <a:ea typeface="+mj-ea"/>
                <a:cs typeface="+mj-cs"/>
              </a:defRPr>
            </a:lvl1pPr>
          </a:lstStyle>
          <a:p>
            <a:r>
              <a:rPr lang="en-US" sz="2800" b="1" spc="100" dirty="0">
                <a:latin typeface="Agency FB" panose="020B0503020202020204" pitchFamily="34" charset="0"/>
              </a:rPr>
              <a:t>Purpose</a:t>
            </a:r>
            <a:r>
              <a:rPr lang="en-US" sz="2800" b="1" spc="100" dirty="0"/>
              <a:t>:</a:t>
            </a:r>
          </a:p>
        </p:txBody>
      </p:sp>
    </p:spTree>
    <p:extLst>
      <p:ext uri="{BB962C8B-B14F-4D97-AF65-F5344CB8AC3E}">
        <p14:creationId xmlns:p14="http://schemas.microsoft.com/office/powerpoint/2010/main" val="1088519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71B4EF7-2F43-4DE1-B5EB-E3A3546B478D}"/>
              </a:ext>
            </a:extLst>
          </p:cNvPr>
          <p:cNvSpPr/>
          <p:nvPr/>
        </p:nvSpPr>
        <p:spPr>
          <a:xfrm>
            <a:off x="-20710" y="1590455"/>
            <a:ext cx="413787" cy="159622"/>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57AA02-B119-49F8-AAAB-893AD6E0E4FF}"/>
              </a:ext>
            </a:extLst>
          </p:cNvPr>
          <p:cNvSpPr>
            <a:spLocks noGrp="1"/>
          </p:cNvSpPr>
          <p:nvPr>
            <p:ph type="title"/>
          </p:nvPr>
        </p:nvSpPr>
        <p:spPr>
          <a:xfrm>
            <a:off x="311672" y="313245"/>
            <a:ext cx="4370168" cy="989457"/>
          </a:xfrm>
        </p:spPr>
        <p:txBody>
          <a:bodyPr/>
          <a:lstStyle/>
          <a:p>
            <a:r>
              <a:rPr lang="en-US" b="1" dirty="0"/>
              <a:t>How To Visit During Evangelistic Meetings</a:t>
            </a:r>
          </a:p>
        </p:txBody>
      </p:sp>
      <p:sp>
        <p:nvSpPr>
          <p:cNvPr id="3" name="Slide Number Placeholder 2">
            <a:extLst>
              <a:ext uri="{FF2B5EF4-FFF2-40B4-BE49-F238E27FC236}">
                <a16:creationId xmlns:a16="http://schemas.microsoft.com/office/drawing/2014/main" id="{D352225A-2E19-4164-AA6A-FBDA21B8C55A}"/>
              </a:ext>
            </a:extLst>
          </p:cNvPr>
          <p:cNvSpPr>
            <a:spLocks noGrp="1"/>
          </p:cNvSpPr>
          <p:nvPr>
            <p:ph type="sldNum" sz="quarter" idx="33"/>
          </p:nvPr>
        </p:nvSpPr>
        <p:spPr>
          <a:ln>
            <a:solidFill>
              <a:srgbClr val="3494BA"/>
            </a:solidFill>
          </a:ln>
        </p:spPr>
        <p:txBody>
          <a:bodyPr/>
          <a:lstStyle/>
          <a:p>
            <a:fld id="{19B51A1E-902D-48AF-9020-955120F399B6}" type="slidenum">
              <a:rPr lang="en-US" noProof="0" smtClean="0"/>
              <a:pPr/>
              <a:t>87</a:t>
            </a:fld>
            <a:endParaRPr lang="en-US" noProof="0" dirty="0"/>
          </a:p>
        </p:txBody>
      </p:sp>
      <p:sp>
        <p:nvSpPr>
          <p:cNvPr id="4" name="Text Placeholder 3">
            <a:extLst>
              <a:ext uri="{FF2B5EF4-FFF2-40B4-BE49-F238E27FC236}">
                <a16:creationId xmlns:a16="http://schemas.microsoft.com/office/drawing/2014/main" id="{23AAF10B-21D2-4380-B27F-19A98C0AD22B}"/>
              </a:ext>
            </a:extLst>
          </p:cNvPr>
          <p:cNvSpPr>
            <a:spLocks noGrp="1"/>
          </p:cNvSpPr>
          <p:nvPr>
            <p:ph type="body" sz="half" idx="2"/>
          </p:nvPr>
        </p:nvSpPr>
        <p:spPr>
          <a:xfrm>
            <a:off x="186183" y="2534689"/>
            <a:ext cx="4710271" cy="2554205"/>
          </a:xfrm>
        </p:spPr>
        <p:txBody>
          <a:bodyPr/>
          <a:lstStyle/>
          <a:p>
            <a:pPr>
              <a:lnSpc>
                <a:spcPct val="150000"/>
              </a:lnSpc>
            </a:pPr>
            <a:r>
              <a:rPr lang="en-US" sz="2400" dirty="0">
                <a:latin typeface="Abadi Extra Light" panose="020B0204020104020204" pitchFamily="34" charset="0"/>
              </a:rPr>
              <a:t>“Hi Mary! This is David from the </a:t>
            </a:r>
            <a:r>
              <a:rPr lang="en-US" sz="2400">
                <a:latin typeface="Abadi Extra Light" panose="020B0204020104020204" pitchFamily="34" charset="0"/>
              </a:rPr>
              <a:t>Forecasting Hope seminar</a:t>
            </a:r>
            <a:r>
              <a:rPr lang="en-US" sz="2400" dirty="0">
                <a:latin typeface="Abadi Extra Light" panose="020B0204020104020204" pitchFamily="34" charset="0"/>
              </a:rPr>
              <a:t>. I just stopped by for a minute to thank you for coming to the meetings. I wanted to give you this gift as a token of our appreciation.”</a:t>
            </a:r>
          </a:p>
        </p:txBody>
      </p:sp>
      <p:pic>
        <p:nvPicPr>
          <p:cNvPr id="7" name="Picture Placeholder 6" descr="A group of people posing for the camera&#10;&#10;Description automatically generated">
            <a:extLst>
              <a:ext uri="{FF2B5EF4-FFF2-40B4-BE49-F238E27FC236}">
                <a16:creationId xmlns:a16="http://schemas.microsoft.com/office/drawing/2014/main" id="{5CA38B49-5B0D-4735-A366-B25582C6767C}"/>
              </a:ext>
            </a:extLst>
          </p:cNvPr>
          <p:cNvPicPr>
            <a:picLocks noGrp="1" noChangeAspect="1"/>
          </p:cNvPicPr>
          <p:nvPr>
            <p:ph type="pic" idx="1"/>
          </p:nvPr>
        </p:nvPicPr>
        <p:blipFill>
          <a:blip r:embed="rId3"/>
          <a:srcRect l="5492" r="5492"/>
          <a:stretch>
            <a:fillRect/>
          </a:stretch>
        </p:blipFill>
        <p:spPr>
          <a:prstGeom prst="rect">
            <a:avLst/>
          </a:prstGeom>
          <a:ln>
            <a:noFill/>
          </a:ln>
          <a:effectLst>
            <a:outerShdw blurRad="292100" dist="139700" dir="2700000" algn="tl" rotWithShape="0">
              <a:srgbClr val="333333">
                <a:alpha val="65000"/>
              </a:srgbClr>
            </a:outerShdw>
          </a:effectLst>
        </p:spPr>
      </p:pic>
      <p:sp>
        <p:nvSpPr>
          <p:cNvPr id="8" name="Rectangle: Rounded Corners 7">
            <a:extLst>
              <a:ext uri="{FF2B5EF4-FFF2-40B4-BE49-F238E27FC236}">
                <a16:creationId xmlns:a16="http://schemas.microsoft.com/office/drawing/2014/main" id="{60F03BBA-85E7-485B-8F45-6728ED9BBD95}"/>
              </a:ext>
            </a:extLst>
          </p:cNvPr>
          <p:cNvSpPr/>
          <p:nvPr/>
        </p:nvSpPr>
        <p:spPr>
          <a:xfrm>
            <a:off x="230268" y="1462711"/>
            <a:ext cx="4339823" cy="627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E5FF69A0-8A18-4D4A-BB26-3B89C5272E4C}"/>
              </a:ext>
            </a:extLst>
          </p:cNvPr>
          <p:cNvSpPr/>
          <p:nvPr/>
        </p:nvSpPr>
        <p:spPr>
          <a:xfrm rot="5400000" flipV="1">
            <a:off x="220423" y="1535322"/>
            <a:ext cx="182499" cy="1628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867DE2D-2438-4104-8E6B-53D1CFBA40FB}"/>
              </a:ext>
            </a:extLst>
          </p:cNvPr>
          <p:cNvSpPr txBox="1">
            <a:spLocks/>
          </p:cNvSpPr>
          <p:nvPr/>
        </p:nvSpPr>
        <p:spPr>
          <a:xfrm>
            <a:off x="186183" y="1987334"/>
            <a:ext cx="5472000" cy="432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kern="1200" dirty="0">
                <a:solidFill>
                  <a:schemeClr val="tx1">
                    <a:lumMod val="75000"/>
                    <a:lumOff val="25000"/>
                  </a:schemeClr>
                </a:solidFill>
                <a:latin typeface="+mj-lt"/>
                <a:ea typeface="+mj-ea"/>
                <a:cs typeface="+mj-cs"/>
              </a:defRPr>
            </a:lvl1pPr>
          </a:lstStyle>
          <a:p>
            <a:r>
              <a:rPr lang="en-US" sz="2800" b="1" spc="100" dirty="0">
                <a:latin typeface="Agency FB" panose="020B0503020202020204" pitchFamily="34" charset="0"/>
              </a:rPr>
              <a:t>What To Say:</a:t>
            </a:r>
            <a:endParaRPr lang="en-US" sz="2800" b="1" spc="100" dirty="0"/>
          </a:p>
        </p:txBody>
      </p:sp>
    </p:spTree>
    <p:extLst>
      <p:ext uri="{BB962C8B-B14F-4D97-AF65-F5344CB8AC3E}">
        <p14:creationId xmlns:p14="http://schemas.microsoft.com/office/powerpoint/2010/main" val="425794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71B4EF7-2F43-4DE1-B5EB-E3A3546B478D}"/>
              </a:ext>
            </a:extLst>
          </p:cNvPr>
          <p:cNvSpPr/>
          <p:nvPr/>
        </p:nvSpPr>
        <p:spPr>
          <a:xfrm>
            <a:off x="-20710" y="1590455"/>
            <a:ext cx="413787" cy="159622"/>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57AA02-B119-49F8-AAAB-893AD6E0E4FF}"/>
              </a:ext>
            </a:extLst>
          </p:cNvPr>
          <p:cNvSpPr>
            <a:spLocks noGrp="1"/>
          </p:cNvSpPr>
          <p:nvPr>
            <p:ph type="title"/>
          </p:nvPr>
        </p:nvSpPr>
        <p:spPr>
          <a:xfrm>
            <a:off x="311672" y="313245"/>
            <a:ext cx="4370168" cy="989457"/>
          </a:xfrm>
        </p:spPr>
        <p:txBody>
          <a:bodyPr/>
          <a:lstStyle/>
          <a:p>
            <a:r>
              <a:rPr lang="en-US" b="1" dirty="0"/>
              <a:t>How To Visit During Evangelistic Meetings</a:t>
            </a:r>
          </a:p>
        </p:txBody>
      </p:sp>
      <p:sp>
        <p:nvSpPr>
          <p:cNvPr id="3" name="Slide Number Placeholder 2">
            <a:extLst>
              <a:ext uri="{FF2B5EF4-FFF2-40B4-BE49-F238E27FC236}">
                <a16:creationId xmlns:a16="http://schemas.microsoft.com/office/drawing/2014/main" id="{D352225A-2E19-4164-AA6A-FBDA21B8C55A}"/>
              </a:ext>
            </a:extLst>
          </p:cNvPr>
          <p:cNvSpPr>
            <a:spLocks noGrp="1"/>
          </p:cNvSpPr>
          <p:nvPr>
            <p:ph type="sldNum" sz="quarter" idx="33"/>
          </p:nvPr>
        </p:nvSpPr>
        <p:spPr>
          <a:ln>
            <a:solidFill>
              <a:srgbClr val="3494BA"/>
            </a:solidFill>
          </a:ln>
        </p:spPr>
        <p:txBody>
          <a:bodyPr/>
          <a:lstStyle/>
          <a:p>
            <a:fld id="{19B51A1E-902D-48AF-9020-955120F399B6}" type="slidenum">
              <a:rPr lang="en-US" noProof="0" smtClean="0"/>
              <a:pPr/>
              <a:t>88</a:t>
            </a:fld>
            <a:endParaRPr lang="en-US" noProof="0" dirty="0"/>
          </a:p>
        </p:txBody>
      </p:sp>
      <p:sp>
        <p:nvSpPr>
          <p:cNvPr id="4" name="Text Placeholder 3">
            <a:extLst>
              <a:ext uri="{FF2B5EF4-FFF2-40B4-BE49-F238E27FC236}">
                <a16:creationId xmlns:a16="http://schemas.microsoft.com/office/drawing/2014/main" id="{23AAF10B-21D2-4380-B27F-19A98C0AD22B}"/>
              </a:ext>
            </a:extLst>
          </p:cNvPr>
          <p:cNvSpPr>
            <a:spLocks noGrp="1"/>
          </p:cNvSpPr>
          <p:nvPr>
            <p:ph type="body" sz="half" idx="2"/>
          </p:nvPr>
        </p:nvSpPr>
        <p:spPr>
          <a:xfrm>
            <a:off x="166368" y="2554355"/>
            <a:ext cx="4710271" cy="3256511"/>
          </a:xfrm>
        </p:spPr>
        <p:txBody>
          <a:bodyPr/>
          <a:lstStyle/>
          <a:p>
            <a:pPr marL="342900" indent="-342900">
              <a:lnSpc>
                <a:spcPct val="150000"/>
              </a:lnSpc>
              <a:buFont typeface="Arial" panose="020B0604020202020204" pitchFamily="34" charset="0"/>
              <a:buChar char="•"/>
            </a:pPr>
            <a:r>
              <a:rPr lang="en-US" sz="2400" dirty="0">
                <a:latin typeface="Abadi Extra Light" panose="020B0204020104020204" pitchFamily="34" charset="0"/>
              </a:rPr>
              <a:t>How did you find out about the meetings?</a:t>
            </a:r>
          </a:p>
          <a:p>
            <a:pPr marL="342900" indent="-342900">
              <a:lnSpc>
                <a:spcPct val="150000"/>
              </a:lnSpc>
              <a:buFont typeface="Arial" panose="020B0604020202020204" pitchFamily="34" charset="0"/>
              <a:buChar char="•"/>
            </a:pPr>
            <a:r>
              <a:rPr lang="en-US" sz="2400" dirty="0">
                <a:latin typeface="Abadi Extra Light" panose="020B0204020104020204" pitchFamily="34" charset="0"/>
              </a:rPr>
              <a:t>Why did you decide to attend?</a:t>
            </a:r>
          </a:p>
          <a:p>
            <a:pPr marL="342900" indent="-342900">
              <a:lnSpc>
                <a:spcPct val="150000"/>
              </a:lnSpc>
              <a:buFont typeface="Arial" panose="020B0604020202020204" pitchFamily="34" charset="0"/>
              <a:buChar char="•"/>
            </a:pPr>
            <a:r>
              <a:rPr lang="en-US" sz="2400" dirty="0">
                <a:latin typeface="Abadi Extra Light" panose="020B0204020104020204" pitchFamily="34" charset="0"/>
              </a:rPr>
              <a:t>Tell me about your spiritual journey. How did you become a Christian?</a:t>
            </a:r>
          </a:p>
        </p:txBody>
      </p:sp>
      <p:pic>
        <p:nvPicPr>
          <p:cNvPr id="7" name="Picture Placeholder 6" descr="A group of people posing for the camera&#10;&#10;Description automatically generated">
            <a:extLst>
              <a:ext uri="{FF2B5EF4-FFF2-40B4-BE49-F238E27FC236}">
                <a16:creationId xmlns:a16="http://schemas.microsoft.com/office/drawing/2014/main" id="{5CA38B49-5B0D-4735-A366-B25582C6767C}"/>
              </a:ext>
            </a:extLst>
          </p:cNvPr>
          <p:cNvPicPr>
            <a:picLocks noGrp="1" noChangeAspect="1"/>
          </p:cNvPicPr>
          <p:nvPr>
            <p:ph type="pic" idx="1"/>
          </p:nvPr>
        </p:nvPicPr>
        <p:blipFill>
          <a:blip r:embed="rId3"/>
          <a:srcRect l="5492" r="5492"/>
          <a:stretch>
            <a:fillRect/>
          </a:stretch>
        </p:blipFill>
        <p:spPr>
          <a:prstGeom prst="rect">
            <a:avLst/>
          </a:prstGeom>
          <a:ln>
            <a:noFill/>
          </a:ln>
          <a:effectLst>
            <a:outerShdw blurRad="292100" dist="139700" dir="2700000" algn="tl" rotWithShape="0">
              <a:srgbClr val="333333">
                <a:alpha val="65000"/>
              </a:srgbClr>
            </a:outerShdw>
          </a:effectLst>
        </p:spPr>
      </p:pic>
      <p:sp>
        <p:nvSpPr>
          <p:cNvPr id="8" name="Rectangle: Rounded Corners 7">
            <a:extLst>
              <a:ext uri="{FF2B5EF4-FFF2-40B4-BE49-F238E27FC236}">
                <a16:creationId xmlns:a16="http://schemas.microsoft.com/office/drawing/2014/main" id="{60F03BBA-85E7-485B-8F45-6728ED9BBD95}"/>
              </a:ext>
            </a:extLst>
          </p:cNvPr>
          <p:cNvSpPr/>
          <p:nvPr/>
        </p:nvSpPr>
        <p:spPr>
          <a:xfrm>
            <a:off x="230268" y="1462711"/>
            <a:ext cx="4339823" cy="627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E5FF69A0-8A18-4D4A-BB26-3B89C5272E4C}"/>
              </a:ext>
            </a:extLst>
          </p:cNvPr>
          <p:cNvSpPr/>
          <p:nvPr/>
        </p:nvSpPr>
        <p:spPr>
          <a:xfrm rot="5400000" flipV="1">
            <a:off x="220423" y="1535322"/>
            <a:ext cx="182499" cy="1628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867DE2D-2438-4104-8E6B-53D1CFBA40FB}"/>
              </a:ext>
            </a:extLst>
          </p:cNvPr>
          <p:cNvSpPr txBox="1">
            <a:spLocks/>
          </p:cNvSpPr>
          <p:nvPr/>
        </p:nvSpPr>
        <p:spPr>
          <a:xfrm>
            <a:off x="186183" y="1987334"/>
            <a:ext cx="5472000" cy="4320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lang="en-ZA" sz="3200" kern="1200" dirty="0">
                <a:solidFill>
                  <a:schemeClr val="tx1">
                    <a:lumMod val="75000"/>
                    <a:lumOff val="25000"/>
                  </a:schemeClr>
                </a:solidFill>
                <a:latin typeface="+mj-lt"/>
                <a:ea typeface="+mj-ea"/>
                <a:cs typeface="+mj-cs"/>
              </a:defRPr>
            </a:lvl1pPr>
          </a:lstStyle>
          <a:p>
            <a:r>
              <a:rPr lang="en-US" sz="2800" b="1" spc="100" dirty="0">
                <a:latin typeface="Agency FB" panose="020B0503020202020204" pitchFamily="34" charset="0"/>
              </a:rPr>
              <a:t>Questions To Ask:</a:t>
            </a:r>
            <a:endParaRPr lang="en-US" sz="2800" b="1" spc="100" dirty="0"/>
          </a:p>
        </p:txBody>
      </p:sp>
    </p:spTree>
    <p:extLst>
      <p:ext uri="{BB962C8B-B14F-4D97-AF65-F5344CB8AC3E}">
        <p14:creationId xmlns:p14="http://schemas.microsoft.com/office/powerpoint/2010/main" val="34583987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349AC5-8342-4895-A7DB-F9E9D847A80A}"/>
              </a:ext>
            </a:extLst>
          </p:cNvPr>
          <p:cNvSpPr>
            <a:spLocks noGrp="1"/>
          </p:cNvSpPr>
          <p:nvPr>
            <p:ph type="sldNum" sz="quarter" idx="33"/>
          </p:nvPr>
        </p:nvSpPr>
        <p:spPr/>
        <p:txBody>
          <a:bodyPr/>
          <a:lstStyle/>
          <a:p>
            <a:fld id="{19B51A1E-902D-48AF-9020-955120F399B6}" type="slidenum">
              <a:rPr lang="en-US" noProof="0" smtClean="0"/>
              <a:pPr/>
              <a:t>89</a:t>
            </a:fld>
            <a:endParaRPr lang="en-US" noProof="0" dirty="0"/>
          </a:p>
        </p:txBody>
      </p:sp>
      <p:sp>
        <p:nvSpPr>
          <p:cNvPr id="3" name="TextBox 2">
            <a:extLst>
              <a:ext uri="{FF2B5EF4-FFF2-40B4-BE49-F238E27FC236}">
                <a16:creationId xmlns:a16="http://schemas.microsoft.com/office/drawing/2014/main" id="{187EB0EA-FDE2-4EF2-8D57-BD62D5B7EEB2}"/>
              </a:ext>
            </a:extLst>
          </p:cNvPr>
          <p:cNvSpPr txBox="1"/>
          <p:nvPr/>
        </p:nvSpPr>
        <p:spPr>
          <a:xfrm>
            <a:off x="223128" y="342893"/>
            <a:ext cx="5521911" cy="1077218"/>
          </a:xfrm>
          <a:prstGeom prst="rect">
            <a:avLst/>
          </a:prstGeom>
          <a:noFill/>
        </p:spPr>
        <p:txBody>
          <a:bodyPr wrap="square" rtlCol="0">
            <a:spAutoFit/>
          </a:bodyPr>
          <a:lstStyle/>
          <a:p>
            <a:r>
              <a:rPr lang="en-US" sz="3200" b="1" dirty="0">
                <a:latin typeface="Corbel" panose="020B0503020204020204" pitchFamily="34" charset="0"/>
              </a:rPr>
              <a:t>How To Make a Sabbath Visit During Evangelistic Meetings</a:t>
            </a:r>
          </a:p>
        </p:txBody>
      </p:sp>
      <p:sp>
        <p:nvSpPr>
          <p:cNvPr id="9" name="Rectangle: Rounded Corners 8">
            <a:extLst>
              <a:ext uri="{FF2B5EF4-FFF2-40B4-BE49-F238E27FC236}">
                <a16:creationId xmlns:a16="http://schemas.microsoft.com/office/drawing/2014/main" id="{56CC737D-5C18-45B0-A6D7-90DF60422055}"/>
              </a:ext>
            </a:extLst>
          </p:cNvPr>
          <p:cNvSpPr/>
          <p:nvPr/>
        </p:nvSpPr>
        <p:spPr>
          <a:xfrm>
            <a:off x="-273603" y="1650705"/>
            <a:ext cx="650439" cy="155499"/>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FD3E518B-123C-41FB-A631-AC2653B39DAB}"/>
              </a:ext>
            </a:extLst>
          </p:cNvPr>
          <p:cNvSpPr/>
          <p:nvPr/>
        </p:nvSpPr>
        <p:spPr>
          <a:xfrm rot="5400000" flipV="1">
            <a:off x="220171" y="1573851"/>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AF8E56-4CB4-4CE1-A7A7-BE6BAD48E7AD}"/>
              </a:ext>
            </a:extLst>
          </p:cNvPr>
          <p:cNvSpPr txBox="1"/>
          <p:nvPr/>
        </p:nvSpPr>
        <p:spPr>
          <a:xfrm>
            <a:off x="310214" y="2674834"/>
            <a:ext cx="4339823" cy="298549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400" dirty="0">
                <a:latin typeface="Abadi Extra Light" panose="020B0204020104020204" pitchFamily="34" charset="0"/>
              </a:rPr>
              <a:t>To make a personal connection</a:t>
            </a:r>
          </a:p>
          <a:p>
            <a:pPr marL="342900" indent="-342900">
              <a:lnSpc>
                <a:spcPct val="150000"/>
              </a:lnSpc>
              <a:buFont typeface="Arial" panose="020B0604020202020204" pitchFamily="34" charset="0"/>
              <a:buChar char="•"/>
            </a:pPr>
            <a:r>
              <a:rPr lang="en-US" sz="2400" dirty="0">
                <a:latin typeface="Abadi Extra Light" panose="020B0204020104020204" pitchFamily="34" charset="0"/>
              </a:rPr>
              <a:t>To determine if they are open to the Sabbath</a:t>
            </a:r>
          </a:p>
          <a:p>
            <a:pPr marL="285750" indent="-285750">
              <a:lnSpc>
                <a:spcPct val="150000"/>
              </a:lnSpc>
              <a:buFont typeface="Arial" panose="020B0604020202020204" pitchFamily="34" charset="0"/>
              <a:buChar char="•"/>
            </a:pPr>
            <a:r>
              <a:rPr lang="en-US" sz="2400" dirty="0">
                <a:latin typeface="Abadi Extra Light" panose="020B0204020104020204" pitchFamily="34" charset="0"/>
              </a:rPr>
              <a:t>To provide an opportunity to answer questions</a:t>
            </a:r>
          </a:p>
        </p:txBody>
      </p:sp>
      <p:sp>
        <p:nvSpPr>
          <p:cNvPr id="12" name="Title 1">
            <a:extLst>
              <a:ext uri="{FF2B5EF4-FFF2-40B4-BE49-F238E27FC236}">
                <a16:creationId xmlns:a16="http://schemas.microsoft.com/office/drawing/2014/main" id="{8F2F54EC-64BC-483A-B39C-ED42A23B6033}"/>
              </a:ext>
            </a:extLst>
          </p:cNvPr>
          <p:cNvSpPr>
            <a:spLocks noGrp="1"/>
          </p:cNvSpPr>
          <p:nvPr>
            <p:ph type="title"/>
          </p:nvPr>
        </p:nvSpPr>
        <p:spPr>
          <a:xfrm>
            <a:off x="310214" y="2267393"/>
            <a:ext cx="5472000" cy="432000"/>
          </a:xfrm>
        </p:spPr>
        <p:txBody>
          <a:bodyPr/>
          <a:lstStyle/>
          <a:p>
            <a:r>
              <a:rPr lang="en-US" sz="2800" b="1" spc="100" dirty="0">
                <a:latin typeface="Agency FB" panose="020B0503020202020204" pitchFamily="34" charset="0"/>
              </a:rPr>
              <a:t>Purpose:</a:t>
            </a:r>
          </a:p>
        </p:txBody>
      </p:sp>
      <p:pic>
        <p:nvPicPr>
          <p:cNvPr id="10" name="Picture 9" descr="A picture containing text&#10;&#10;Description automatically generated">
            <a:extLst>
              <a:ext uri="{FF2B5EF4-FFF2-40B4-BE49-F238E27FC236}">
                <a16:creationId xmlns:a16="http://schemas.microsoft.com/office/drawing/2014/main" id="{04562202-68FF-426B-8236-891AAE2AC80D}"/>
              </a:ext>
            </a:extLst>
          </p:cNvPr>
          <p:cNvPicPr>
            <a:picLocks noChangeAspect="1"/>
          </p:cNvPicPr>
          <p:nvPr/>
        </p:nvPicPr>
        <p:blipFill rotWithShape="1">
          <a:blip r:embed="rId3"/>
          <a:srcRect l="15487" t="-2116" r="19793" b="2116"/>
          <a:stretch/>
        </p:blipFill>
        <p:spPr>
          <a:xfrm>
            <a:off x="5782214" y="603100"/>
            <a:ext cx="5968247" cy="5207162"/>
          </a:xfrm>
          <a:prstGeom prst="rect">
            <a:avLst/>
          </a:prstGeom>
          <a:ln>
            <a:noFill/>
          </a:ln>
          <a:effectLst>
            <a:outerShdw blurRad="292100" dist="139700" dir="2700000" algn="tl" rotWithShape="0">
              <a:srgbClr val="333333">
                <a:alpha val="65000"/>
              </a:srgbClr>
            </a:outerShdw>
          </a:effectLst>
        </p:spPr>
      </p:pic>
      <p:sp>
        <p:nvSpPr>
          <p:cNvPr id="13" name="Rectangle: Rounded Corners 12">
            <a:extLst>
              <a:ext uri="{FF2B5EF4-FFF2-40B4-BE49-F238E27FC236}">
                <a16:creationId xmlns:a16="http://schemas.microsoft.com/office/drawing/2014/main" id="{1AEBD5F1-89FF-4799-AFFF-8495A254041A}"/>
              </a:ext>
            </a:extLst>
          </p:cNvPr>
          <p:cNvSpPr/>
          <p:nvPr/>
        </p:nvSpPr>
        <p:spPr>
          <a:xfrm flipV="1">
            <a:off x="223128" y="1527463"/>
            <a:ext cx="5284054" cy="732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71991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6E7938-693F-4FE3-B4A2-1DA8FF19EA34}"/>
              </a:ext>
            </a:extLst>
          </p:cNvPr>
          <p:cNvSpPr>
            <a:spLocks noGrp="1"/>
          </p:cNvSpPr>
          <p:nvPr>
            <p:ph type="sldNum" sz="quarter" idx="33"/>
          </p:nvPr>
        </p:nvSpPr>
        <p:spPr/>
        <p:txBody>
          <a:bodyPr/>
          <a:lstStyle/>
          <a:p>
            <a:fld id="{19B51A1E-902D-48AF-9020-955120F399B6}" type="slidenum">
              <a:rPr lang="en-US" noProof="0" smtClean="0"/>
              <a:pPr/>
              <a:t>9</a:t>
            </a:fld>
            <a:endParaRPr lang="en-US" noProof="0" dirty="0"/>
          </a:p>
        </p:txBody>
      </p:sp>
      <p:sp>
        <p:nvSpPr>
          <p:cNvPr id="4" name="Text Placeholder 3">
            <a:extLst>
              <a:ext uri="{FF2B5EF4-FFF2-40B4-BE49-F238E27FC236}">
                <a16:creationId xmlns:a16="http://schemas.microsoft.com/office/drawing/2014/main" id="{CA4C1355-5DDD-4EAF-AC0F-0A3F645B9564}"/>
              </a:ext>
            </a:extLst>
          </p:cNvPr>
          <p:cNvSpPr>
            <a:spLocks noGrp="1"/>
          </p:cNvSpPr>
          <p:nvPr>
            <p:ph type="body" sz="half" idx="2"/>
          </p:nvPr>
        </p:nvSpPr>
        <p:spPr>
          <a:xfrm>
            <a:off x="7186117" y="2465655"/>
            <a:ext cx="4298623" cy="3811588"/>
          </a:xfrm>
          <a:prstGeom prst="roundRect">
            <a:avLst/>
          </a:prstGeom>
          <a:solidFill>
            <a:schemeClr val="bg1"/>
          </a:solidFill>
          <a:ln w="38100">
            <a:solidFill>
              <a:schemeClr val="bg2">
                <a:lumMod val="75000"/>
              </a:schemeClr>
            </a:solidFill>
          </a:ln>
          <a:effectLst>
            <a:innerShdw blurRad="63500" dist="50800" dir="16200000">
              <a:prstClr val="black">
                <a:alpha val="50000"/>
              </a:prstClr>
            </a:innerShdw>
          </a:effectLst>
        </p:spPr>
        <p:txBody>
          <a:bodyPr/>
          <a:lstStyle/>
          <a:p>
            <a:pPr algn="ctr"/>
            <a:r>
              <a:rPr lang="en-US" sz="4000" dirty="0">
                <a:latin typeface="Abadi Extra Light" panose="020B0204020104020204" pitchFamily="34" charset="0"/>
              </a:rPr>
              <a:t>As you build a friendship, you will be the one they come to for their spiritual questions</a:t>
            </a:r>
          </a:p>
          <a:p>
            <a:pPr marL="285750" indent="-285750">
              <a:buFont typeface="Arial" panose="020B0604020202020204" pitchFamily="34" charset="0"/>
              <a:buChar char="•"/>
            </a:pPr>
            <a:endParaRPr lang="en-US" sz="2400" dirty="0">
              <a:latin typeface="Abadi Extra Light" panose="020B0204020104020204" pitchFamily="34" charset="0"/>
            </a:endParaRPr>
          </a:p>
          <a:p>
            <a:endParaRPr lang="en-US" dirty="0"/>
          </a:p>
        </p:txBody>
      </p:sp>
      <p:pic>
        <p:nvPicPr>
          <p:cNvPr id="7" name="Picture Placeholder 6" descr="A picture containing person, outdoor, tree, fence&#10;&#10;Description automatically generated">
            <a:extLst>
              <a:ext uri="{FF2B5EF4-FFF2-40B4-BE49-F238E27FC236}">
                <a16:creationId xmlns:a16="http://schemas.microsoft.com/office/drawing/2014/main" id="{C5DBADD6-3808-4ED6-9299-DB99BB33C286}"/>
              </a:ext>
            </a:extLst>
          </p:cNvPr>
          <p:cNvPicPr>
            <a:picLocks noGrp="1" noChangeAspect="1"/>
          </p:cNvPicPr>
          <p:nvPr>
            <p:ph type="pic" idx="1"/>
          </p:nvPr>
        </p:nvPicPr>
        <p:blipFill rotWithShape="1">
          <a:blip r:embed="rId3"/>
          <a:srcRect l="7073" r="4920"/>
          <a:stretch/>
        </p:blipFill>
        <p:spPr>
          <a:xfrm>
            <a:off x="-556677" y="763856"/>
            <a:ext cx="7334549" cy="5513387"/>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8901397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349AC5-8342-4895-A7DB-F9E9D847A80A}"/>
              </a:ext>
            </a:extLst>
          </p:cNvPr>
          <p:cNvSpPr>
            <a:spLocks noGrp="1"/>
          </p:cNvSpPr>
          <p:nvPr>
            <p:ph type="sldNum" sz="quarter" idx="33"/>
          </p:nvPr>
        </p:nvSpPr>
        <p:spPr/>
        <p:txBody>
          <a:bodyPr/>
          <a:lstStyle/>
          <a:p>
            <a:fld id="{19B51A1E-902D-48AF-9020-955120F399B6}" type="slidenum">
              <a:rPr lang="en-US" noProof="0" smtClean="0"/>
              <a:pPr/>
              <a:t>90</a:t>
            </a:fld>
            <a:endParaRPr lang="en-US" noProof="0" dirty="0"/>
          </a:p>
        </p:txBody>
      </p:sp>
      <p:sp>
        <p:nvSpPr>
          <p:cNvPr id="3" name="TextBox 2">
            <a:extLst>
              <a:ext uri="{FF2B5EF4-FFF2-40B4-BE49-F238E27FC236}">
                <a16:creationId xmlns:a16="http://schemas.microsoft.com/office/drawing/2014/main" id="{187EB0EA-FDE2-4EF2-8D57-BD62D5B7EEB2}"/>
              </a:ext>
            </a:extLst>
          </p:cNvPr>
          <p:cNvSpPr txBox="1"/>
          <p:nvPr/>
        </p:nvSpPr>
        <p:spPr>
          <a:xfrm>
            <a:off x="223128" y="342893"/>
            <a:ext cx="5521911" cy="1077218"/>
          </a:xfrm>
          <a:prstGeom prst="rect">
            <a:avLst/>
          </a:prstGeom>
          <a:noFill/>
        </p:spPr>
        <p:txBody>
          <a:bodyPr wrap="square" rtlCol="0">
            <a:spAutoFit/>
          </a:bodyPr>
          <a:lstStyle/>
          <a:p>
            <a:r>
              <a:rPr lang="en-US" sz="3200" b="1" dirty="0">
                <a:latin typeface="Corbel" panose="020B0503020204020204" pitchFamily="34" charset="0"/>
              </a:rPr>
              <a:t>How To Make a Sabbath Visit During Evangelistic Meetings</a:t>
            </a:r>
          </a:p>
        </p:txBody>
      </p:sp>
      <p:sp>
        <p:nvSpPr>
          <p:cNvPr id="9" name="Rectangle: Rounded Corners 8">
            <a:extLst>
              <a:ext uri="{FF2B5EF4-FFF2-40B4-BE49-F238E27FC236}">
                <a16:creationId xmlns:a16="http://schemas.microsoft.com/office/drawing/2014/main" id="{56CC737D-5C18-45B0-A6D7-90DF60422055}"/>
              </a:ext>
            </a:extLst>
          </p:cNvPr>
          <p:cNvSpPr/>
          <p:nvPr/>
        </p:nvSpPr>
        <p:spPr>
          <a:xfrm>
            <a:off x="-273603" y="1650705"/>
            <a:ext cx="650439" cy="155499"/>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FD3E518B-123C-41FB-A631-AC2653B39DAB}"/>
              </a:ext>
            </a:extLst>
          </p:cNvPr>
          <p:cNvSpPr/>
          <p:nvPr/>
        </p:nvSpPr>
        <p:spPr>
          <a:xfrm rot="5400000" flipV="1">
            <a:off x="220171" y="1573851"/>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AF8E56-4CB4-4CE1-A7A7-BE6BAD48E7AD}"/>
              </a:ext>
            </a:extLst>
          </p:cNvPr>
          <p:cNvSpPr txBox="1"/>
          <p:nvPr/>
        </p:nvSpPr>
        <p:spPr>
          <a:xfrm>
            <a:off x="299982" y="2785162"/>
            <a:ext cx="5178166" cy="2939331"/>
          </a:xfrm>
          <a:prstGeom prst="rect">
            <a:avLst/>
          </a:prstGeom>
          <a:noFill/>
        </p:spPr>
        <p:txBody>
          <a:bodyPr wrap="square" rtlCol="0">
            <a:spAutoFit/>
          </a:bodyPr>
          <a:lstStyle/>
          <a:p>
            <a:pPr>
              <a:lnSpc>
                <a:spcPct val="200000"/>
              </a:lnSpc>
            </a:pPr>
            <a:r>
              <a:rPr lang="en-US" sz="2400" dirty="0">
                <a:latin typeface="Abadi Extra Light" panose="020B0204020104020204" pitchFamily="34" charset="0"/>
              </a:rPr>
              <a:t>“Hi Mary! This is David from the Discover Prophecy Seminar. I just stopped by for a minute to drop off the book you requested.”</a:t>
            </a:r>
          </a:p>
        </p:txBody>
      </p:sp>
      <p:sp>
        <p:nvSpPr>
          <p:cNvPr id="12" name="Title 1">
            <a:extLst>
              <a:ext uri="{FF2B5EF4-FFF2-40B4-BE49-F238E27FC236}">
                <a16:creationId xmlns:a16="http://schemas.microsoft.com/office/drawing/2014/main" id="{8F2F54EC-64BC-483A-B39C-ED42A23B6033}"/>
              </a:ext>
            </a:extLst>
          </p:cNvPr>
          <p:cNvSpPr>
            <a:spLocks noGrp="1"/>
          </p:cNvSpPr>
          <p:nvPr>
            <p:ph type="title"/>
          </p:nvPr>
        </p:nvSpPr>
        <p:spPr>
          <a:xfrm>
            <a:off x="310214" y="2267393"/>
            <a:ext cx="5472000" cy="432000"/>
          </a:xfrm>
        </p:spPr>
        <p:txBody>
          <a:bodyPr/>
          <a:lstStyle/>
          <a:p>
            <a:r>
              <a:rPr lang="en-US" sz="2800" b="1" spc="100" dirty="0">
                <a:latin typeface="Agency FB" panose="020B0503020202020204" pitchFamily="34" charset="0"/>
              </a:rPr>
              <a:t>What To Say:</a:t>
            </a:r>
          </a:p>
        </p:txBody>
      </p:sp>
      <p:pic>
        <p:nvPicPr>
          <p:cNvPr id="10" name="Picture 9" descr="A picture containing text&#10;&#10;Description automatically generated">
            <a:extLst>
              <a:ext uri="{FF2B5EF4-FFF2-40B4-BE49-F238E27FC236}">
                <a16:creationId xmlns:a16="http://schemas.microsoft.com/office/drawing/2014/main" id="{04562202-68FF-426B-8236-891AAE2AC80D}"/>
              </a:ext>
            </a:extLst>
          </p:cNvPr>
          <p:cNvPicPr>
            <a:picLocks noChangeAspect="1"/>
          </p:cNvPicPr>
          <p:nvPr/>
        </p:nvPicPr>
        <p:blipFill rotWithShape="1">
          <a:blip r:embed="rId3"/>
          <a:srcRect l="15487" t="-2116" r="19793" b="2116"/>
          <a:stretch/>
        </p:blipFill>
        <p:spPr>
          <a:xfrm>
            <a:off x="5782214" y="603100"/>
            <a:ext cx="5968247" cy="5207162"/>
          </a:xfrm>
          <a:prstGeom prst="rect">
            <a:avLst/>
          </a:prstGeom>
          <a:ln>
            <a:noFill/>
          </a:ln>
          <a:effectLst>
            <a:outerShdw blurRad="292100" dist="139700" dir="2700000" algn="tl" rotWithShape="0">
              <a:srgbClr val="333333">
                <a:alpha val="65000"/>
              </a:srgbClr>
            </a:outerShdw>
          </a:effectLst>
        </p:spPr>
      </p:pic>
      <p:sp>
        <p:nvSpPr>
          <p:cNvPr id="11" name="Rectangle: Rounded Corners 10">
            <a:extLst>
              <a:ext uri="{FF2B5EF4-FFF2-40B4-BE49-F238E27FC236}">
                <a16:creationId xmlns:a16="http://schemas.microsoft.com/office/drawing/2014/main" id="{BD34269C-8E0D-4D5B-BDCD-9FB574C59FE6}"/>
              </a:ext>
            </a:extLst>
          </p:cNvPr>
          <p:cNvSpPr/>
          <p:nvPr/>
        </p:nvSpPr>
        <p:spPr>
          <a:xfrm flipV="1">
            <a:off x="223128" y="1527463"/>
            <a:ext cx="5284054" cy="732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5994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349AC5-8342-4895-A7DB-F9E9D847A80A}"/>
              </a:ext>
            </a:extLst>
          </p:cNvPr>
          <p:cNvSpPr>
            <a:spLocks noGrp="1"/>
          </p:cNvSpPr>
          <p:nvPr>
            <p:ph type="sldNum" sz="quarter" idx="33"/>
          </p:nvPr>
        </p:nvSpPr>
        <p:spPr/>
        <p:txBody>
          <a:bodyPr/>
          <a:lstStyle/>
          <a:p>
            <a:fld id="{19B51A1E-902D-48AF-9020-955120F399B6}" type="slidenum">
              <a:rPr lang="en-US" noProof="0" smtClean="0"/>
              <a:pPr/>
              <a:t>91</a:t>
            </a:fld>
            <a:endParaRPr lang="en-US" noProof="0" dirty="0"/>
          </a:p>
        </p:txBody>
      </p:sp>
      <p:sp>
        <p:nvSpPr>
          <p:cNvPr id="3" name="TextBox 2">
            <a:extLst>
              <a:ext uri="{FF2B5EF4-FFF2-40B4-BE49-F238E27FC236}">
                <a16:creationId xmlns:a16="http://schemas.microsoft.com/office/drawing/2014/main" id="{187EB0EA-FDE2-4EF2-8D57-BD62D5B7EEB2}"/>
              </a:ext>
            </a:extLst>
          </p:cNvPr>
          <p:cNvSpPr txBox="1"/>
          <p:nvPr/>
        </p:nvSpPr>
        <p:spPr>
          <a:xfrm>
            <a:off x="223128" y="342893"/>
            <a:ext cx="5521911" cy="1077218"/>
          </a:xfrm>
          <a:prstGeom prst="rect">
            <a:avLst/>
          </a:prstGeom>
          <a:noFill/>
        </p:spPr>
        <p:txBody>
          <a:bodyPr wrap="square" rtlCol="0">
            <a:spAutoFit/>
          </a:bodyPr>
          <a:lstStyle/>
          <a:p>
            <a:r>
              <a:rPr lang="en-US" sz="3200" b="1" dirty="0">
                <a:latin typeface="Corbel" panose="020B0503020204020204" pitchFamily="34" charset="0"/>
              </a:rPr>
              <a:t>How To Make a Sabbath Visit During Evangelistic Meetings</a:t>
            </a:r>
          </a:p>
        </p:txBody>
      </p:sp>
      <p:sp>
        <p:nvSpPr>
          <p:cNvPr id="9" name="Rectangle: Rounded Corners 8">
            <a:extLst>
              <a:ext uri="{FF2B5EF4-FFF2-40B4-BE49-F238E27FC236}">
                <a16:creationId xmlns:a16="http://schemas.microsoft.com/office/drawing/2014/main" id="{56CC737D-5C18-45B0-A6D7-90DF60422055}"/>
              </a:ext>
            </a:extLst>
          </p:cNvPr>
          <p:cNvSpPr/>
          <p:nvPr/>
        </p:nvSpPr>
        <p:spPr>
          <a:xfrm>
            <a:off x="-273603" y="1650705"/>
            <a:ext cx="650439" cy="155499"/>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FD3E518B-123C-41FB-A631-AC2653B39DAB}"/>
              </a:ext>
            </a:extLst>
          </p:cNvPr>
          <p:cNvSpPr/>
          <p:nvPr/>
        </p:nvSpPr>
        <p:spPr>
          <a:xfrm rot="5400000" flipV="1">
            <a:off x="220171" y="1573851"/>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AF8E56-4CB4-4CE1-A7A7-BE6BAD48E7AD}"/>
              </a:ext>
            </a:extLst>
          </p:cNvPr>
          <p:cNvSpPr txBox="1"/>
          <p:nvPr/>
        </p:nvSpPr>
        <p:spPr>
          <a:xfrm>
            <a:off x="223128" y="2780397"/>
            <a:ext cx="5178166" cy="372416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latin typeface="Abadi Extra Light" panose="020B0204020104020204" pitchFamily="34" charset="0"/>
              </a:rPr>
              <a:t>I see you requested the book on the Sabbath? Was that new to you?</a:t>
            </a:r>
          </a:p>
          <a:p>
            <a:pPr marL="342900" indent="-342900">
              <a:lnSpc>
                <a:spcPct val="200000"/>
              </a:lnSpc>
              <a:buFont typeface="Arial" panose="020B0604020202020204" pitchFamily="34" charset="0"/>
              <a:buChar char="•"/>
            </a:pPr>
            <a:r>
              <a:rPr lang="en-US" sz="2400" dirty="0">
                <a:latin typeface="Abadi Extra Light" panose="020B0204020104020204" pitchFamily="34" charset="0"/>
              </a:rPr>
              <a:t>What do you think of it?</a:t>
            </a:r>
          </a:p>
          <a:p>
            <a:pPr marL="342900" indent="-342900">
              <a:lnSpc>
                <a:spcPct val="200000"/>
              </a:lnSpc>
              <a:buFont typeface="Arial" panose="020B0604020202020204" pitchFamily="34" charset="0"/>
              <a:buChar char="•"/>
            </a:pPr>
            <a:r>
              <a:rPr lang="en-US" sz="2400" dirty="0">
                <a:latin typeface="Abadi Extra Light" panose="020B0204020104020204" pitchFamily="34" charset="0"/>
              </a:rPr>
              <a:t>Do you have any questions?</a:t>
            </a:r>
          </a:p>
          <a:p>
            <a:pPr marL="342900" indent="-342900">
              <a:lnSpc>
                <a:spcPct val="150000"/>
              </a:lnSpc>
              <a:buFont typeface="Arial" panose="020B0604020202020204" pitchFamily="34" charset="0"/>
              <a:buChar char="•"/>
            </a:pPr>
            <a:r>
              <a:rPr lang="en-US" sz="2400" dirty="0">
                <a:latin typeface="Abadi Extra Light" panose="020B0204020104020204" pitchFamily="34" charset="0"/>
              </a:rPr>
              <a:t>Have you ever thought about making the Sabbath a part of your life?</a:t>
            </a:r>
          </a:p>
        </p:txBody>
      </p:sp>
      <p:sp>
        <p:nvSpPr>
          <p:cNvPr id="12" name="Title 1">
            <a:extLst>
              <a:ext uri="{FF2B5EF4-FFF2-40B4-BE49-F238E27FC236}">
                <a16:creationId xmlns:a16="http://schemas.microsoft.com/office/drawing/2014/main" id="{8F2F54EC-64BC-483A-B39C-ED42A23B6033}"/>
              </a:ext>
            </a:extLst>
          </p:cNvPr>
          <p:cNvSpPr>
            <a:spLocks noGrp="1"/>
          </p:cNvSpPr>
          <p:nvPr>
            <p:ph type="title"/>
          </p:nvPr>
        </p:nvSpPr>
        <p:spPr>
          <a:xfrm>
            <a:off x="310214" y="2267393"/>
            <a:ext cx="5472000" cy="432000"/>
          </a:xfrm>
        </p:spPr>
        <p:txBody>
          <a:bodyPr/>
          <a:lstStyle/>
          <a:p>
            <a:r>
              <a:rPr lang="en-US" sz="2800" b="1" spc="100" dirty="0">
                <a:latin typeface="Agency FB" panose="020B0503020202020204" pitchFamily="34" charset="0"/>
              </a:rPr>
              <a:t>Questions To Ask:</a:t>
            </a:r>
          </a:p>
        </p:txBody>
      </p:sp>
      <p:pic>
        <p:nvPicPr>
          <p:cNvPr id="10" name="Picture 9" descr="A picture containing text&#10;&#10;Description automatically generated">
            <a:extLst>
              <a:ext uri="{FF2B5EF4-FFF2-40B4-BE49-F238E27FC236}">
                <a16:creationId xmlns:a16="http://schemas.microsoft.com/office/drawing/2014/main" id="{04562202-68FF-426B-8236-891AAE2AC80D}"/>
              </a:ext>
            </a:extLst>
          </p:cNvPr>
          <p:cNvPicPr>
            <a:picLocks noChangeAspect="1"/>
          </p:cNvPicPr>
          <p:nvPr/>
        </p:nvPicPr>
        <p:blipFill rotWithShape="1">
          <a:blip r:embed="rId3"/>
          <a:srcRect l="15487" t="-2116" r="19793" b="2116"/>
          <a:stretch/>
        </p:blipFill>
        <p:spPr>
          <a:xfrm>
            <a:off x="5782214" y="603100"/>
            <a:ext cx="5968247" cy="5207162"/>
          </a:xfrm>
          <a:prstGeom prst="rect">
            <a:avLst/>
          </a:prstGeom>
          <a:ln>
            <a:noFill/>
          </a:ln>
          <a:effectLst>
            <a:outerShdw blurRad="292100" dist="139700" dir="2700000" algn="tl" rotWithShape="0">
              <a:srgbClr val="333333">
                <a:alpha val="65000"/>
              </a:srgbClr>
            </a:outerShdw>
          </a:effectLst>
        </p:spPr>
      </p:pic>
      <p:sp>
        <p:nvSpPr>
          <p:cNvPr id="11" name="Rectangle: Rounded Corners 10">
            <a:extLst>
              <a:ext uri="{FF2B5EF4-FFF2-40B4-BE49-F238E27FC236}">
                <a16:creationId xmlns:a16="http://schemas.microsoft.com/office/drawing/2014/main" id="{798EC30D-8794-415D-AC78-6490C58FA611}"/>
              </a:ext>
            </a:extLst>
          </p:cNvPr>
          <p:cNvSpPr/>
          <p:nvPr/>
        </p:nvSpPr>
        <p:spPr>
          <a:xfrm flipV="1">
            <a:off x="223128" y="1527463"/>
            <a:ext cx="5284054" cy="732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94979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349AC5-8342-4895-A7DB-F9E9D847A80A}"/>
              </a:ext>
            </a:extLst>
          </p:cNvPr>
          <p:cNvSpPr>
            <a:spLocks noGrp="1"/>
          </p:cNvSpPr>
          <p:nvPr>
            <p:ph type="sldNum" sz="quarter" idx="33"/>
          </p:nvPr>
        </p:nvSpPr>
        <p:spPr/>
        <p:txBody>
          <a:bodyPr/>
          <a:lstStyle/>
          <a:p>
            <a:fld id="{19B51A1E-902D-48AF-9020-955120F399B6}" type="slidenum">
              <a:rPr lang="en-US" noProof="0" smtClean="0"/>
              <a:pPr/>
              <a:t>92</a:t>
            </a:fld>
            <a:endParaRPr lang="en-US" noProof="0" dirty="0"/>
          </a:p>
        </p:txBody>
      </p:sp>
      <p:sp>
        <p:nvSpPr>
          <p:cNvPr id="3" name="TextBox 2">
            <a:extLst>
              <a:ext uri="{FF2B5EF4-FFF2-40B4-BE49-F238E27FC236}">
                <a16:creationId xmlns:a16="http://schemas.microsoft.com/office/drawing/2014/main" id="{187EB0EA-FDE2-4EF2-8D57-BD62D5B7EEB2}"/>
              </a:ext>
            </a:extLst>
          </p:cNvPr>
          <p:cNvSpPr txBox="1"/>
          <p:nvPr/>
        </p:nvSpPr>
        <p:spPr>
          <a:xfrm>
            <a:off x="223128" y="342893"/>
            <a:ext cx="5521911" cy="1077218"/>
          </a:xfrm>
          <a:prstGeom prst="rect">
            <a:avLst/>
          </a:prstGeom>
          <a:noFill/>
        </p:spPr>
        <p:txBody>
          <a:bodyPr wrap="square" rtlCol="0">
            <a:spAutoFit/>
          </a:bodyPr>
          <a:lstStyle/>
          <a:p>
            <a:r>
              <a:rPr lang="en-US" sz="3200" b="1" dirty="0">
                <a:latin typeface="Corbel" panose="020B0503020204020204" pitchFamily="34" charset="0"/>
              </a:rPr>
              <a:t>How To Make a Sabbath Visit During Evangelistic Meetings</a:t>
            </a:r>
          </a:p>
        </p:txBody>
      </p:sp>
      <p:sp>
        <p:nvSpPr>
          <p:cNvPr id="9" name="Rectangle: Rounded Corners 8">
            <a:extLst>
              <a:ext uri="{FF2B5EF4-FFF2-40B4-BE49-F238E27FC236}">
                <a16:creationId xmlns:a16="http://schemas.microsoft.com/office/drawing/2014/main" id="{56CC737D-5C18-45B0-A6D7-90DF60422055}"/>
              </a:ext>
            </a:extLst>
          </p:cNvPr>
          <p:cNvSpPr/>
          <p:nvPr/>
        </p:nvSpPr>
        <p:spPr>
          <a:xfrm>
            <a:off x="-273603" y="1650705"/>
            <a:ext cx="650439" cy="155499"/>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FD3E518B-123C-41FB-A631-AC2653B39DAB}"/>
              </a:ext>
            </a:extLst>
          </p:cNvPr>
          <p:cNvSpPr/>
          <p:nvPr/>
        </p:nvSpPr>
        <p:spPr>
          <a:xfrm rot="5400000" flipV="1">
            <a:off x="220171" y="1573851"/>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AF8E56-4CB4-4CE1-A7A7-BE6BAD48E7AD}"/>
              </a:ext>
            </a:extLst>
          </p:cNvPr>
          <p:cNvSpPr txBox="1"/>
          <p:nvPr/>
        </p:nvSpPr>
        <p:spPr>
          <a:xfrm>
            <a:off x="223128" y="2780397"/>
            <a:ext cx="5178166" cy="335482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latin typeface="Abadi Extra Light" panose="020B0204020104020204" pitchFamily="34" charset="0"/>
              </a:rPr>
              <a:t>Encourage them to read the book. It will answer their questions.</a:t>
            </a:r>
          </a:p>
          <a:p>
            <a:pPr marL="342900" indent="-342900">
              <a:lnSpc>
                <a:spcPct val="150000"/>
              </a:lnSpc>
              <a:buFont typeface="Arial" panose="020B0604020202020204" pitchFamily="34" charset="0"/>
              <a:buChar char="•"/>
            </a:pPr>
            <a:r>
              <a:rPr lang="en-US" sz="2400" dirty="0">
                <a:latin typeface="Abadi Extra Light" panose="020B0204020104020204" pitchFamily="34" charset="0"/>
              </a:rPr>
              <a:t>Have a prayer of blessing upon their family.</a:t>
            </a:r>
          </a:p>
          <a:p>
            <a:pPr marL="342900" indent="-342900">
              <a:lnSpc>
                <a:spcPct val="150000"/>
              </a:lnSpc>
              <a:buFont typeface="Arial" panose="020B0604020202020204" pitchFamily="34" charset="0"/>
              <a:buChar char="•"/>
            </a:pPr>
            <a:r>
              <a:rPr lang="en-US" sz="2400" dirty="0">
                <a:latin typeface="Abadi Extra Light" panose="020B0204020104020204" pitchFamily="34" charset="0"/>
              </a:rPr>
              <a:t>If the visit is positive, invite them to visit church and experience Sabbath</a:t>
            </a:r>
          </a:p>
        </p:txBody>
      </p:sp>
      <p:sp>
        <p:nvSpPr>
          <p:cNvPr id="12" name="Title 1">
            <a:extLst>
              <a:ext uri="{FF2B5EF4-FFF2-40B4-BE49-F238E27FC236}">
                <a16:creationId xmlns:a16="http://schemas.microsoft.com/office/drawing/2014/main" id="{8F2F54EC-64BC-483A-B39C-ED42A23B6033}"/>
              </a:ext>
            </a:extLst>
          </p:cNvPr>
          <p:cNvSpPr>
            <a:spLocks noGrp="1"/>
          </p:cNvSpPr>
          <p:nvPr>
            <p:ph type="title"/>
          </p:nvPr>
        </p:nvSpPr>
        <p:spPr>
          <a:xfrm>
            <a:off x="310214" y="2267393"/>
            <a:ext cx="5472000" cy="432000"/>
          </a:xfrm>
        </p:spPr>
        <p:txBody>
          <a:bodyPr/>
          <a:lstStyle/>
          <a:p>
            <a:r>
              <a:rPr lang="en-US" sz="2800" b="1" spc="100" dirty="0">
                <a:latin typeface="Agency FB" panose="020B0503020202020204" pitchFamily="34" charset="0"/>
              </a:rPr>
              <a:t>Ending The Visit:</a:t>
            </a:r>
          </a:p>
        </p:txBody>
      </p:sp>
      <p:pic>
        <p:nvPicPr>
          <p:cNvPr id="10" name="Picture 9" descr="A picture containing text&#10;&#10;Description automatically generated">
            <a:extLst>
              <a:ext uri="{FF2B5EF4-FFF2-40B4-BE49-F238E27FC236}">
                <a16:creationId xmlns:a16="http://schemas.microsoft.com/office/drawing/2014/main" id="{04562202-68FF-426B-8236-891AAE2AC80D}"/>
              </a:ext>
            </a:extLst>
          </p:cNvPr>
          <p:cNvPicPr>
            <a:picLocks noChangeAspect="1"/>
          </p:cNvPicPr>
          <p:nvPr/>
        </p:nvPicPr>
        <p:blipFill rotWithShape="1">
          <a:blip r:embed="rId3"/>
          <a:srcRect l="15487" t="-2116" r="19793" b="2116"/>
          <a:stretch/>
        </p:blipFill>
        <p:spPr>
          <a:xfrm>
            <a:off x="5782214" y="603100"/>
            <a:ext cx="5968247" cy="5207162"/>
          </a:xfrm>
          <a:prstGeom prst="rect">
            <a:avLst/>
          </a:prstGeom>
          <a:ln>
            <a:noFill/>
          </a:ln>
          <a:effectLst>
            <a:outerShdw blurRad="292100" dist="139700" dir="2700000" algn="tl" rotWithShape="0">
              <a:srgbClr val="333333">
                <a:alpha val="65000"/>
              </a:srgbClr>
            </a:outerShdw>
          </a:effectLst>
        </p:spPr>
      </p:pic>
      <p:sp>
        <p:nvSpPr>
          <p:cNvPr id="11" name="Rectangle: Rounded Corners 10">
            <a:extLst>
              <a:ext uri="{FF2B5EF4-FFF2-40B4-BE49-F238E27FC236}">
                <a16:creationId xmlns:a16="http://schemas.microsoft.com/office/drawing/2014/main" id="{818F49E9-DB5C-4902-A173-828016B6F6B4}"/>
              </a:ext>
            </a:extLst>
          </p:cNvPr>
          <p:cNvSpPr/>
          <p:nvPr/>
        </p:nvSpPr>
        <p:spPr>
          <a:xfrm flipV="1">
            <a:off x="223128" y="1527463"/>
            <a:ext cx="5284054" cy="732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96777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CEE517-80AC-4ABC-85EE-BE7B80B66373}"/>
              </a:ext>
            </a:extLst>
          </p:cNvPr>
          <p:cNvSpPr/>
          <p:nvPr/>
        </p:nvSpPr>
        <p:spPr>
          <a:xfrm>
            <a:off x="1" y="1111754"/>
            <a:ext cx="472586" cy="159622"/>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AE31C528-C994-466D-9A9A-1760BBF6438D}"/>
              </a:ext>
            </a:extLst>
          </p:cNvPr>
          <p:cNvSpPr/>
          <p:nvPr/>
        </p:nvSpPr>
        <p:spPr>
          <a:xfrm rot="5400000" flipV="1">
            <a:off x="315922" y="1033327"/>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a:extLst>
              <a:ext uri="{FF2B5EF4-FFF2-40B4-BE49-F238E27FC236}">
                <a16:creationId xmlns:a16="http://schemas.microsoft.com/office/drawing/2014/main" id="{3333FE41-9F2D-44CC-86F1-F197F19A5F6B}"/>
              </a:ext>
            </a:extLst>
          </p:cNvPr>
          <p:cNvPicPr>
            <a:picLocks noGrp="1" noChangeAspect="1"/>
          </p:cNvPicPr>
          <p:nvPr>
            <p:ph type="pic" sz="quarter" idx="14"/>
          </p:nvPr>
        </p:nvPicPr>
        <p:blipFill rotWithShape="1">
          <a:blip r:embed="rId3"/>
          <a:srcRect l="6855" t="-104" r="4073" b="169"/>
          <a:stretch/>
        </p:blipFill>
        <p:spPr>
          <a:xfrm>
            <a:off x="6214537" y="1670168"/>
            <a:ext cx="5472000" cy="4607075"/>
          </a:xfrm>
          <a:ln w="38100">
            <a:solidFill>
              <a:schemeClr val="accent4">
                <a:lumMod val="50000"/>
              </a:schemeClr>
            </a:solidFill>
          </a:ln>
        </p:spPr>
      </p:pic>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93</a:t>
            </a:fld>
            <a:endParaRPr lang="en-US" noProof="0" dirty="0"/>
          </a:p>
        </p:txBody>
      </p:sp>
      <p:sp>
        <p:nvSpPr>
          <p:cNvPr id="7" name="Freeform 5">
            <a:extLst>
              <a:ext uri="{FF2B5EF4-FFF2-40B4-BE49-F238E27FC236}">
                <a16:creationId xmlns:a16="http://schemas.microsoft.com/office/drawing/2014/main" id="{DC4360B0-0E79-4AF6-93B4-A238CD545C2D}"/>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Title 1">
            <a:extLst>
              <a:ext uri="{FF2B5EF4-FFF2-40B4-BE49-F238E27FC236}">
                <a16:creationId xmlns:a16="http://schemas.microsoft.com/office/drawing/2014/main" id="{85B9EDDA-C2D1-464E-9B8A-9EF8EA628D75}"/>
              </a:ext>
            </a:extLst>
          </p:cNvPr>
          <p:cNvSpPr>
            <a:spLocks noGrp="1"/>
          </p:cNvSpPr>
          <p:nvPr>
            <p:ph type="title"/>
          </p:nvPr>
        </p:nvSpPr>
        <p:spPr>
          <a:xfrm>
            <a:off x="395733" y="2005737"/>
            <a:ext cx="5472000" cy="432000"/>
          </a:xfrm>
        </p:spPr>
        <p:txBody>
          <a:bodyPr/>
          <a:lstStyle/>
          <a:p>
            <a:r>
              <a:rPr lang="en-US" b="1" spc="100" dirty="0">
                <a:latin typeface="Agency FB" panose="020B0503020202020204" pitchFamily="34" charset="0"/>
              </a:rPr>
              <a:t>Purpose</a:t>
            </a:r>
            <a:r>
              <a:rPr lang="en-US" b="1" spc="100" dirty="0"/>
              <a:t>: </a:t>
            </a:r>
            <a:r>
              <a:rPr lang="en-US" sz="2800" spc="100" dirty="0">
                <a:latin typeface="Abadi Extra Light" panose="020B0204020104020204" pitchFamily="34" charset="0"/>
              </a:rPr>
              <a:t>To acknowledge and affirm their decision</a:t>
            </a:r>
            <a:r>
              <a:rPr lang="en-US" sz="2800" spc="100" dirty="0"/>
              <a:t> </a:t>
            </a:r>
          </a:p>
        </p:txBody>
      </p:sp>
      <p:sp>
        <p:nvSpPr>
          <p:cNvPr id="12" name="TextBox 11">
            <a:extLst>
              <a:ext uri="{FF2B5EF4-FFF2-40B4-BE49-F238E27FC236}">
                <a16:creationId xmlns:a16="http://schemas.microsoft.com/office/drawing/2014/main" id="{88610814-D9C6-4095-A6CE-F1B603C8C3E8}"/>
              </a:ext>
            </a:extLst>
          </p:cNvPr>
          <p:cNvSpPr txBox="1"/>
          <p:nvPr/>
        </p:nvSpPr>
        <p:spPr>
          <a:xfrm>
            <a:off x="395733" y="230775"/>
            <a:ext cx="7561930" cy="707886"/>
          </a:xfrm>
          <a:prstGeom prst="rect">
            <a:avLst/>
          </a:prstGeom>
          <a:noFill/>
        </p:spPr>
        <p:txBody>
          <a:bodyPr wrap="square" rtlCol="0">
            <a:spAutoFit/>
          </a:bodyPr>
          <a:lstStyle/>
          <a:p>
            <a:r>
              <a:rPr lang="en-US" sz="4000" b="1" dirty="0">
                <a:latin typeface="+mj-lt"/>
              </a:rPr>
              <a:t>How To Make a Baptism Visit</a:t>
            </a:r>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318879" y="996426"/>
            <a:ext cx="6889789"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2A97EA3-665A-4713-8DC1-4F2B259588C4}"/>
              </a:ext>
            </a:extLst>
          </p:cNvPr>
          <p:cNvSpPr>
            <a:spLocks noGrp="1"/>
          </p:cNvSpPr>
          <p:nvPr>
            <p:ph type="body" sz="quarter" idx="32"/>
          </p:nvPr>
        </p:nvSpPr>
        <p:spPr/>
        <p:txBody>
          <a:bodyPr/>
          <a:lstStyle/>
          <a:p>
            <a:endParaRPr lang="en-US"/>
          </a:p>
        </p:txBody>
      </p:sp>
      <p:sp>
        <p:nvSpPr>
          <p:cNvPr id="5" name="TextBox 4">
            <a:extLst>
              <a:ext uri="{FF2B5EF4-FFF2-40B4-BE49-F238E27FC236}">
                <a16:creationId xmlns:a16="http://schemas.microsoft.com/office/drawing/2014/main" id="{453CEF5E-2240-4E45-8DEC-A62805ACEF3F}"/>
              </a:ext>
            </a:extLst>
          </p:cNvPr>
          <p:cNvSpPr txBox="1"/>
          <p:nvPr/>
        </p:nvSpPr>
        <p:spPr>
          <a:xfrm>
            <a:off x="318879" y="3588657"/>
            <a:ext cx="5013813" cy="1384995"/>
          </a:xfrm>
          <a:prstGeom prst="rect">
            <a:avLst/>
          </a:prstGeom>
          <a:noFill/>
        </p:spPr>
        <p:txBody>
          <a:bodyPr wrap="square" rtlCol="0">
            <a:spAutoFit/>
          </a:bodyPr>
          <a:lstStyle/>
          <a:p>
            <a:r>
              <a:rPr lang="en-US" sz="2800" dirty="0">
                <a:latin typeface="Abadi Extra Light" panose="020B0204020104020204" pitchFamily="34" charset="0"/>
              </a:rPr>
              <a:t>Set up an appointment to visit – either at the hall, church, or in the home</a:t>
            </a:r>
          </a:p>
        </p:txBody>
      </p:sp>
    </p:spTree>
    <p:extLst>
      <p:ext uri="{BB962C8B-B14F-4D97-AF65-F5344CB8AC3E}">
        <p14:creationId xmlns:p14="http://schemas.microsoft.com/office/powerpoint/2010/main" val="20174413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CEE517-80AC-4ABC-85EE-BE7B80B66373}"/>
              </a:ext>
            </a:extLst>
          </p:cNvPr>
          <p:cNvSpPr/>
          <p:nvPr/>
        </p:nvSpPr>
        <p:spPr>
          <a:xfrm>
            <a:off x="1" y="1111754"/>
            <a:ext cx="472586" cy="159622"/>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AE31C528-C994-466D-9A9A-1760BBF6438D}"/>
              </a:ext>
            </a:extLst>
          </p:cNvPr>
          <p:cNvSpPr/>
          <p:nvPr/>
        </p:nvSpPr>
        <p:spPr>
          <a:xfrm rot="5400000" flipV="1">
            <a:off x="315922" y="1033327"/>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a:extLst>
              <a:ext uri="{FF2B5EF4-FFF2-40B4-BE49-F238E27FC236}">
                <a16:creationId xmlns:a16="http://schemas.microsoft.com/office/drawing/2014/main" id="{3333FE41-9F2D-44CC-86F1-F197F19A5F6B}"/>
              </a:ext>
            </a:extLst>
          </p:cNvPr>
          <p:cNvPicPr>
            <a:picLocks noGrp="1" noChangeAspect="1"/>
          </p:cNvPicPr>
          <p:nvPr>
            <p:ph type="pic" sz="quarter" idx="14"/>
          </p:nvPr>
        </p:nvPicPr>
        <p:blipFill rotWithShape="1">
          <a:blip r:embed="rId3"/>
          <a:srcRect l="6855" t="-104" r="4073" b="169"/>
          <a:stretch/>
        </p:blipFill>
        <p:spPr>
          <a:xfrm>
            <a:off x="6214537" y="1670168"/>
            <a:ext cx="5472000" cy="4607075"/>
          </a:xfrm>
          <a:ln w="38100">
            <a:solidFill>
              <a:schemeClr val="accent4">
                <a:lumMod val="50000"/>
              </a:schemeClr>
            </a:solidFill>
          </a:ln>
        </p:spPr>
      </p:pic>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94</a:t>
            </a:fld>
            <a:endParaRPr lang="en-US" noProof="0" dirty="0"/>
          </a:p>
        </p:txBody>
      </p:sp>
      <p:sp>
        <p:nvSpPr>
          <p:cNvPr id="7" name="Freeform 5">
            <a:extLst>
              <a:ext uri="{FF2B5EF4-FFF2-40B4-BE49-F238E27FC236}">
                <a16:creationId xmlns:a16="http://schemas.microsoft.com/office/drawing/2014/main" id="{DC4360B0-0E79-4AF6-93B4-A238CD545C2D}"/>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Title 1">
            <a:extLst>
              <a:ext uri="{FF2B5EF4-FFF2-40B4-BE49-F238E27FC236}">
                <a16:creationId xmlns:a16="http://schemas.microsoft.com/office/drawing/2014/main" id="{85B9EDDA-C2D1-464E-9B8A-9EF8EA628D75}"/>
              </a:ext>
            </a:extLst>
          </p:cNvPr>
          <p:cNvSpPr>
            <a:spLocks noGrp="1"/>
          </p:cNvSpPr>
          <p:nvPr>
            <p:ph type="title"/>
          </p:nvPr>
        </p:nvSpPr>
        <p:spPr>
          <a:xfrm>
            <a:off x="395733" y="2005737"/>
            <a:ext cx="5472000" cy="432000"/>
          </a:xfrm>
        </p:spPr>
        <p:txBody>
          <a:bodyPr/>
          <a:lstStyle/>
          <a:p>
            <a:r>
              <a:rPr lang="en-US" b="1" spc="100" dirty="0">
                <a:latin typeface="Agency FB" panose="020B0503020202020204" pitchFamily="34" charset="0"/>
              </a:rPr>
              <a:t>Questions To Ask:</a:t>
            </a:r>
            <a:endParaRPr lang="en-US" sz="2800" spc="100" dirty="0">
              <a:latin typeface="Agency FB" panose="020B0503020202020204" pitchFamily="34" charset="0"/>
            </a:endParaRPr>
          </a:p>
        </p:txBody>
      </p:sp>
      <p:sp>
        <p:nvSpPr>
          <p:cNvPr id="12" name="TextBox 11">
            <a:extLst>
              <a:ext uri="{FF2B5EF4-FFF2-40B4-BE49-F238E27FC236}">
                <a16:creationId xmlns:a16="http://schemas.microsoft.com/office/drawing/2014/main" id="{88610814-D9C6-4095-A6CE-F1B603C8C3E8}"/>
              </a:ext>
            </a:extLst>
          </p:cNvPr>
          <p:cNvSpPr txBox="1"/>
          <p:nvPr/>
        </p:nvSpPr>
        <p:spPr>
          <a:xfrm>
            <a:off x="395733" y="230775"/>
            <a:ext cx="7561930" cy="707886"/>
          </a:xfrm>
          <a:prstGeom prst="rect">
            <a:avLst/>
          </a:prstGeom>
          <a:noFill/>
        </p:spPr>
        <p:txBody>
          <a:bodyPr wrap="square" rtlCol="0">
            <a:spAutoFit/>
          </a:bodyPr>
          <a:lstStyle/>
          <a:p>
            <a:r>
              <a:rPr lang="en-US" sz="4000" b="1" dirty="0">
                <a:latin typeface="+mj-lt"/>
              </a:rPr>
              <a:t>How To Make a Baptism Visit</a:t>
            </a:r>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318879" y="996426"/>
            <a:ext cx="6889789"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2A97EA3-665A-4713-8DC1-4F2B259588C4}"/>
              </a:ext>
            </a:extLst>
          </p:cNvPr>
          <p:cNvSpPr>
            <a:spLocks noGrp="1"/>
          </p:cNvSpPr>
          <p:nvPr>
            <p:ph type="body" sz="quarter" idx="32"/>
          </p:nvPr>
        </p:nvSpPr>
        <p:spPr/>
        <p:txBody>
          <a:bodyPr/>
          <a:lstStyle/>
          <a:p>
            <a:endParaRPr lang="en-US" dirty="0"/>
          </a:p>
        </p:txBody>
      </p:sp>
      <p:sp>
        <p:nvSpPr>
          <p:cNvPr id="5" name="TextBox 4">
            <a:extLst>
              <a:ext uri="{FF2B5EF4-FFF2-40B4-BE49-F238E27FC236}">
                <a16:creationId xmlns:a16="http://schemas.microsoft.com/office/drawing/2014/main" id="{453CEF5E-2240-4E45-8DEC-A62805ACEF3F}"/>
              </a:ext>
            </a:extLst>
          </p:cNvPr>
          <p:cNvSpPr txBox="1"/>
          <p:nvPr/>
        </p:nvSpPr>
        <p:spPr>
          <a:xfrm>
            <a:off x="231935" y="2794113"/>
            <a:ext cx="5745529" cy="3252301"/>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800" dirty="0">
                <a:latin typeface="Abadi Extra Light" panose="020B0204020104020204" pitchFamily="34" charset="0"/>
              </a:rPr>
              <a:t>Would you share with me why you decided to check for baptism?</a:t>
            </a:r>
          </a:p>
          <a:p>
            <a:pPr marL="457200" indent="-457200">
              <a:lnSpc>
                <a:spcPct val="150000"/>
              </a:lnSpc>
              <a:buFont typeface="Arial" panose="020B0604020202020204" pitchFamily="34" charset="0"/>
              <a:buChar char="•"/>
            </a:pPr>
            <a:r>
              <a:rPr lang="en-US" sz="2800" dirty="0">
                <a:latin typeface="Abadi Extra Light" panose="020B0204020104020204" pitchFamily="34" charset="0"/>
              </a:rPr>
              <a:t>What was going on in your heart?</a:t>
            </a:r>
          </a:p>
          <a:p>
            <a:pPr marL="457200" indent="-457200">
              <a:lnSpc>
                <a:spcPct val="150000"/>
              </a:lnSpc>
              <a:buFont typeface="Arial" panose="020B0604020202020204" pitchFamily="34" charset="0"/>
              <a:buChar char="•"/>
            </a:pPr>
            <a:r>
              <a:rPr lang="en-US" sz="2800" dirty="0">
                <a:latin typeface="Abadi Extra Light" panose="020B0204020104020204" pitchFamily="34" charset="0"/>
              </a:rPr>
              <a:t>Is this something you are thinking of doing now?</a:t>
            </a:r>
          </a:p>
        </p:txBody>
      </p:sp>
    </p:spTree>
    <p:extLst>
      <p:ext uri="{BB962C8B-B14F-4D97-AF65-F5344CB8AC3E}">
        <p14:creationId xmlns:p14="http://schemas.microsoft.com/office/powerpoint/2010/main" val="12480461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4CEE517-80AC-4ABC-85EE-BE7B80B66373}"/>
              </a:ext>
            </a:extLst>
          </p:cNvPr>
          <p:cNvSpPr/>
          <p:nvPr/>
        </p:nvSpPr>
        <p:spPr>
          <a:xfrm>
            <a:off x="1" y="1111754"/>
            <a:ext cx="472586" cy="159622"/>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AE31C528-C994-466D-9A9A-1760BBF6438D}"/>
              </a:ext>
            </a:extLst>
          </p:cNvPr>
          <p:cNvSpPr/>
          <p:nvPr/>
        </p:nvSpPr>
        <p:spPr>
          <a:xfrm rot="5400000" flipV="1">
            <a:off x="315922" y="1033327"/>
            <a:ext cx="159622" cy="1537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a:extLst>
              <a:ext uri="{FF2B5EF4-FFF2-40B4-BE49-F238E27FC236}">
                <a16:creationId xmlns:a16="http://schemas.microsoft.com/office/drawing/2014/main" id="{3333FE41-9F2D-44CC-86F1-F197F19A5F6B}"/>
              </a:ext>
            </a:extLst>
          </p:cNvPr>
          <p:cNvPicPr>
            <a:picLocks noGrp="1" noChangeAspect="1"/>
          </p:cNvPicPr>
          <p:nvPr>
            <p:ph type="pic" sz="quarter" idx="14"/>
          </p:nvPr>
        </p:nvPicPr>
        <p:blipFill rotWithShape="1">
          <a:blip r:embed="rId3"/>
          <a:srcRect l="6855" t="-104" r="4073" b="169"/>
          <a:stretch/>
        </p:blipFill>
        <p:spPr>
          <a:xfrm>
            <a:off x="6214537" y="1670168"/>
            <a:ext cx="5472000" cy="4607075"/>
          </a:xfrm>
          <a:ln w="38100">
            <a:solidFill>
              <a:schemeClr val="accent4">
                <a:lumMod val="50000"/>
              </a:schemeClr>
            </a:solidFill>
          </a:ln>
        </p:spPr>
      </p:pic>
      <p:sp>
        <p:nvSpPr>
          <p:cNvPr id="6" name="Slide Number Placeholder 5">
            <a:extLst>
              <a:ext uri="{FF2B5EF4-FFF2-40B4-BE49-F238E27FC236}">
                <a16:creationId xmlns:a16="http://schemas.microsoft.com/office/drawing/2014/main" id="{559DB2AD-8922-4F1F-A2FC-2989C1ADA890}"/>
              </a:ext>
            </a:extLst>
          </p:cNvPr>
          <p:cNvSpPr>
            <a:spLocks noGrp="1"/>
          </p:cNvSpPr>
          <p:nvPr>
            <p:ph type="sldNum" sz="quarter" idx="33"/>
          </p:nvPr>
        </p:nvSpPr>
        <p:spPr/>
        <p:txBody>
          <a:bodyPr/>
          <a:lstStyle/>
          <a:p>
            <a:fld id="{19B51A1E-902D-48AF-9020-955120F399B6}" type="slidenum">
              <a:rPr lang="en-US" noProof="0" smtClean="0"/>
              <a:pPr/>
              <a:t>95</a:t>
            </a:fld>
            <a:endParaRPr lang="en-US" noProof="0" dirty="0"/>
          </a:p>
        </p:txBody>
      </p:sp>
      <p:sp>
        <p:nvSpPr>
          <p:cNvPr id="7" name="Freeform 5">
            <a:extLst>
              <a:ext uri="{FF2B5EF4-FFF2-40B4-BE49-F238E27FC236}">
                <a16:creationId xmlns:a16="http://schemas.microsoft.com/office/drawing/2014/main" id="{DC4360B0-0E79-4AF6-93B4-A238CD545C2D}"/>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lumMod val="65000"/>
                <a:lumOff val="3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extBox 11">
            <a:extLst>
              <a:ext uri="{FF2B5EF4-FFF2-40B4-BE49-F238E27FC236}">
                <a16:creationId xmlns:a16="http://schemas.microsoft.com/office/drawing/2014/main" id="{88610814-D9C6-4095-A6CE-F1B603C8C3E8}"/>
              </a:ext>
            </a:extLst>
          </p:cNvPr>
          <p:cNvSpPr txBox="1"/>
          <p:nvPr/>
        </p:nvSpPr>
        <p:spPr>
          <a:xfrm>
            <a:off x="395733" y="230775"/>
            <a:ext cx="7561930" cy="707886"/>
          </a:xfrm>
          <a:prstGeom prst="rect">
            <a:avLst/>
          </a:prstGeom>
          <a:noFill/>
        </p:spPr>
        <p:txBody>
          <a:bodyPr wrap="square" rtlCol="0">
            <a:spAutoFit/>
          </a:bodyPr>
          <a:lstStyle/>
          <a:p>
            <a:r>
              <a:rPr lang="en-US" sz="4000" b="1" dirty="0">
                <a:latin typeface="+mj-lt"/>
              </a:rPr>
              <a:t>How To Make a Baptism Visit</a:t>
            </a:r>
          </a:p>
        </p:txBody>
      </p:sp>
      <p:sp>
        <p:nvSpPr>
          <p:cNvPr id="13" name="Rectangle: Rounded Corners 12">
            <a:extLst>
              <a:ext uri="{FF2B5EF4-FFF2-40B4-BE49-F238E27FC236}">
                <a16:creationId xmlns:a16="http://schemas.microsoft.com/office/drawing/2014/main" id="{122692C1-FDEC-4F34-82EE-90C37E6455D0}"/>
              </a:ext>
            </a:extLst>
          </p:cNvPr>
          <p:cNvSpPr/>
          <p:nvPr/>
        </p:nvSpPr>
        <p:spPr>
          <a:xfrm>
            <a:off x="318879" y="996426"/>
            <a:ext cx="6889789" cy="457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2A97EA3-665A-4713-8DC1-4F2B259588C4}"/>
              </a:ext>
            </a:extLst>
          </p:cNvPr>
          <p:cNvSpPr>
            <a:spLocks noGrp="1"/>
          </p:cNvSpPr>
          <p:nvPr>
            <p:ph type="body" sz="quarter" idx="32"/>
          </p:nvPr>
        </p:nvSpPr>
        <p:spPr/>
        <p:txBody>
          <a:bodyPr/>
          <a:lstStyle/>
          <a:p>
            <a:endParaRPr lang="en-US"/>
          </a:p>
        </p:txBody>
      </p:sp>
      <p:sp>
        <p:nvSpPr>
          <p:cNvPr id="5" name="TextBox 4">
            <a:extLst>
              <a:ext uri="{FF2B5EF4-FFF2-40B4-BE49-F238E27FC236}">
                <a16:creationId xmlns:a16="http://schemas.microsoft.com/office/drawing/2014/main" id="{453CEF5E-2240-4E45-8DEC-A62805ACEF3F}"/>
              </a:ext>
            </a:extLst>
          </p:cNvPr>
          <p:cNvSpPr txBox="1"/>
          <p:nvPr/>
        </p:nvSpPr>
        <p:spPr>
          <a:xfrm>
            <a:off x="231935" y="1962943"/>
            <a:ext cx="5745529" cy="3898631"/>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800" dirty="0">
                <a:latin typeface="Abadi Extra Light" panose="020B0204020104020204" pitchFamily="34" charset="0"/>
              </a:rPr>
              <a:t>Affirm them in their decision and have prayer.</a:t>
            </a:r>
          </a:p>
          <a:p>
            <a:pPr marL="457200" indent="-457200">
              <a:lnSpc>
                <a:spcPct val="150000"/>
              </a:lnSpc>
              <a:buFont typeface="Arial" panose="020B0604020202020204" pitchFamily="34" charset="0"/>
              <a:buChar char="•"/>
            </a:pPr>
            <a:r>
              <a:rPr lang="en-US" sz="2800" dirty="0">
                <a:latin typeface="Abadi Extra Light" panose="020B0204020104020204" pitchFamily="34" charset="0"/>
              </a:rPr>
              <a:t>Set up a time to review the baptismal statements.</a:t>
            </a:r>
          </a:p>
          <a:p>
            <a:pPr marL="457200" indent="-457200">
              <a:lnSpc>
                <a:spcPct val="150000"/>
              </a:lnSpc>
              <a:buFont typeface="Arial" panose="020B0604020202020204" pitchFamily="34" charset="0"/>
              <a:buChar char="•"/>
            </a:pPr>
            <a:r>
              <a:rPr lang="en-US" sz="2800" dirty="0">
                <a:latin typeface="Abadi Extra Light" panose="020B0204020104020204" pitchFamily="34" charset="0"/>
              </a:rPr>
              <a:t>Review and let them ask questions</a:t>
            </a:r>
          </a:p>
          <a:p>
            <a:pPr marL="457200" indent="-457200">
              <a:lnSpc>
                <a:spcPct val="150000"/>
              </a:lnSpc>
              <a:buFont typeface="Arial" panose="020B0604020202020204" pitchFamily="34" charset="0"/>
              <a:buChar char="•"/>
            </a:pPr>
            <a:r>
              <a:rPr lang="en-US" sz="2800" dirty="0">
                <a:latin typeface="Abadi Extra Light" panose="020B0204020104020204" pitchFamily="34" charset="0"/>
              </a:rPr>
              <a:t>Set a date for baptism.</a:t>
            </a:r>
          </a:p>
        </p:txBody>
      </p:sp>
      <p:sp>
        <p:nvSpPr>
          <p:cNvPr id="3" name="Title 2">
            <a:extLst>
              <a:ext uri="{FF2B5EF4-FFF2-40B4-BE49-F238E27FC236}">
                <a16:creationId xmlns:a16="http://schemas.microsoft.com/office/drawing/2014/main" id="{B5C7DB4D-462E-42FB-A7EC-1EFB18073DF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0402077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newspaper&#10;&#10;Description automatically generated">
            <a:extLst>
              <a:ext uri="{FF2B5EF4-FFF2-40B4-BE49-F238E27FC236}">
                <a16:creationId xmlns:a16="http://schemas.microsoft.com/office/drawing/2014/main" id="{36CE1001-746C-49BD-B903-88C13B8CC4EC}"/>
              </a:ext>
            </a:extLst>
          </p:cNvPr>
          <p:cNvPicPr>
            <a:picLocks noGrp="1" noChangeAspect="1"/>
          </p:cNvPicPr>
          <p:nvPr>
            <p:ph type="pic" sz="quarter" idx="14"/>
          </p:nvPr>
        </p:nvPicPr>
        <p:blipFill rotWithShape="1">
          <a:blip r:embed="rId3"/>
          <a:srcRect l="1295" t="6490" b="5573"/>
          <a:stretch/>
        </p:blipFill>
        <p:spPr>
          <a:xfrm>
            <a:off x="-1" y="0"/>
            <a:ext cx="11727657" cy="6167120"/>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606F35C8-BA2F-4239-9ED5-3AE3BC676191}"/>
              </a:ext>
            </a:extLst>
          </p:cNvPr>
          <p:cNvSpPr>
            <a:spLocks noGrp="1"/>
          </p:cNvSpPr>
          <p:nvPr>
            <p:ph type="sldNum" sz="quarter" idx="15"/>
          </p:nvPr>
        </p:nvSpPr>
        <p:spPr/>
        <p:txBody>
          <a:bodyPr/>
          <a:lstStyle/>
          <a:p>
            <a:fld id="{19B51A1E-902D-48AF-9020-955120F399B6}" type="slidenum">
              <a:rPr lang="en-US" noProof="0" smtClean="0"/>
              <a:pPr/>
              <a:t>96</a:t>
            </a:fld>
            <a:endParaRPr lang="en-US" noProof="0" dirty="0"/>
          </a:p>
        </p:txBody>
      </p:sp>
      <p:sp>
        <p:nvSpPr>
          <p:cNvPr id="9" name="TextBox 8">
            <a:extLst>
              <a:ext uri="{FF2B5EF4-FFF2-40B4-BE49-F238E27FC236}">
                <a16:creationId xmlns:a16="http://schemas.microsoft.com/office/drawing/2014/main" id="{3E09F9BE-17A6-429E-AE15-F532A26FE739}"/>
              </a:ext>
              <a:ext uri="{C183D7F6-B498-43B3-948B-1728B52AA6E4}">
                <adec:decorative xmlns:adec="http://schemas.microsoft.com/office/drawing/2017/decorative" val="1"/>
              </a:ext>
            </a:extLst>
          </p:cNvPr>
          <p:cNvSpPr txBox="1">
            <a:spLocks/>
          </p:cNvSpPr>
          <p:nvPr/>
        </p:nvSpPr>
        <p:spPr>
          <a:xfrm flipH="1">
            <a:off x="-1" y="4813138"/>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4" name="Title 3">
            <a:extLst>
              <a:ext uri="{FF2B5EF4-FFF2-40B4-BE49-F238E27FC236}">
                <a16:creationId xmlns:a16="http://schemas.microsoft.com/office/drawing/2014/main" id="{BAEA1BC0-1C18-4410-A253-3FF3F9C67119}"/>
              </a:ext>
            </a:extLst>
          </p:cNvPr>
          <p:cNvSpPr>
            <a:spLocks noGrp="1"/>
          </p:cNvSpPr>
          <p:nvPr>
            <p:ph type="ctrTitle"/>
          </p:nvPr>
        </p:nvSpPr>
        <p:spPr/>
        <p:txBody>
          <a:bodyPr/>
          <a:lstStyle/>
          <a:p>
            <a:pPr algn="ctr"/>
            <a:r>
              <a:rPr lang="en-US" sz="2400" b="1" spc="100" dirty="0"/>
              <a:t>Seminar Info</a:t>
            </a:r>
          </a:p>
        </p:txBody>
      </p:sp>
      <p:sp>
        <p:nvSpPr>
          <p:cNvPr id="7" name="Isosceles Triangle 6">
            <a:extLst>
              <a:ext uri="{FF2B5EF4-FFF2-40B4-BE49-F238E27FC236}">
                <a16:creationId xmlns:a16="http://schemas.microsoft.com/office/drawing/2014/main" id="{9B2B94F7-C126-4562-90DD-18FF5B723136}"/>
              </a:ext>
              <a:ext uri="{C183D7F6-B498-43B3-948B-1728B52AA6E4}">
                <adec:decorative xmlns:adec="http://schemas.microsoft.com/office/drawing/2017/decorative" val="1"/>
              </a:ext>
            </a:extLst>
          </p:cNvPr>
          <p:cNvSpPr/>
          <p:nvPr/>
        </p:nvSpPr>
        <p:spPr>
          <a:xfrm rot="10800000" flipH="1">
            <a:off x="463958" y="561010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a:extLst>
              <a:ext uri="{FF2B5EF4-FFF2-40B4-BE49-F238E27FC236}">
                <a16:creationId xmlns:a16="http://schemas.microsoft.com/office/drawing/2014/main" id="{41EA89EC-5B8A-45FA-B86E-D6D9217AEFD6}"/>
              </a:ext>
              <a:ext uri="{C183D7F6-B498-43B3-948B-1728B52AA6E4}">
                <adec:decorative xmlns:adec="http://schemas.microsoft.com/office/drawing/2017/decorative" val="1"/>
              </a:ext>
            </a:extLst>
          </p:cNvPr>
          <p:cNvSpPr/>
          <p:nvPr/>
        </p:nvSpPr>
        <p:spPr>
          <a:xfrm rot="10800000" flipH="1" flipV="1">
            <a:off x="463958" y="4860371"/>
            <a:ext cx="225306" cy="201048"/>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00466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B231FB9C-F234-41D0-A4CE-8C29A5F2F553}"/>
              </a:ext>
              <a:ext uri="{C183D7F6-B498-43B3-948B-1728B52AA6E4}">
                <adec:decorative xmlns:adec="http://schemas.microsoft.com/office/drawing/2017/decorative" val="1"/>
              </a:ext>
            </a:extLst>
          </p:cNvPr>
          <p:cNvSpPr txBox="1">
            <a:spLocks/>
          </p:cNvSpPr>
          <p:nvPr/>
        </p:nvSpPr>
        <p:spPr>
          <a:xfrm>
            <a:off x="10983145" y="2815610"/>
            <a:ext cx="1208855" cy="3310869"/>
          </a:xfrm>
          <a:custGeom>
            <a:avLst/>
            <a:gdLst>
              <a:gd name="connsiteX0" fmla="*/ 99480 w 846997"/>
              <a:gd name="connsiteY0" fmla="*/ 0 h 2200275"/>
              <a:gd name="connsiteX1" fmla="*/ 846997 w 846997"/>
              <a:gd name="connsiteY1" fmla="*/ 0 h 2200275"/>
              <a:gd name="connsiteX2" fmla="*/ 846997 w 846997"/>
              <a:gd name="connsiteY2" fmla="*/ 2200275 h 2200275"/>
              <a:gd name="connsiteX3" fmla="*/ 99480 w 846997"/>
              <a:gd name="connsiteY3" fmla="*/ 2200275 h 2200275"/>
              <a:gd name="connsiteX4" fmla="*/ 0 w 846997"/>
              <a:gd name="connsiteY4" fmla="*/ 2099942 h 2200275"/>
              <a:gd name="connsiteX5" fmla="*/ 0 w 846997"/>
              <a:gd name="connsiteY5" fmla="*/ 100333 h 2200275"/>
              <a:gd name="connsiteX6" fmla="*/ 99480 w 846997"/>
              <a:gd name="connsiteY6" fmla="*/ 0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997" h="2200275">
                <a:moveTo>
                  <a:pt x="99480" y="0"/>
                </a:moveTo>
                <a:lnTo>
                  <a:pt x="846997" y="0"/>
                </a:lnTo>
                <a:lnTo>
                  <a:pt x="846997" y="2200275"/>
                </a:lnTo>
                <a:lnTo>
                  <a:pt x="99480" y="2200275"/>
                </a:lnTo>
                <a:cubicBezTo>
                  <a:pt x="44539" y="2200275"/>
                  <a:pt x="0" y="2155354"/>
                  <a:pt x="0" y="2099942"/>
                </a:cubicBezTo>
                <a:lnTo>
                  <a:pt x="0" y="100333"/>
                </a:lnTo>
                <a:cubicBezTo>
                  <a:pt x="0" y="44921"/>
                  <a:pt x="44539" y="0"/>
                  <a:pt x="99480"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pPr marL="0" marR="0" lvl="0" indent="0" algn="l" defTabSz="914400" rtl="0" eaLnBrk="1" fontAlgn="auto" latinLnBrk="0" hangingPunct="1">
              <a:lnSpc>
                <a:spcPts val="4000"/>
              </a:lnSpc>
              <a:spcBef>
                <a:spcPct val="0"/>
              </a:spcBef>
              <a:spcAft>
                <a:spcPts val="0"/>
              </a:spcAft>
              <a:buClrTx/>
              <a:buSzTx/>
              <a:buFontTx/>
              <a:buNone/>
              <a:tabLst/>
              <a:defRPr/>
            </a:pPr>
            <a:endParaRPr kumimoji="0" lang="en-US" sz="5000" b="1" i="0" u="none" strike="noStrike" kern="1200" cap="none" spc="-300" normalizeH="0" baseline="0" noProof="0" dirty="0">
              <a:ln>
                <a:noFill/>
              </a:ln>
              <a:solidFill>
                <a:srgbClr val="FFFFFF">
                  <a:lumMod val="95000"/>
                </a:srgbClr>
              </a:solidFill>
              <a:effectLst/>
              <a:uLnTx/>
              <a:uFillTx/>
              <a:latin typeface="Corbel"/>
              <a:ea typeface="+mj-ea"/>
              <a:cs typeface="+mj-cs"/>
            </a:endParaRPr>
          </a:p>
        </p:txBody>
      </p:sp>
      <p:sp>
        <p:nvSpPr>
          <p:cNvPr id="35" name="Isosceles Triangle 34">
            <a:extLst>
              <a:ext uri="{FF2B5EF4-FFF2-40B4-BE49-F238E27FC236}">
                <a16:creationId xmlns:a16="http://schemas.microsoft.com/office/drawing/2014/main" id="{FE193317-B8BD-46CA-B0A6-8A7511B086D9}"/>
              </a:ext>
              <a:ext uri="{C183D7F6-B498-43B3-948B-1728B52AA6E4}">
                <adec:decorative xmlns:adec="http://schemas.microsoft.com/office/drawing/2017/decorative" val="1"/>
              </a:ext>
            </a:extLst>
          </p:cNvPr>
          <p:cNvSpPr/>
          <p:nvPr/>
        </p:nvSpPr>
        <p:spPr>
          <a:xfrm rot="10800000">
            <a:off x="10983145" y="5556893"/>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32" name="Freeform 5">
            <a:extLst>
              <a:ext uri="{FF2B5EF4-FFF2-40B4-BE49-F238E27FC236}">
                <a16:creationId xmlns:a16="http://schemas.microsoft.com/office/drawing/2014/main" id="{85E0D4E1-E389-4671-B0E7-165A10A05425}"/>
              </a:ext>
              <a:ext uri="{C183D7F6-B498-43B3-948B-1728B52AA6E4}">
                <adec:decorative xmlns:adec="http://schemas.microsoft.com/office/drawing/2017/decorative" val="1"/>
              </a:ext>
            </a:extLst>
          </p:cNvPr>
          <p:cNvSpPr>
            <a:spLocks noChangeAspect="1"/>
          </p:cNvSpPr>
          <p:nvPr/>
        </p:nvSpPr>
        <p:spPr bwMode="auto">
          <a:xfrm>
            <a:off x="4257349" y="2355010"/>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9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33" name="Freeform 5">
            <a:extLst>
              <a:ext uri="{FF2B5EF4-FFF2-40B4-BE49-F238E27FC236}">
                <a16:creationId xmlns:a16="http://schemas.microsoft.com/office/drawing/2014/main" id="{8186FEAF-6E1E-4258-94C3-5C589D4B5ADE}"/>
              </a:ext>
              <a:ext uri="{C183D7F6-B498-43B3-948B-1728B52AA6E4}">
                <adec:decorative xmlns:adec="http://schemas.microsoft.com/office/drawing/2017/decorative"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lumMod val="9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pic>
        <p:nvPicPr>
          <p:cNvPr id="8" name="Graphic 7" descr="User" title="Icon - Presenter Name">
            <a:extLst>
              <a:ext uri="{FF2B5EF4-FFF2-40B4-BE49-F238E27FC236}">
                <a16:creationId xmlns:a16="http://schemas.microsoft.com/office/drawing/2014/main" id="{111541C4-DB03-4E53-994D-499C7D73C4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78512" y="3859066"/>
            <a:ext cx="218900" cy="218900"/>
          </a:xfrm>
          <a:prstGeom prst="rect">
            <a:avLst/>
          </a:prstGeom>
        </p:spPr>
      </p:pic>
      <p:sp>
        <p:nvSpPr>
          <p:cNvPr id="20" name="Title 19">
            <a:extLst>
              <a:ext uri="{FF2B5EF4-FFF2-40B4-BE49-F238E27FC236}">
                <a16:creationId xmlns:a16="http://schemas.microsoft.com/office/drawing/2014/main" id="{7C11A64B-7EA5-442C-8405-73273A5331D1}"/>
              </a:ext>
            </a:extLst>
          </p:cNvPr>
          <p:cNvSpPr>
            <a:spLocks noGrp="1"/>
          </p:cNvSpPr>
          <p:nvPr>
            <p:ph type="ctrTitle"/>
          </p:nvPr>
        </p:nvSpPr>
        <p:spPr>
          <a:xfrm>
            <a:off x="1727200" y="477520"/>
            <a:ext cx="9829163" cy="5079373"/>
          </a:xfrm>
          <a:prstGeom prst="roundRect">
            <a:avLst>
              <a:gd name="adj" fmla="val 1950"/>
            </a:avLst>
          </a:prstGeom>
        </p:spPr>
        <p:txBody>
          <a:bodyPr/>
          <a:lstStyle/>
          <a:p>
            <a:pPr>
              <a:lnSpc>
                <a:spcPct val="100000"/>
              </a:lnSpc>
            </a:pPr>
            <a:r>
              <a:rPr lang="en-US" dirty="0"/>
              <a:t>Pastor David M. Klinedinst</a:t>
            </a:r>
            <a:br>
              <a:rPr lang="en-US" dirty="0"/>
            </a:br>
            <a:r>
              <a:rPr lang="en-US" sz="3200" b="0" dirty="0">
                <a:solidFill>
                  <a:schemeClr val="bg1">
                    <a:lumMod val="75000"/>
                  </a:schemeClr>
                </a:solidFill>
              </a:rPr>
              <a:t>Church Growth &amp; Evangelism Director</a:t>
            </a:r>
            <a:br>
              <a:rPr lang="en-US" sz="3200" b="0" dirty="0">
                <a:solidFill>
                  <a:schemeClr val="bg1">
                    <a:lumMod val="75000"/>
                  </a:schemeClr>
                </a:solidFill>
              </a:rPr>
            </a:br>
            <a:r>
              <a:rPr lang="en-US" sz="3200" b="0" dirty="0">
                <a:solidFill>
                  <a:schemeClr val="bg1">
                    <a:lumMod val="75000"/>
                  </a:schemeClr>
                </a:solidFill>
              </a:rPr>
              <a:t>Chesapeake Conference of SDA</a:t>
            </a:r>
            <a:br>
              <a:rPr lang="en-US" sz="3200" b="0" dirty="0">
                <a:solidFill>
                  <a:schemeClr val="bg1">
                    <a:lumMod val="75000"/>
                  </a:schemeClr>
                </a:solidFill>
              </a:rPr>
            </a:br>
            <a:br>
              <a:rPr lang="en-US" sz="3200" b="0" dirty="0">
                <a:solidFill>
                  <a:schemeClr val="bg1">
                    <a:lumMod val="75000"/>
                  </a:schemeClr>
                </a:solidFill>
              </a:rPr>
            </a:br>
            <a:r>
              <a:rPr lang="en-US" sz="2400" spc="0" dirty="0">
                <a:solidFill>
                  <a:schemeClr val="bg1"/>
                </a:solidFill>
                <a:hlinkClick r:id="rId5">
                  <a:extLst>
                    <a:ext uri="{A12FA001-AC4F-418D-AE19-62706E023703}">
                      <ahyp:hlinkClr xmlns:ahyp="http://schemas.microsoft.com/office/drawing/2018/hyperlinkcolor" val="tx"/>
                    </a:ext>
                  </a:extLst>
                </a:hlinkClick>
              </a:rPr>
              <a:t>dklinedinst@ccosda.org</a:t>
            </a:r>
            <a:r>
              <a:rPr lang="en-US" sz="2400" spc="0" dirty="0">
                <a:solidFill>
                  <a:schemeClr val="bg1"/>
                </a:solidFill>
              </a:rPr>
              <a:t> </a:t>
            </a:r>
            <a:r>
              <a:rPr lang="en-US" sz="2400" spc="0" dirty="0"/>
              <a:t>			DiscoverBibleProphecy.org</a:t>
            </a:r>
            <a:br>
              <a:rPr lang="en-US" sz="2400" spc="0" dirty="0"/>
            </a:br>
            <a:r>
              <a:rPr lang="en-US" sz="3200" spc="0" dirty="0"/>
              <a:t>402-304-5603				 855-744-HOPE</a:t>
            </a:r>
            <a:br>
              <a:rPr lang="en-US" sz="4000" spc="0" dirty="0"/>
            </a:br>
            <a:r>
              <a:rPr lang="en-US" sz="2400" u="sng" spc="0" dirty="0"/>
              <a:t>davidklinedinst.org</a:t>
            </a:r>
            <a:br>
              <a:rPr lang="en-US" sz="4000" spc="0" dirty="0"/>
            </a:br>
            <a:r>
              <a:rPr lang="en-US" sz="4000" spc="0" dirty="0"/>
              <a:t>					</a:t>
            </a:r>
            <a:br>
              <a:rPr lang="en-US" sz="4000" spc="0" dirty="0"/>
            </a:br>
            <a:r>
              <a:rPr lang="en-US" sz="4000" spc="0" dirty="0"/>
              <a:t>						</a:t>
            </a:r>
            <a:endParaRPr lang="en-US" spc="0" dirty="0"/>
          </a:p>
        </p:txBody>
      </p:sp>
      <p:cxnSp>
        <p:nvCxnSpPr>
          <p:cNvPr id="19" name="Straight Connector 18">
            <a:extLst>
              <a:ext uri="{FF2B5EF4-FFF2-40B4-BE49-F238E27FC236}">
                <a16:creationId xmlns:a16="http://schemas.microsoft.com/office/drawing/2014/main" id="{B0779446-E896-4C46-B729-F7FE5ED8B97C}"/>
              </a:ext>
            </a:extLst>
          </p:cNvPr>
          <p:cNvCxnSpPr>
            <a:cxnSpLocks/>
          </p:cNvCxnSpPr>
          <p:nvPr/>
        </p:nvCxnSpPr>
        <p:spPr>
          <a:xfrm>
            <a:off x="1727200" y="2672080"/>
            <a:ext cx="6602178"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9748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604F09-17A8-4557-93CD-0ABF3E4F0A31}"/>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98</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Flowchart: Process 9">
            <a:extLst>
              <a:ext uri="{FF2B5EF4-FFF2-40B4-BE49-F238E27FC236}">
                <a16:creationId xmlns:a16="http://schemas.microsoft.com/office/drawing/2014/main" id="{233DA5BA-BFE1-4888-AA22-FFB1754DC759}"/>
              </a:ext>
            </a:extLst>
          </p:cNvPr>
          <p:cNvSpPr/>
          <p:nvPr/>
        </p:nvSpPr>
        <p:spPr>
          <a:xfrm>
            <a:off x="503120" y="960398"/>
            <a:ext cx="8910588" cy="5344160"/>
          </a:xfrm>
          <a:prstGeom prst="flowChartProcess">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 name="Content Placeholder 2">
            <a:extLst>
              <a:ext uri="{FF2B5EF4-FFF2-40B4-BE49-F238E27FC236}">
                <a16:creationId xmlns:a16="http://schemas.microsoft.com/office/drawing/2014/main" id="{9428BCA1-60B1-48A8-BF68-AADEB99EB96A}"/>
              </a:ext>
            </a:extLst>
          </p:cNvPr>
          <p:cNvSpPr>
            <a:spLocks noGrp="1"/>
          </p:cNvSpPr>
          <p:nvPr>
            <p:ph idx="1"/>
          </p:nvPr>
        </p:nvSpPr>
        <p:spPr>
          <a:xfrm>
            <a:off x="629920" y="1597993"/>
            <a:ext cx="8327992" cy="4679250"/>
          </a:xfrm>
        </p:spPr>
        <p:txBody>
          <a:bodyPr/>
          <a:lstStyle/>
          <a:p>
            <a:pPr marL="0" indent="0" algn="ctr">
              <a:buNone/>
            </a:pPr>
            <a:r>
              <a:rPr lang="en-US" sz="4400" dirty="0">
                <a:latin typeface="Aldhabi" panose="01000000000000000000" pitchFamily="2" charset="-78"/>
                <a:cs typeface="Aldhabi" panose="01000000000000000000" pitchFamily="2" charset="-78"/>
              </a:rPr>
              <a:t>DiscoverBibleProphecy.org</a:t>
            </a:r>
          </a:p>
          <a:p>
            <a:pPr marL="0" indent="0" algn="ctr">
              <a:buNone/>
            </a:pPr>
            <a:endParaRPr lang="en-US" sz="4400" dirty="0">
              <a:latin typeface="Aldhabi" panose="01000000000000000000" pitchFamily="2" charset="-78"/>
              <a:cs typeface="Aldhabi" panose="01000000000000000000" pitchFamily="2" charset="-78"/>
            </a:endParaRPr>
          </a:p>
          <a:p>
            <a:pPr marL="0" indent="0" algn="ctr">
              <a:buNone/>
            </a:pPr>
            <a:r>
              <a:rPr lang="en-US" sz="4400" dirty="0">
                <a:latin typeface="Aldhabi" panose="01000000000000000000" pitchFamily="2" charset="-78"/>
                <a:cs typeface="Aldhabi" panose="01000000000000000000" pitchFamily="2" charset="-78"/>
              </a:rPr>
              <a:t>Ccosda.org/</a:t>
            </a:r>
            <a:r>
              <a:rPr lang="en-US" sz="4400" dirty="0" err="1">
                <a:latin typeface="Aldhabi" panose="01000000000000000000" pitchFamily="2" charset="-78"/>
                <a:cs typeface="Aldhabi" panose="01000000000000000000" pitchFamily="2" charset="-78"/>
              </a:rPr>
              <a:t>evangelismtraining</a:t>
            </a:r>
            <a:endParaRPr lang="en-US" sz="4400" dirty="0">
              <a:latin typeface="Aldhabi" panose="01000000000000000000" pitchFamily="2" charset="-78"/>
              <a:cs typeface="Aldhabi" panose="01000000000000000000" pitchFamily="2" charset="-78"/>
            </a:endParaRPr>
          </a:p>
          <a:p>
            <a:pPr marL="0" indent="0" algn="ctr">
              <a:buNone/>
            </a:pPr>
            <a:endParaRPr lang="en-US" sz="4400" dirty="0">
              <a:latin typeface="Aldhabi" panose="01000000000000000000" pitchFamily="2" charset="-78"/>
              <a:cs typeface="Aldhabi" panose="01000000000000000000" pitchFamily="2" charset="-78"/>
            </a:endParaRPr>
          </a:p>
          <a:p>
            <a:pPr marL="0" indent="0" algn="ctr">
              <a:buNone/>
            </a:pPr>
            <a:r>
              <a:rPr lang="en-US" sz="4400" dirty="0">
                <a:latin typeface="Aldhabi" panose="01000000000000000000" pitchFamily="2" charset="-78"/>
                <a:cs typeface="Aldhabi" panose="01000000000000000000" pitchFamily="2" charset="-78"/>
              </a:rPr>
              <a:t>Momentswithjesus.org</a:t>
            </a:r>
          </a:p>
        </p:txBody>
      </p:sp>
      <p:sp>
        <p:nvSpPr>
          <p:cNvPr id="5" name="TextBox 4">
            <a:extLst>
              <a:ext uri="{FF2B5EF4-FFF2-40B4-BE49-F238E27FC236}">
                <a16:creationId xmlns:a16="http://schemas.microsoft.com/office/drawing/2014/main" id="{6FEAD232-98A0-4374-A455-8451B3833C53}"/>
              </a:ext>
            </a:extLst>
          </p:cNvPr>
          <p:cNvSpPr txBox="1"/>
          <p:nvPr/>
        </p:nvSpPr>
        <p:spPr>
          <a:xfrm>
            <a:off x="2925212" y="-18621"/>
            <a:ext cx="61595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Light"/>
                <a:ea typeface="+mn-ea"/>
                <a:cs typeface="+mn-cs"/>
              </a:rPr>
              <a:t>WEBSITES</a:t>
            </a:r>
          </a:p>
        </p:txBody>
      </p:sp>
    </p:spTree>
    <p:extLst>
      <p:ext uri="{BB962C8B-B14F-4D97-AF65-F5344CB8AC3E}">
        <p14:creationId xmlns:p14="http://schemas.microsoft.com/office/powerpoint/2010/main" val="42643923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604F09-17A8-4557-93CD-0ABF3E4F0A31}"/>
              </a:ext>
            </a:extLst>
          </p:cNvPr>
          <p:cNvSpPr>
            <a:spLocks noGrp="1"/>
          </p:cNvSpPr>
          <p:nvPr>
            <p:ph type="sldNum" sz="quarter" idx="3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99</a:t>
            </a:fld>
            <a:endParaRPr kumimoji="0" lang="en-US" sz="1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Flowchart: Process 9">
            <a:extLst>
              <a:ext uri="{FF2B5EF4-FFF2-40B4-BE49-F238E27FC236}">
                <a16:creationId xmlns:a16="http://schemas.microsoft.com/office/drawing/2014/main" id="{233DA5BA-BFE1-4888-AA22-FFB1754DC759}"/>
              </a:ext>
            </a:extLst>
          </p:cNvPr>
          <p:cNvSpPr/>
          <p:nvPr/>
        </p:nvSpPr>
        <p:spPr>
          <a:xfrm>
            <a:off x="503120" y="960398"/>
            <a:ext cx="8910588" cy="5344160"/>
          </a:xfrm>
          <a:prstGeom prst="flowChartProcess">
            <a:avLst/>
          </a:pr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 name="Content Placeholder 2">
            <a:extLst>
              <a:ext uri="{FF2B5EF4-FFF2-40B4-BE49-F238E27FC236}">
                <a16:creationId xmlns:a16="http://schemas.microsoft.com/office/drawing/2014/main" id="{9428BCA1-60B1-48A8-BF68-AADEB99EB96A}"/>
              </a:ext>
            </a:extLst>
          </p:cNvPr>
          <p:cNvSpPr>
            <a:spLocks noGrp="1"/>
          </p:cNvSpPr>
          <p:nvPr>
            <p:ph idx="1"/>
          </p:nvPr>
        </p:nvSpPr>
        <p:spPr>
          <a:xfrm>
            <a:off x="629920" y="1597993"/>
            <a:ext cx="8783788" cy="4679250"/>
          </a:xfrm>
        </p:spPr>
        <p:txBody>
          <a:bodyPr/>
          <a:lstStyle/>
          <a:p>
            <a:pPr marL="0" indent="0">
              <a:buNone/>
            </a:pPr>
            <a:endParaRPr lang="en-US" sz="5400" dirty="0">
              <a:latin typeface="Aldhabi" panose="01000000000000000000" pitchFamily="2" charset="-78"/>
              <a:cs typeface="Aldhabi" panose="01000000000000000000" pitchFamily="2" charset="-78"/>
            </a:endParaRPr>
          </a:p>
          <a:p>
            <a:pPr marL="0" indent="0">
              <a:buNone/>
            </a:pPr>
            <a:endParaRPr lang="en-US" sz="5400" dirty="0">
              <a:latin typeface="Aldhabi" panose="01000000000000000000" pitchFamily="2" charset="-78"/>
              <a:cs typeface="Aldhabi" panose="01000000000000000000" pitchFamily="2" charset="-78"/>
            </a:endParaRPr>
          </a:p>
          <a:p>
            <a:pPr marL="0" indent="0">
              <a:buNone/>
            </a:pPr>
            <a:r>
              <a:rPr lang="en-US" sz="5400" dirty="0">
                <a:latin typeface="Aldhabi" panose="01000000000000000000" pitchFamily="2" charset="-78"/>
                <a:cs typeface="Aldhabi" panose="01000000000000000000" pitchFamily="2" charset="-78"/>
              </a:rPr>
              <a:t>ccosda.org/</a:t>
            </a:r>
            <a:r>
              <a:rPr lang="en-US" sz="5400" dirty="0" err="1">
                <a:latin typeface="Aldhabi" panose="01000000000000000000" pitchFamily="2" charset="-78"/>
                <a:cs typeface="Aldhabi" panose="01000000000000000000" pitchFamily="2" charset="-78"/>
              </a:rPr>
              <a:t>forecastinghope</a:t>
            </a:r>
            <a:endParaRPr lang="en-US" sz="5400" dirty="0">
              <a:latin typeface="Aldhabi" panose="01000000000000000000" pitchFamily="2" charset="-78"/>
              <a:cs typeface="Aldhabi" panose="01000000000000000000" pitchFamily="2" charset="-78"/>
            </a:endParaRPr>
          </a:p>
        </p:txBody>
      </p:sp>
      <p:sp>
        <p:nvSpPr>
          <p:cNvPr id="5" name="TextBox 4">
            <a:extLst>
              <a:ext uri="{FF2B5EF4-FFF2-40B4-BE49-F238E27FC236}">
                <a16:creationId xmlns:a16="http://schemas.microsoft.com/office/drawing/2014/main" id="{6FEAD232-98A0-4374-A455-8451B3833C53}"/>
              </a:ext>
            </a:extLst>
          </p:cNvPr>
          <p:cNvSpPr txBox="1"/>
          <p:nvPr/>
        </p:nvSpPr>
        <p:spPr>
          <a:xfrm>
            <a:off x="2925212" y="-18621"/>
            <a:ext cx="61595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alibri Light"/>
                <a:ea typeface="+mn-ea"/>
                <a:cs typeface="+mn-cs"/>
              </a:rPr>
              <a:t>WEBSITES</a:t>
            </a:r>
          </a:p>
        </p:txBody>
      </p:sp>
    </p:spTree>
    <p:extLst>
      <p:ext uri="{BB962C8B-B14F-4D97-AF65-F5344CB8AC3E}">
        <p14:creationId xmlns:p14="http://schemas.microsoft.com/office/powerpoint/2010/main" val="12190190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3_Geometric presentation_AAS_v3" id="{5F394A36-244E-477B-9B00-631A6705923C}" vid="{7FC6DB14-D4FF-4031-8ADB-F8536C0C4002}"/>
    </a:ext>
  </a:extLst>
</a:theme>
</file>

<file path=ppt/theme/theme2.xml><?xml version="1.0" encoding="utf-8"?>
<a:theme xmlns:a="http://schemas.openxmlformats.org/drawingml/2006/main" name="1_Office Them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7">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3_Geometric presentation_AAS_v3" id="{5F394A36-244E-477B-9B00-631A6705923C}" vid="{7FC6DB14-D4FF-4031-8ADB-F8536C0C4002}"/>
    </a:ext>
  </a:extLst>
</a:theme>
</file>

<file path=ppt/theme/theme3.xml><?xml version="1.0" encoding="utf-8"?>
<a:theme xmlns:a="http://schemas.openxmlformats.org/drawingml/2006/main" name="Vertical and Horizontal design templat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Vertical and horizontal design slides.potx" id="{7E307492-4344-40EC-954C-E30551E95991}" vid="{493C3130-E1FA-416B-8465-D41FAD56C1B7}"/>
    </a:ext>
  </a:extLst>
</a:theme>
</file>

<file path=ppt/theme/theme4.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oduct Summary_Win32_RS v2" id="{4A4BC7BA-E104-48CF-9F11-CBBDF04784BE}" vid="{45BAD27F-A2E8-4282-99F2-C6ED447BF4C9}"/>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61FE8A-8F15-409F-AF62-619C69C0D537}">
  <ds:schemaRefs>
    <ds:schemaRef ds:uri="http://purl.org/dc/elements/1.1/"/>
    <ds:schemaRef ds:uri="http://schemas.microsoft.com/office/2006/documentManagement/types"/>
    <ds:schemaRef ds:uri="http://www.w3.org/XML/1998/namespace"/>
    <ds:schemaRef ds:uri="http://schemas.openxmlformats.org/package/2006/metadata/core-properties"/>
    <ds:schemaRef ds:uri="http://purl.org/dc/terms/"/>
    <ds:schemaRef ds:uri="71af3243-3dd4-4a8d-8c0d-dd76da1f02a5"/>
    <ds:schemaRef ds:uri="http://schemas.microsoft.com/office/infopath/2007/PartnerControls"/>
    <ds:schemaRef ds:uri="16c05727-aa75-4e4a-9b5f-8a80a1165891"/>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29AE7CBC-C35C-4FA9-B339-59E31F30C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930687-51F2-44C8-9CE6-D1B3D6E175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21952</Words>
  <Application>Microsoft Office PowerPoint</Application>
  <PresentationFormat>Widescreen</PresentationFormat>
  <Paragraphs>2516</Paragraphs>
  <Slides>200</Slides>
  <Notes>185</Notes>
  <HiddenSlides>20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200</vt:i4>
      </vt:variant>
    </vt:vector>
  </HeadingPairs>
  <TitlesOfParts>
    <vt:vector size="222" baseType="lpstr">
      <vt:lpstr>굴림</vt:lpstr>
      <vt:lpstr>Abadi</vt:lpstr>
      <vt:lpstr>Abadi Extra Light</vt:lpstr>
      <vt:lpstr>Agency FB</vt:lpstr>
      <vt:lpstr>Aldhabi</vt:lpstr>
      <vt:lpstr>Arial</vt:lpstr>
      <vt:lpstr>Arial Narrow</vt:lpstr>
      <vt:lpstr>Arial Nova Light</vt:lpstr>
      <vt:lpstr>Bahnschrift SemiLight</vt:lpstr>
      <vt:lpstr>Calibri</vt:lpstr>
      <vt:lpstr>Calibri Light</vt:lpstr>
      <vt:lpstr>Century Gothic</vt:lpstr>
      <vt:lpstr>Corbel</vt:lpstr>
      <vt:lpstr>Gill Sans MT</vt:lpstr>
      <vt:lpstr>Times New Roman</vt:lpstr>
      <vt:lpstr>Wingdings</vt:lpstr>
      <vt:lpstr>Wingdings 2</vt:lpstr>
      <vt:lpstr>Office Theme</vt:lpstr>
      <vt:lpstr>1_Office Theme</vt:lpstr>
      <vt:lpstr>Vertical and Horizontal design template</vt:lpstr>
      <vt:lpstr>DividendVTI</vt:lpstr>
      <vt:lpstr>3_Office Theme</vt:lpstr>
      <vt:lpstr>PowerPoint Presentation</vt:lpstr>
      <vt:lpstr>PowerPoint Presentation</vt:lpstr>
      <vt:lpstr>Principles of Urban Evangelism  Washington Adventist University    </vt:lpstr>
      <vt:lpstr>Living An Evangelistic Life Sessions</vt:lpstr>
      <vt:lpstr>Session 1:  Principles of Personal Evangelism</vt:lpstr>
      <vt:lpstr>Christ’s Way of Personal Evangelism</vt:lpstr>
      <vt:lpstr>Christ’s Way of Personal Evangelism</vt:lpstr>
      <vt:lpstr>Mingling with People</vt:lpstr>
      <vt:lpstr>PowerPoint Presentation</vt:lpstr>
      <vt:lpstr>PowerPoint Presentation</vt:lpstr>
      <vt:lpstr>Flavel Yeakly Study</vt:lpstr>
      <vt:lpstr>PowerPoint Presentation</vt:lpstr>
      <vt:lpstr>PowerPoint Presentation</vt:lpstr>
      <vt:lpstr>PowerPoint Presentation</vt:lpstr>
      <vt:lpstr>1. Agree with people whenever you can</vt:lpstr>
      <vt:lpstr>What if your Baptist friend says, “I can’t wait for the rapture!” </vt:lpstr>
      <vt:lpstr>PowerPoint Presentation</vt:lpstr>
      <vt:lpstr>What if your co-worker says, “I don’t believe in God. If he exists, why is the world so bad?”</vt:lpstr>
      <vt:lpstr>PowerPoint Presentation</vt:lpstr>
      <vt:lpstr>What if your friend says at a funeral, “I’m so happy my husband is walking the streets of gold.”</vt:lpstr>
      <vt:lpstr>PowerPoint Presentation</vt:lpstr>
      <vt:lpstr>2. Never condemn or criticize</vt:lpstr>
      <vt:lpstr>What should you do if you run into a non-attending member?</vt:lpstr>
      <vt:lpstr>PowerPoint Presentation</vt:lpstr>
      <vt:lpstr>3. Accept people where they are</vt:lpstr>
      <vt:lpstr>Jesus was a safe person. Are you?</vt:lpstr>
      <vt:lpstr>Separate or Mingling with the World</vt:lpstr>
      <vt:lpstr>Separate or Mingling with the World</vt:lpstr>
      <vt:lpstr>Separate or Mingling with the World</vt:lpstr>
      <vt:lpstr>Seminar Info</vt:lpstr>
      <vt:lpstr>Pastor David M. Klinedinst Church Growth &amp; Evangelism Director Chesapeake Conference of SDA  dklinedinst@ccosda.org    DiscoverBibleProphecy.org 402-304-5603     855-744-HOPE davidklinedinst.org             </vt:lpstr>
      <vt:lpstr>Pastor David M. Klinedinst Church Growth &amp; Evangelism Director Chesapeake Conference of SDA  ccosda.org/evangelismtraining  ccosda.org/pastorevangelistsbootcamp       </vt:lpstr>
      <vt:lpstr>Pastor David M. Klinedinst Church Growth &amp; Evangelism Director Chesapeake Conference of SDA   DiscoverBibleProphecy.org      </vt:lpstr>
      <vt:lpstr>Living   An Evangelistic   Life  Columbus  Evangelism   Training   Weekend     </vt:lpstr>
      <vt:lpstr>Taffy</vt:lpstr>
      <vt:lpstr>PowerPoint Presentation</vt:lpstr>
      <vt:lpstr>Living An Evangelistic Life Sessions</vt:lpstr>
      <vt:lpstr>Session 2: Every Day Opportunities </vt:lpstr>
      <vt:lpstr>Every-Day Evangelism</vt:lpstr>
      <vt:lpstr>1. Establish a Relationship</vt:lpstr>
      <vt:lpstr>2. Discover their Interests</vt:lpstr>
      <vt:lpstr>Family</vt:lpstr>
      <vt:lpstr>Occupation</vt:lpstr>
      <vt:lpstr>Recreation</vt:lpstr>
      <vt:lpstr>Testimony</vt:lpstr>
      <vt:lpstr>PowerPoint Presentation</vt:lpstr>
      <vt:lpstr>3. Sharing a Testimony/Tidbit</vt:lpstr>
      <vt:lpstr>You are walking with a friend and see a beautiful sunset. </vt:lpstr>
      <vt:lpstr>PowerPoint Presentation</vt:lpstr>
      <vt:lpstr>You’re in the car with a friend and hear about more terrorist attacks in the world.</vt:lpstr>
      <vt:lpstr>PowerPoint Presentation</vt:lpstr>
      <vt:lpstr>A co-worker has told you that a relative is in the hospital.</vt:lpstr>
      <vt:lpstr>PowerPoint Presentation</vt:lpstr>
      <vt:lpstr>Tidbits in Conversation</vt:lpstr>
      <vt:lpstr>Types of Literature</vt:lpstr>
      <vt:lpstr>Christian Record Services provides for the visually impaired:</vt:lpstr>
      <vt:lpstr>Video/DVD Evangelism</vt:lpstr>
      <vt:lpstr>Types of Literature</vt:lpstr>
      <vt:lpstr>PowerPoint Presentation</vt:lpstr>
      <vt:lpstr>Sharing Your Testimony</vt:lpstr>
      <vt:lpstr>Sharing Your Testimony</vt:lpstr>
      <vt:lpstr>Making a Gospel Presentation</vt:lpstr>
      <vt:lpstr>PowerPoint Presentation</vt:lpstr>
      <vt:lpstr>PowerPoint Presentation</vt:lpstr>
      <vt:lpstr>Seminar Info</vt:lpstr>
      <vt:lpstr>Pastor David M. Klinedinst Church Growth &amp; Evangelism Director Chesapeake Conference of SDA  dklinedinst@ccosda.org             DiscoverBibleProphecy.org 402-304-5603      davidklinedinst.org       momentswithjesus.org ccosda.org/evangelismtraining       </vt:lpstr>
      <vt:lpstr>PowerPoint Presentation</vt:lpstr>
      <vt:lpstr>Living   An Evangelistic   Life  Chesapeake    Conference  Equipping    University   </vt:lpstr>
      <vt:lpstr>Living An Evangelistic Life Sessions</vt:lpstr>
      <vt:lpstr>Session 3: How to Visit People</vt:lpstr>
      <vt:lpstr>Welcoming Guests</vt:lpstr>
      <vt:lpstr>Invite them to your home for a meal</vt:lpstr>
      <vt:lpstr>Use the FORT method!</vt:lpstr>
      <vt:lpstr>More Questions To Ask</vt:lpstr>
      <vt:lpstr>What To Say:</vt:lpstr>
      <vt:lpstr>What To Say:</vt:lpstr>
      <vt:lpstr>PowerPoint Presentation</vt:lpstr>
      <vt:lpstr>Questions To Ask:</vt:lpstr>
      <vt:lpstr>PowerPoint Presentation</vt:lpstr>
      <vt:lpstr>What To Talk About:</vt:lpstr>
      <vt:lpstr>Questions To Ask:</vt:lpstr>
      <vt:lpstr>Ending The Visit:</vt:lpstr>
      <vt:lpstr>Purpose:</vt:lpstr>
      <vt:lpstr>What To Say:</vt:lpstr>
      <vt:lpstr>PowerPoint Presentation</vt:lpstr>
      <vt:lpstr>How To Visit During Evangelistic Meetings</vt:lpstr>
      <vt:lpstr>How To Visit During Evangelistic Meetings</vt:lpstr>
      <vt:lpstr>How To Visit During Evangelistic Meetings</vt:lpstr>
      <vt:lpstr>Purpose:</vt:lpstr>
      <vt:lpstr>What To Say:</vt:lpstr>
      <vt:lpstr>Questions To Ask:</vt:lpstr>
      <vt:lpstr>Ending The Visit:</vt:lpstr>
      <vt:lpstr>Purpose: To acknowledge and affirm their decision </vt:lpstr>
      <vt:lpstr>Questions To Ask:</vt:lpstr>
      <vt:lpstr>PowerPoint Presentation</vt:lpstr>
      <vt:lpstr>Seminar Info</vt:lpstr>
      <vt:lpstr>Pastor David M. Klinedinst Church Growth &amp; Evangelism Director Chesapeake Conference of SDA  dklinedinst@ccosda.org    DiscoverBibleProphecy.org 402-304-5603     855-744-HOPE davidklinedinst.org             </vt:lpstr>
      <vt:lpstr>PowerPoint Presentation</vt:lpstr>
      <vt:lpstr>PowerPoint Presentation</vt:lpstr>
      <vt:lpstr>Session 4: How to Find and Give a Bible Study</vt:lpstr>
      <vt:lpstr>PowerPoint Presentation</vt:lpstr>
      <vt:lpstr>What If You Sense They Don’t Want You to Come To Their House?</vt:lpstr>
      <vt:lpstr>What if they say yes? What do you do next?</vt:lpstr>
      <vt:lpstr>Find a Good Set of Lessons</vt:lpstr>
      <vt:lpstr>Following Up Bible Study Cards</vt:lpstr>
      <vt:lpstr>Following Up Bible Study Cards</vt:lpstr>
      <vt:lpstr>Following Up Bible Study Cards</vt:lpstr>
      <vt:lpstr>Follow the sequence.</vt:lpstr>
      <vt:lpstr>PowerPoint Presentation</vt:lpstr>
      <vt:lpstr>PowerPoint Presentation</vt:lpstr>
      <vt:lpstr>Clear and Set Principle</vt:lpstr>
      <vt:lpstr>Clear and Set Principle</vt:lpstr>
      <vt:lpstr>PowerPoint Presentation</vt:lpstr>
      <vt:lpstr>Have prayer before and after each lesson</vt:lpstr>
      <vt:lpstr>PowerPoint Presentation</vt:lpstr>
      <vt:lpstr>Build a friendship. Do things together.</vt:lpstr>
      <vt:lpstr>PowerPoint Presentation</vt:lpstr>
      <vt:lpstr>PowerPoint Presentation</vt:lpstr>
      <vt:lpstr>PowerPoint Presentation</vt:lpstr>
      <vt:lpstr>PowerPoint Presentation</vt:lpstr>
      <vt:lpstr>PowerPoint Presentation</vt:lpstr>
      <vt:lpstr>Bible Studies on Video</vt:lpstr>
      <vt:lpstr>“The most significant element necessary for a person to make a true spiritual decision is the element of conviction.”  Gaining Decisions for Christ p. 30</vt:lpstr>
      <vt:lpstr>PowerPoint Presentation</vt:lpstr>
      <vt:lpstr>PowerPoint Presentation</vt:lpstr>
      <vt:lpstr>Indicators of Conviction</vt:lpstr>
      <vt:lpstr>Indicators of Disinterest</vt:lpstr>
      <vt:lpstr>Seminar Info</vt:lpstr>
      <vt:lpstr>PowerPoint Presentation</vt:lpstr>
      <vt:lpstr>Pastor David M. Klinedinst Church Growth &amp; Evangelism Director Chesapeake Conference of SDA  dklinedinst@ccosda.org    DiscoverBibleProphecy.org 402-304-5603     855-744-HOPE davidklinedinst.org             </vt:lpstr>
      <vt:lpstr>Session 5:  Having a Daily Devotional Life</vt:lpstr>
      <vt:lpstr>PowerPoint Presentation</vt:lpstr>
      <vt:lpstr>PowerPoint Presentation</vt:lpstr>
      <vt:lpstr>PowerPoint Presentation</vt:lpstr>
      <vt:lpstr>1. Choose the best time of the day and stick to it</vt:lpstr>
      <vt:lpstr>PowerPoint Presentation</vt:lpstr>
      <vt:lpstr>3. Choose a book of the Bible      that interests you OR    Find a suitable study guide</vt:lpstr>
      <vt:lpstr>4. Read a passage each day and think about the lessons it teaches </vt:lpstr>
      <vt:lpstr>5. Then pray. Talk to God about the passage. </vt:lpstr>
      <vt:lpstr>PowerPoint Presentation</vt:lpstr>
      <vt:lpstr>PowerPoint Presentation</vt:lpstr>
      <vt:lpstr>PowerPoint Presentation</vt:lpstr>
      <vt:lpstr>The Most Important Witness</vt:lpstr>
      <vt:lpstr>PowerPoint Presentation</vt:lpstr>
      <vt:lpstr>PowerPoint Presentation</vt:lpstr>
      <vt:lpstr>PowerPoint Presentation</vt:lpstr>
      <vt:lpstr>Seminar Info</vt:lpstr>
      <vt:lpstr>Pastor David M. Klinedinst Church Growth &amp; Evangelism Director Chesapeake Conference of SDA  dklinedinst@ccosda.org    DiscoverBibleProphecy.org 402-304-5603     855-744-HOPE davidklinedinst.org             </vt:lpstr>
      <vt:lpstr>Pastor David M. Klinedinst Church Growth &amp; Evangelism Director Chesapeake Conference of SDA   DiscoverBibleProphecy.org      </vt:lpstr>
      <vt:lpstr>PowerPoint Presentation</vt:lpstr>
      <vt:lpstr>Principles of Urban Evangelism  Washington Adventist University    </vt:lpstr>
      <vt:lpstr>PowerPoint Presentation</vt:lpstr>
      <vt:lpstr>Living An Evangelistic Life Sessions</vt:lpstr>
      <vt:lpstr>Session 6:  Getting Decisions and Making Appeals</vt:lpstr>
      <vt:lpstr>Don’t I have to be a Super Spiritual Person to Get Decisions?</vt:lpstr>
      <vt:lpstr>Three Things You Need</vt:lpstr>
      <vt:lpstr>Many Opportunities for Getting Decisions</vt:lpstr>
      <vt:lpstr>Why make Appeals?</vt:lpstr>
      <vt:lpstr>PowerPoint Presentation</vt:lpstr>
      <vt:lpstr>Appeals in the Bible</vt:lpstr>
      <vt:lpstr>PowerPoint Presentation</vt:lpstr>
      <vt:lpstr>PowerPoint Presentation</vt:lpstr>
      <vt:lpstr>PowerPoint Presentation</vt:lpstr>
      <vt:lpstr>PowerPoint Presentation</vt:lpstr>
      <vt:lpstr>Information Overload </vt:lpstr>
      <vt:lpstr>PowerPoint Presentation</vt:lpstr>
      <vt:lpstr>REMEMBER THE MAIN POINT</vt:lpstr>
      <vt:lpstr>“The most significant element necessary for a person to make a true spiritual decision is the element of conviction.”  Gaining Decisions for Christ p. 30</vt:lpstr>
      <vt:lpstr>PowerPoint Presentation</vt:lpstr>
      <vt:lpstr>PowerPoint Presentation</vt:lpstr>
      <vt:lpstr>Indicators of Conviction</vt:lpstr>
      <vt:lpstr>Indicators of Disinterest</vt:lpstr>
      <vt:lpstr>d</vt:lpstr>
      <vt:lpstr>Public Appeals For Sabbath Worship</vt:lpstr>
      <vt:lpstr>Flavel Yeakly Study</vt:lpstr>
      <vt:lpstr>Raising Hands or Standing</vt:lpstr>
      <vt:lpstr>Silent Prayer</vt:lpstr>
      <vt:lpstr>Altar Call</vt:lpstr>
      <vt:lpstr>Decision Cards</vt:lpstr>
      <vt:lpstr>PowerPoint Presentation</vt:lpstr>
      <vt:lpstr>PowerPoint Presentation</vt:lpstr>
      <vt:lpstr>PowerPoint Presentation</vt:lpstr>
      <vt:lpstr>Language of the Appeal</vt:lpstr>
      <vt:lpstr>Language of the Appeal</vt:lpstr>
      <vt:lpstr>Faithful Tithe/Stewardship</vt:lpstr>
      <vt:lpstr>Baptism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Altar Call and Group Prayer</vt:lpstr>
      <vt:lpstr>Have a Special Prayer Room</vt:lpstr>
      <vt:lpstr>REMEMBER THE MAIN POINT</vt:lpstr>
      <vt:lpstr>Seminar Info</vt:lpstr>
      <vt:lpstr>PowerPoint Presentation</vt:lpstr>
      <vt:lpstr>PowerPoint Presentation</vt:lpstr>
      <vt:lpstr>Pastor David M. Klinedinst Church Growth &amp; Evangelism Director Chesapeake Conference of SDA  dklinedinst@ccosda.org    DiscoverBibleProphecy.org 402-304-5603     855-744-HOPE davidklinedinst.org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2019-08-13T15:29:00Z</dcterms:created>
  <dcterms:modified xsi:type="dcterms:W3CDTF">2025-04-14T14:06:41Z</dcterms:modified>
</cp:coreProperties>
</file>