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  <p:sldMasterId id="2147483712" r:id="rId5"/>
    <p:sldMasterId id="2147483752" r:id="rId6"/>
  </p:sldMasterIdLst>
  <p:notesMasterIdLst>
    <p:notesMasterId r:id="rId58"/>
  </p:notesMasterIdLst>
  <p:sldIdLst>
    <p:sldId id="655" r:id="rId7"/>
    <p:sldId id="656" r:id="rId8"/>
    <p:sldId id="657" r:id="rId9"/>
    <p:sldId id="658" r:id="rId10"/>
    <p:sldId id="659" r:id="rId11"/>
    <p:sldId id="660" r:id="rId12"/>
    <p:sldId id="688" r:id="rId13"/>
    <p:sldId id="689" r:id="rId14"/>
    <p:sldId id="684" r:id="rId15"/>
    <p:sldId id="686" r:id="rId16"/>
    <p:sldId id="685" r:id="rId17"/>
    <p:sldId id="690" r:id="rId18"/>
    <p:sldId id="687" r:id="rId19"/>
    <p:sldId id="691" r:id="rId20"/>
    <p:sldId id="692" r:id="rId21"/>
    <p:sldId id="663" r:id="rId22"/>
    <p:sldId id="664" r:id="rId23"/>
    <p:sldId id="701" r:id="rId24"/>
    <p:sldId id="705" r:id="rId25"/>
    <p:sldId id="704" r:id="rId26"/>
    <p:sldId id="702" r:id="rId27"/>
    <p:sldId id="372" r:id="rId28"/>
    <p:sldId id="355" r:id="rId29"/>
    <p:sldId id="356" r:id="rId30"/>
    <p:sldId id="666" r:id="rId31"/>
    <p:sldId id="693" r:id="rId32"/>
    <p:sldId id="668" r:id="rId33"/>
    <p:sldId id="667" r:id="rId34"/>
    <p:sldId id="669" r:id="rId35"/>
    <p:sldId id="670" r:id="rId36"/>
    <p:sldId id="671" r:id="rId37"/>
    <p:sldId id="672" r:id="rId38"/>
    <p:sldId id="673" r:id="rId39"/>
    <p:sldId id="694" r:id="rId40"/>
    <p:sldId id="674" r:id="rId41"/>
    <p:sldId id="696" r:id="rId42"/>
    <p:sldId id="698" r:id="rId43"/>
    <p:sldId id="695" r:id="rId44"/>
    <p:sldId id="675" r:id="rId45"/>
    <p:sldId id="676" r:id="rId46"/>
    <p:sldId id="677" r:id="rId47"/>
    <p:sldId id="678" r:id="rId48"/>
    <p:sldId id="697" r:id="rId49"/>
    <p:sldId id="679" r:id="rId50"/>
    <p:sldId id="699" r:id="rId51"/>
    <p:sldId id="700" r:id="rId52"/>
    <p:sldId id="680" r:id="rId53"/>
    <p:sldId id="681" r:id="rId54"/>
    <p:sldId id="682" r:id="rId55"/>
    <p:sldId id="501" r:id="rId56"/>
    <p:sldId id="653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4D4111-F75B-416B-8798-06E8C234C29C}" v="4" dt="2025-03-18T15:35:46.3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45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microsoft.com/office/2016/11/relationships/changesInfo" Target="changesInfos/changesInfo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microsoft.com/office/2015/10/relationships/revisionInfo" Target="revisionInfo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Klinedinst" userId="5a405c84-6900-4465-ac1a-ae27e644c141" providerId="ADAL" clId="{7F418C76-23F1-490A-97EE-FBB4DE23801B}"/>
    <pc:docChg chg="delSld">
      <pc:chgData name="David Klinedinst" userId="5a405c84-6900-4465-ac1a-ae27e644c141" providerId="ADAL" clId="{7F418C76-23F1-490A-97EE-FBB4DE23801B}" dt="2025-02-27T04:33:52.849" v="0" actId="47"/>
      <pc:docMkLst>
        <pc:docMk/>
      </pc:docMkLst>
      <pc:sldChg chg="del">
        <pc:chgData name="David Klinedinst" userId="5a405c84-6900-4465-ac1a-ae27e644c141" providerId="ADAL" clId="{7F418C76-23F1-490A-97EE-FBB4DE23801B}" dt="2025-02-27T04:33:52.849" v="0" actId="47"/>
        <pc:sldMkLst>
          <pc:docMk/>
          <pc:sldMk cId="46247633" sldId="702"/>
        </pc:sldMkLst>
      </pc:sldChg>
    </pc:docChg>
  </pc:docChgLst>
  <pc:docChgLst>
    <pc:chgData name="David Klinedinst" userId="5a405c84-6900-4465-ac1a-ae27e644c141" providerId="ADAL" clId="{894D4111-F75B-416B-8798-06E8C234C29C}"/>
    <pc:docChg chg="addSld delSld modSld sldOrd delMainMaster">
      <pc:chgData name="David Klinedinst" userId="5a405c84-6900-4465-ac1a-ae27e644c141" providerId="ADAL" clId="{894D4111-F75B-416B-8798-06E8C234C29C}" dt="2025-03-18T15:38:13.493" v="163" actId="47"/>
      <pc:docMkLst>
        <pc:docMk/>
      </pc:docMkLst>
      <pc:sldChg chg="del">
        <pc:chgData name="David Klinedinst" userId="5a405c84-6900-4465-ac1a-ae27e644c141" providerId="ADAL" clId="{894D4111-F75B-416B-8798-06E8C234C29C}" dt="2025-03-14T15:36:29.935" v="0" actId="47"/>
        <pc:sldMkLst>
          <pc:docMk/>
          <pc:sldMk cId="632097573" sldId="463"/>
        </pc:sldMkLst>
      </pc:sldChg>
      <pc:sldChg chg="del">
        <pc:chgData name="David Klinedinst" userId="5a405c84-6900-4465-ac1a-ae27e644c141" providerId="ADAL" clId="{894D4111-F75B-416B-8798-06E8C234C29C}" dt="2025-03-14T15:38:28.095" v="40" actId="47"/>
        <pc:sldMkLst>
          <pc:docMk/>
          <pc:sldMk cId="2208514107" sldId="661"/>
        </pc:sldMkLst>
      </pc:sldChg>
      <pc:sldChg chg="modSp del mod">
        <pc:chgData name="David Klinedinst" userId="5a405c84-6900-4465-ac1a-ae27e644c141" providerId="ADAL" clId="{894D4111-F75B-416B-8798-06E8C234C29C}" dt="2025-03-18T15:33:58.088" v="158" actId="47"/>
        <pc:sldMkLst>
          <pc:docMk/>
          <pc:sldMk cId="3273836796" sldId="662"/>
        </pc:sldMkLst>
      </pc:sldChg>
      <pc:sldChg chg="del ord">
        <pc:chgData name="David Klinedinst" userId="5a405c84-6900-4465-ac1a-ae27e644c141" providerId="ADAL" clId="{894D4111-F75B-416B-8798-06E8C234C29C}" dt="2025-03-18T15:32:50.981" v="99" actId="47"/>
        <pc:sldMkLst>
          <pc:docMk/>
          <pc:sldMk cId="1924774559" sldId="665"/>
        </pc:sldMkLst>
      </pc:sldChg>
      <pc:sldChg chg="ord">
        <pc:chgData name="David Klinedinst" userId="5a405c84-6900-4465-ac1a-ae27e644c141" providerId="ADAL" clId="{894D4111-F75B-416B-8798-06E8C234C29C}" dt="2025-03-18T15:36:32.656" v="162"/>
        <pc:sldMkLst>
          <pc:docMk/>
          <pc:sldMk cId="3536292528" sldId="668"/>
        </pc:sldMkLst>
      </pc:sldChg>
      <pc:sldChg chg="del">
        <pc:chgData name="David Klinedinst" userId="5a405c84-6900-4465-ac1a-ae27e644c141" providerId="ADAL" clId="{894D4111-F75B-416B-8798-06E8C234C29C}" dt="2025-03-18T15:38:13.493" v="163" actId="47"/>
        <pc:sldMkLst>
          <pc:docMk/>
          <pc:sldMk cId="610234446" sldId="683"/>
        </pc:sldMkLst>
      </pc:sldChg>
      <pc:sldChg chg="addSp delSp modSp mod">
        <pc:chgData name="David Klinedinst" userId="5a405c84-6900-4465-ac1a-ae27e644c141" providerId="ADAL" clId="{894D4111-F75B-416B-8798-06E8C234C29C}" dt="2025-03-18T15:33:32.456" v="148" actId="20577"/>
        <pc:sldMkLst>
          <pc:docMk/>
          <pc:sldMk cId="66063545" sldId="691"/>
        </pc:sldMkLst>
        <pc:spChg chg="mod">
          <ac:chgData name="David Klinedinst" userId="5a405c84-6900-4465-ac1a-ae27e644c141" providerId="ADAL" clId="{894D4111-F75B-416B-8798-06E8C234C29C}" dt="2025-03-18T15:33:32.456" v="148" actId="20577"/>
          <ac:spMkLst>
            <pc:docMk/>
            <pc:sldMk cId="66063545" sldId="691"/>
            <ac:spMk id="52228" creationId="{E5EF9EC6-5F0C-4186-8736-4D9240B7B004}"/>
          </ac:spMkLst>
        </pc:spChg>
        <pc:spChg chg="mod">
          <ac:chgData name="David Klinedinst" userId="5a405c84-6900-4465-ac1a-ae27e644c141" providerId="ADAL" clId="{894D4111-F75B-416B-8798-06E8C234C29C}" dt="2025-03-18T15:32:40.255" v="98" actId="20577"/>
          <ac:spMkLst>
            <pc:docMk/>
            <pc:sldMk cId="66063545" sldId="691"/>
            <ac:spMk id="52229" creationId="{07753825-971A-4FAD-8E1A-E8C693FE55C5}"/>
          </ac:spMkLst>
        </pc:spChg>
        <pc:picChg chg="add mod">
          <ac:chgData name="David Klinedinst" userId="5a405c84-6900-4465-ac1a-ae27e644c141" providerId="ADAL" clId="{894D4111-F75B-416B-8798-06E8C234C29C}" dt="2025-03-18T15:32:19.971" v="46" actId="1076"/>
          <ac:picMkLst>
            <pc:docMk/>
            <pc:sldMk cId="66063545" sldId="691"/>
            <ac:picMk id="2" creationId="{900BAF8D-A6B5-8A8B-B094-8E8C298FBCF4}"/>
          </ac:picMkLst>
        </pc:picChg>
        <pc:picChg chg="del">
          <ac:chgData name="David Klinedinst" userId="5a405c84-6900-4465-ac1a-ae27e644c141" providerId="ADAL" clId="{894D4111-F75B-416B-8798-06E8C234C29C}" dt="2025-03-18T15:32:13.666" v="44" actId="478"/>
          <ac:picMkLst>
            <pc:docMk/>
            <pc:sldMk cId="66063545" sldId="691"/>
            <ac:picMk id="171012" creationId="{F9F319A4-028C-4B6A-9246-BA4A594F2F6D}"/>
          </ac:picMkLst>
        </pc:picChg>
      </pc:sldChg>
      <pc:sldChg chg="modSp mod">
        <pc:chgData name="David Klinedinst" userId="5a405c84-6900-4465-ac1a-ae27e644c141" providerId="ADAL" clId="{894D4111-F75B-416B-8798-06E8C234C29C}" dt="2025-03-18T15:33:41.259" v="157" actId="6549"/>
        <pc:sldMkLst>
          <pc:docMk/>
          <pc:sldMk cId="2388115569" sldId="692"/>
        </pc:sldMkLst>
        <pc:spChg chg="mod">
          <ac:chgData name="David Klinedinst" userId="5a405c84-6900-4465-ac1a-ae27e644c141" providerId="ADAL" clId="{894D4111-F75B-416B-8798-06E8C234C29C}" dt="2025-03-18T15:33:41.259" v="157" actId="6549"/>
          <ac:spMkLst>
            <pc:docMk/>
            <pc:sldMk cId="2388115569" sldId="692"/>
            <ac:spMk id="52228" creationId="{E5EF9EC6-5F0C-4186-8736-4D9240B7B004}"/>
          </ac:spMkLst>
        </pc:spChg>
        <pc:spChg chg="mod">
          <ac:chgData name="David Klinedinst" userId="5a405c84-6900-4465-ac1a-ae27e644c141" providerId="ADAL" clId="{894D4111-F75B-416B-8798-06E8C234C29C}" dt="2025-03-18T15:32:58.872" v="111" actId="6549"/>
          <ac:spMkLst>
            <pc:docMk/>
            <pc:sldMk cId="2388115569" sldId="692"/>
            <ac:spMk id="52229" creationId="{07753825-971A-4FAD-8E1A-E8C693FE55C5}"/>
          </ac:spMkLst>
        </pc:spChg>
      </pc:sldChg>
      <pc:sldChg chg="add">
        <pc:chgData name="David Klinedinst" userId="5a405c84-6900-4465-ac1a-ae27e644c141" providerId="ADAL" clId="{894D4111-F75B-416B-8798-06E8C234C29C}" dt="2025-03-18T15:34:18.323" v="159"/>
        <pc:sldMkLst>
          <pc:docMk/>
          <pc:sldMk cId="2113394517" sldId="702"/>
        </pc:sldMkLst>
      </pc:sldChg>
      <pc:sldChg chg="add">
        <pc:chgData name="David Klinedinst" userId="5a405c84-6900-4465-ac1a-ae27e644c141" providerId="ADAL" clId="{894D4111-F75B-416B-8798-06E8C234C29C}" dt="2025-03-18T15:35:46.340" v="160"/>
        <pc:sldMkLst>
          <pc:docMk/>
          <pc:sldMk cId="3395173579" sldId="704"/>
        </pc:sldMkLst>
      </pc:sldChg>
      <pc:sldChg chg="add">
        <pc:chgData name="David Klinedinst" userId="5a405c84-6900-4465-ac1a-ae27e644c141" providerId="ADAL" clId="{894D4111-F75B-416B-8798-06E8C234C29C}" dt="2025-03-18T15:35:46.340" v="160"/>
        <pc:sldMkLst>
          <pc:docMk/>
          <pc:sldMk cId="2823298297" sldId="705"/>
        </pc:sldMkLst>
      </pc:sldChg>
      <pc:sldMasterChg chg="del delSldLayout">
        <pc:chgData name="David Klinedinst" userId="5a405c84-6900-4465-ac1a-ae27e644c141" providerId="ADAL" clId="{894D4111-F75B-416B-8798-06E8C234C29C}" dt="2025-03-14T15:36:29.935" v="0" actId="47"/>
        <pc:sldMasterMkLst>
          <pc:docMk/>
          <pc:sldMasterMk cId="38022419" sldId="2147483724"/>
        </pc:sldMasterMkLst>
        <pc:sldLayoutChg chg="del">
          <pc:chgData name="David Klinedinst" userId="5a405c84-6900-4465-ac1a-ae27e644c141" providerId="ADAL" clId="{894D4111-F75B-416B-8798-06E8C234C29C}" dt="2025-03-14T15:36:29.935" v="0" actId="47"/>
          <pc:sldLayoutMkLst>
            <pc:docMk/>
            <pc:sldMasterMk cId="38022419" sldId="2147483724"/>
            <pc:sldLayoutMk cId="3033516778" sldId="2147483725"/>
          </pc:sldLayoutMkLst>
        </pc:sldLayoutChg>
        <pc:sldLayoutChg chg="del">
          <pc:chgData name="David Klinedinst" userId="5a405c84-6900-4465-ac1a-ae27e644c141" providerId="ADAL" clId="{894D4111-F75B-416B-8798-06E8C234C29C}" dt="2025-03-14T15:36:29.935" v="0" actId="47"/>
          <pc:sldLayoutMkLst>
            <pc:docMk/>
            <pc:sldMasterMk cId="38022419" sldId="2147483724"/>
            <pc:sldLayoutMk cId="704465277" sldId="2147483726"/>
          </pc:sldLayoutMkLst>
        </pc:sldLayoutChg>
        <pc:sldLayoutChg chg="del">
          <pc:chgData name="David Klinedinst" userId="5a405c84-6900-4465-ac1a-ae27e644c141" providerId="ADAL" clId="{894D4111-F75B-416B-8798-06E8C234C29C}" dt="2025-03-14T15:36:29.935" v="0" actId="47"/>
          <pc:sldLayoutMkLst>
            <pc:docMk/>
            <pc:sldMasterMk cId="38022419" sldId="2147483724"/>
            <pc:sldLayoutMk cId="2359684135" sldId="2147483727"/>
          </pc:sldLayoutMkLst>
        </pc:sldLayoutChg>
        <pc:sldLayoutChg chg="del">
          <pc:chgData name="David Klinedinst" userId="5a405c84-6900-4465-ac1a-ae27e644c141" providerId="ADAL" clId="{894D4111-F75B-416B-8798-06E8C234C29C}" dt="2025-03-14T15:36:29.935" v="0" actId="47"/>
          <pc:sldLayoutMkLst>
            <pc:docMk/>
            <pc:sldMasterMk cId="38022419" sldId="2147483724"/>
            <pc:sldLayoutMk cId="762827831" sldId="2147483728"/>
          </pc:sldLayoutMkLst>
        </pc:sldLayoutChg>
        <pc:sldLayoutChg chg="del">
          <pc:chgData name="David Klinedinst" userId="5a405c84-6900-4465-ac1a-ae27e644c141" providerId="ADAL" clId="{894D4111-F75B-416B-8798-06E8C234C29C}" dt="2025-03-14T15:36:29.935" v="0" actId="47"/>
          <pc:sldLayoutMkLst>
            <pc:docMk/>
            <pc:sldMasterMk cId="38022419" sldId="2147483724"/>
            <pc:sldLayoutMk cId="3515541899" sldId="2147483729"/>
          </pc:sldLayoutMkLst>
        </pc:sldLayoutChg>
        <pc:sldLayoutChg chg="del">
          <pc:chgData name="David Klinedinst" userId="5a405c84-6900-4465-ac1a-ae27e644c141" providerId="ADAL" clId="{894D4111-F75B-416B-8798-06E8C234C29C}" dt="2025-03-14T15:36:29.935" v="0" actId="47"/>
          <pc:sldLayoutMkLst>
            <pc:docMk/>
            <pc:sldMasterMk cId="38022419" sldId="2147483724"/>
            <pc:sldLayoutMk cId="3242277914" sldId="2147483730"/>
          </pc:sldLayoutMkLst>
        </pc:sldLayoutChg>
        <pc:sldLayoutChg chg="del">
          <pc:chgData name="David Klinedinst" userId="5a405c84-6900-4465-ac1a-ae27e644c141" providerId="ADAL" clId="{894D4111-F75B-416B-8798-06E8C234C29C}" dt="2025-03-14T15:36:29.935" v="0" actId="47"/>
          <pc:sldLayoutMkLst>
            <pc:docMk/>
            <pc:sldMasterMk cId="38022419" sldId="2147483724"/>
            <pc:sldLayoutMk cId="239539507" sldId="2147483731"/>
          </pc:sldLayoutMkLst>
        </pc:sldLayoutChg>
        <pc:sldLayoutChg chg="del">
          <pc:chgData name="David Klinedinst" userId="5a405c84-6900-4465-ac1a-ae27e644c141" providerId="ADAL" clId="{894D4111-F75B-416B-8798-06E8C234C29C}" dt="2025-03-14T15:36:29.935" v="0" actId="47"/>
          <pc:sldLayoutMkLst>
            <pc:docMk/>
            <pc:sldMasterMk cId="38022419" sldId="2147483724"/>
            <pc:sldLayoutMk cId="969609640" sldId="2147483732"/>
          </pc:sldLayoutMkLst>
        </pc:sldLayoutChg>
        <pc:sldLayoutChg chg="del">
          <pc:chgData name="David Klinedinst" userId="5a405c84-6900-4465-ac1a-ae27e644c141" providerId="ADAL" clId="{894D4111-F75B-416B-8798-06E8C234C29C}" dt="2025-03-14T15:36:29.935" v="0" actId="47"/>
          <pc:sldLayoutMkLst>
            <pc:docMk/>
            <pc:sldMasterMk cId="38022419" sldId="2147483724"/>
            <pc:sldLayoutMk cId="2835537144" sldId="2147483733"/>
          </pc:sldLayoutMkLst>
        </pc:sldLayoutChg>
        <pc:sldLayoutChg chg="del">
          <pc:chgData name="David Klinedinst" userId="5a405c84-6900-4465-ac1a-ae27e644c141" providerId="ADAL" clId="{894D4111-F75B-416B-8798-06E8C234C29C}" dt="2025-03-14T15:36:29.935" v="0" actId="47"/>
          <pc:sldLayoutMkLst>
            <pc:docMk/>
            <pc:sldMasterMk cId="38022419" sldId="2147483724"/>
            <pc:sldLayoutMk cId="1011819949" sldId="2147483734"/>
          </pc:sldLayoutMkLst>
        </pc:sldLayoutChg>
        <pc:sldLayoutChg chg="del">
          <pc:chgData name="David Klinedinst" userId="5a405c84-6900-4465-ac1a-ae27e644c141" providerId="ADAL" clId="{894D4111-F75B-416B-8798-06E8C234C29C}" dt="2025-03-14T15:36:29.935" v="0" actId="47"/>
          <pc:sldLayoutMkLst>
            <pc:docMk/>
            <pc:sldMasterMk cId="38022419" sldId="2147483724"/>
            <pc:sldLayoutMk cId="680137349" sldId="2147483735"/>
          </pc:sldLayoutMkLst>
        </pc:sldLayoutChg>
        <pc:sldLayoutChg chg="del">
          <pc:chgData name="David Klinedinst" userId="5a405c84-6900-4465-ac1a-ae27e644c141" providerId="ADAL" clId="{894D4111-F75B-416B-8798-06E8C234C29C}" dt="2025-03-14T15:36:29.935" v="0" actId="47"/>
          <pc:sldLayoutMkLst>
            <pc:docMk/>
            <pc:sldMasterMk cId="38022419" sldId="2147483724"/>
            <pc:sldLayoutMk cId="13515616" sldId="2147483736"/>
          </pc:sldLayoutMkLst>
        </pc:sldLayoutChg>
        <pc:sldLayoutChg chg="del">
          <pc:chgData name="David Klinedinst" userId="5a405c84-6900-4465-ac1a-ae27e644c141" providerId="ADAL" clId="{894D4111-F75B-416B-8798-06E8C234C29C}" dt="2025-03-14T15:36:29.935" v="0" actId="47"/>
          <pc:sldLayoutMkLst>
            <pc:docMk/>
            <pc:sldMasterMk cId="38022419" sldId="2147483724"/>
            <pc:sldLayoutMk cId="4199924773" sldId="2147483737"/>
          </pc:sldLayoutMkLst>
        </pc:sldLayoutChg>
        <pc:sldLayoutChg chg="del">
          <pc:chgData name="David Klinedinst" userId="5a405c84-6900-4465-ac1a-ae27e644c141" providerId="ADAL" clId="{894D4111-F75B-416B-8798-06E8C234C29C}" dt="2025-03-14T15:36:29.935" v="0" actId="47"/>
          <pc:sldLayoutMkLst>
            <pc:docMk/>
            <pc:sldMasterMk cId="38022419" sldId="2147483724"/>
            <pc:sldLayoutMk cId="3881735555" sldId="2147483738"/>
          </pc:sldLayoutMkLst>
        </pc:sldLayoutChg>
        <pc:sldLayoutChg chg="del">
          <pc:chgData name="David Klinedinst" userId="5a405c84-6900-4465-ac1a-ae27e644c141" providerId="ADAL" clId="{894D4111-F75B-416B-8798-06E8C234C29C}" dt="2025-03-14T15:36:29.935" v="0" actId="47"/>
          <pc:sldLayoutMkLst>
            <pc:docMk/>
            <pc:sldMasterMk cId="38022419" sldId="2147483724"/>
            <pc:sldLayoutMk cId="3368575251" sldId="2147483739"/>
          </pc:sldLayoutMkLst>
        </pc:sldLayoutChg>
        <pc:sldLayoutChg chg="del">
          <pc:chgData name="David Klinedinst" userId="5a405c84-6900-4465-ac1a-ae27e644c141" providerId="ADAL" clId="{894D4111-F75B-416B-8798-06E8C234C29C}" dt="2025-03-14T15:36:29.935" v="0" actId="47"/>
          <pc:sldLayoutMkLst>
            <pc:docMk/>
            <pc:sldMasterMk cId="38022419" sldId="2147483724"/>
            <pc:sldLayoutMk cId="259859875" sldId="2147483740"/>
          </pc:sldLayoutMkLst>
        </pc:sldLayoutChg>
        <pc:sldLayoutChg chg="del">
          <pc:chgData name="David Klinedinst" userId="5a405c84-6900-4465-ac1a-ae27e644c141" providerId="ADAL" clId="{894D4111-F75B-416B-8798-06E8C234C29C}" dt="2025-03-14T15:36:29.935" v="0" actId="47"/>
          <pc:sldLayoutMkLst>
            <pc:docMk/>
            <pc:sldMasterMk cId="38022419" sldId="2147483724"/>
            <pc:sldLayoutMk cId="4132904148" sldId="2147483741"/>
          </pc:sldLayoutMkLst>
        </pc:sldLayoutChg>
        <pc:sldLayoutChg chg="del">
          <pc:chgData name="David Klinedinst" userId="5a405c84-6900-4465-ac1a-ae27e644c141" providerId="ADAL" clId="{894D4111-F75B-416B-8798-06E8C234C29C}" dt="2025-03-14T15:36:29.935" v="0" actId="47"/>
          <pc:sldLayoutMkLst>
            <pc:docMk/>
            <pc:sldMasterMk cId="38022419" sldId="2147483724"/>
            <pc:sldLayoutMk cId="1850505173" sldId="2147483742"/>
          </pc:sldLayoutMkLst>
        </pc:sldLayoutChg>
        <pc:sldLayoutChg chg="del">
          <pc:chgData name="David Klinedinst" userId="5a405c84-6900-4465-ac1a-ae27e644c141" providerId="ADAL" clId="{894D4111-F75B-416B-8798-06E8C234C29C}" dt="2025-03-14T15:36:29.935" v="0" actId="47"/>
          <pc:sldLayoutMkLst>
            <pc:docMk/>
            <pc:sldMasterMk cId="38022419" sldId="2147483724"/>
            <pc:sldLayoutMk cId="2996080029" sldId="2147483743"/>
          </pc:sldLayoutMkLst>
        </pc:sldLayoutChg>
        <pc:sldLayoutChg chg="del">
          <pc:chgData name="David Klinedinst" userId="5a405c84-6900-4465-ac1a-ae27e644c141" providerId="ADAL" clId="{894D4111-F75B-416B-8798-06E8C234C29C}" dt="2025-03-14T15:36:29.935" v="0" actId="47"/>
          <pc:sldLayoutMkLst>
            <pc:docMk/>
            <pc:sldMasterMk cId="38022419" sldId="2147483724"/>
            <pc:sldLayoutMk cId="539000359" sldId="2147483744"/>
          </pc:sldLayoutMkLst>
        </pc:sldLayoutChg>
        <pc:sldLayoutChg chg="del">
          <pc:chgData name="David Klinedinst" userId="5a405c84-6900-4465-ac1a-ae27e644c141" providerId="ADAL" clId="{894D4111-F75B-416B-8798-06E8C234C29C}" dt="2025-03-14T15:36:29.935" v="0" actId="47"/>
          <pc:sldLayoutMkLst>
            <pc:docMk/>
            <pc:sldMasterMk cId="38022419" sldId="2147483724"/>
            <pc:sldLayoutMk cId="599062880" sldId="2147483745"/>
          </pc:sldLayoutMkLst>
        </pc:sldLayoutChg>
        <pc:sldLayoutChg chg="del">
          <pc:chgData name="David Klinedinst" userId="5a405c84-6900-4465-ac1a-ae27e644c141" providerId="ADAL" clId="{894D4111-F75B-416B-8798-06E8C234C29C}" dt="2025-03-14T15:36:29.935" v="0" actId="47"/>
          <pc:sldLayoutMkLst>
            <pc:docMk/>
            <pc:sldMasterMk cId="38022419" sldId="2147483724"/>
            <pc:sldLayoutMk cId="1682839975" sldId="2147483746"/>
          </pc:sldLayoutMkLst>
        </pc:sldLayoutChg>
        <pc:sldLayoutChg chg="del">
          <pc:chgData name="David Klinedinst" userId="5a405c84-6900-4465-ac1a-ae27e644c141" providerId="ADAL" clId="{894D4111-F75B-416B-8798-06E8C234C29C}" dt="2025-03-14T15:36:29.935" v="0" actId="47"/>
          <pc:sldLayoutMkLst>
            <pc:docMk/>
            <pc:sldMasterMk cId="38022419" sldId="2147483724"/>
            <pc:sldLayoutMk cId="4084514957" sldId="2147483747"/>
          </pc:sldLayoutMkLst>
        </pc:sldLayoutChg>
        <pc:sldLayoutChg chg="del">
          <pc:chgData name="David Klinedinst" userId="5a405c84-6900-4465-ac1a-ae27e644c141" providerId="ADAL" clId="{894D4111-F75B-416B-8798-06E8C234C29C}" dt="2025-03-14T15:36:29.935" v="0" actId="47"/>
          <pc:sldLayoutMkLst>
            <pc:docMk/>
            <pc:sldMasterMk cId="38022419" sldId="2147483724"/>
            <pc:sldLayoutMk cId="1053198633" sldId="2147483748"/>
          </pc:sldLayoutMkLst>
        </pc:sldLayoutChg>
        <pc:sldLayoutChg chg="del">
          <pc:chgData name="David Klinedinst" userId="5a405c84-6900-4465-ac1a-ae27e644c141" providerId="ADAL" clId="{894D4111-F75B-416B-8798-06E8C234C29C}" dt="2025-03-14T15:36:29.935" v="0" actId="47"/>
          <pc:sldLayoutMkLst>
            <pc:docMk/>
            <pc:sldMasterMk cId="38022419" sldId="2147483724"/>
            <pc:sldLayoutMk cId="1075509817" sldId="2147483749"/>
          </pc:sldLayoutMkLst>
        </pc:sldLayoutChg>
        <pc:sldLayoutChg chg="del">
          <pc:chgData name="David Klinedinst" userId="5a405c84-6900-4465-ac1a-ae27e644c141" providerId="ADAL" clId="{894D4111-F75B-416B-8798-06E8C234C29C}" dt="2025-03-14T15:36:29.935" v="0" actId="47"/>
          <pc:sldLayoutMkLst>
            <pc:docMk/>
            <pc:sldMasterMk cId="38022419" sldId="2147483724"/>
            <pc:sldLayoutMk cId="621564927" sldId="2147483750"/>
          </pc:sldLayoutMkLst>
        </pc:sldLayoutChg>
        <pc:sldLayoutChg chg="del">
          <pc:chgData name="David Klinedinst" userId="5a405c84-6900-4465-ac1a-ae27e644c141" providerId="ADAL" clId="{894D4111-F75B-416B-8798-06E8C234C29C}" dt="2025-03-14T15:36:29.935" v="0" actId="47"/>
          <pc:sldLayoutMkLst>
            <pc:docMk/>
            <pc:sldMasterMk cId="38022419" sldId="2147483724"/>
            <pc:sldLayoutMk cId="344156712" sldId="214748375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3758AA-ECBF-4003-9670-E3F387F6CE63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A4A02C-83D6-486F-90EB-9D9FD70EF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97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>
            <a:extLst>
              <a:ext uri="{FF2B5EF4-FFF2-40B4-BE49-F238E27FC236}">
                <a16:creationId xmlns:a16="http://schemas.microsoft.com/office/drawing/2014/main" id="{42DDDA97-EBF7-482A-AF50-0E610DDE6E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DAE320-B8F6-4B9D-AF53-E19A1DF697E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2035" name="Rectangle 2">
            <a:extLst>
              <a:ext uri="{FF2B5EF4-FFF2-40B4-BE49-F238E27FC236}">
                <a16:creationId xmlns:a16="http://schemas.microsoft.com/office/drawing/2014/main" id="{07A5FCD9-61C9-4953-BC83-29FDE1B118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>
            <a:extLst>
              <a:ext uri="{FF2B5EF4-FFF2-40B4-BE49-F238E27FC236}">
                <a16:creationId xmlns:a16="http://schemas.microsoft.com/office/drawing/2014/main" id="{31485C09-DE91-44BA-B146-F63E809695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In this session, I want to share the importance of developing relationships in evangelism.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We will look at three principles of soul winning-- of reaching people's hearts.  You can apply these principles to your life.  If you ignore, you will not reach people.</a:t>
            </a:r>
          </a:p>
        </p:txBody>
      </p:sp>
    </p:spTree>
    <p:extLst>
      <p:ext uri="{BB962C8B-B14F-4D97-AF65-F5344CB8AC3E}">
        <p14:creationId xmlns:p14="http://schemas.microsoft.com/office/powerpoint/2010/main" val="36606492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>
            <a:extLst>
              <a:ext uri="{FF2B5EF4-FFF2-40B4-BE49-F238E27FC236}">
                <a16:creationId xmlns:a16="http://schemas.microsoft.com/office/drawing/2014/main" id="{D4B728CD-9CF7-4B2D-B8A8-B8C8D686F1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1D1137-F799-4482-A5F1-A24AF34A54F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F3A67CB1-64F4-470B-BB07-828F6C5E7C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56DCD776-CBF3-4AAC-8F44-081D259A24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1-   Take an interest in their life.  Learn what makes them tick.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2-  Find out what's important to them.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3-  I have used FORT many times to learn about people.  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You're never at a lost what to talk about.  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4.  FORT -- Each letter represents a subject you can talk about with people.</a:t>
            </a:r>
          </a:p>
        </p:txBody>
      </p:sp>
    </p:spTree>
    <p:extLst>
      <p:ext uri="{BB962C8B-B14F-4D97-AF65-F5344CB8AC3E}">
        <p14:creationId xmlns:p14="http://schemas.microsoft.com/office/powerpoint/2010/main" val="1057871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>
            <a:extLst>
              <a:ext uri="{FF2B5EF4-FFF2-40B4-BE49-F238E27FC236}">
                <a16:creationId xmlns:a16="http://schemas.microsoft.com/office/drawing/2014/main" id="{233E8FD0-A19E-4B53-80C7-476E4DC17E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8A74F5-AD61-4C5E-A12D-4E9732383D2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6131" name="Rectangle 2">
            <a:extLst>
              <a:ext uri="{FF2B5EF4-FFF2-40B4-BE49-F238E27FC236}">
                <a16:creationId xmlns:a16="http://schemas.microsoft.com/office/drawing/2014/main" id="{93ABE564-C177-4882-A6B5-D0588C5AC9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2" name="Rectangle 3">
            <a:extLst>
              <a:ext uri="{FF2B5EF4-FFF2-40B4-BE49-F238E27FC236}">
                <a16:creationId xmlns:a16="http://schemas.microsoft.com/office/drawing/2014/main" id="{09B6AB2C-5D96-48B0-9456-024AC1937F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In this session, I want to share the importance of developing relationships in evangelism.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We will look at three principles of soul winning-- of reaching people's hearts.  You can apply these principles to your life.  If you ignore, you will not reach people.</a:t>
            </a:r>
          </a:p>
        </p:txBody>
      </p:sp>
    </p:spTree>
    <p:extLst>
      <p:ext uri="{BB962C8B-B14F-4D97-AF65-F5344CB8AC3E}">
        <p14:creationId xmlns:p14="http://schemas.microsoft.com/office/powerpoint/2010/main" val="16204682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>
            <a:extLst>
              <a:ext uri="{FF2B5EF4-FFF2-40B4-BE49-F238E27FC236}">
                <a16:creationId xmlns:a16="http://schemas.microsoft.com/office/drawing/2014/main" id="{233E8FD0-A19E-4B53-80C7-476E4DC17E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8A74F5-AD61-4C5E-A12D-4E9732383D2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6131" name="Rectangle 2">
            <a:extLst>
              <a:ext uri="{FF2B5EF4-FFF2-40B4-BE49-F238E27FC236}">
                <a16:creationId xmlns:a16="http://schemas.microsoft.com/office/drawing/2014/main" id="{93ABE564-C177-4882-A6B5-D0588C5AC9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2" name="Rectangle 3">
            <a:extLst>
              <a:ext uri="{FF2B5EF4-FFF2-40B4-BE49-F238E27FC236}">
                <a16:creationId xmlns:a16="http://schemas.microsoft.com/office/drawing/2014/main" id="{09B6AB2C-5D96-48B0-9456-024AC1937F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In this session, I want to share the importance of developing relationships in evangelism.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We will look at three principles of soul winning-- of reaching people's hearts.  You can apply these principles to your life.  If you ignore, you will not reach people.</a:t>
            </a:r>
          </a:p>
        </p:txBody>
      </p:sp>
    </p:spTree>
    <p:extLst>
      <p:ext uri="{BB962C8B-B14F-4D97-AF65-F5344CB8AC3E}">
        <p14:creationId xmlns:p14="http://schemas.microsoft.com/office/powerpoint/2010/main" val="20421112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>
            <a:extLst>
              <a:ext uri="{FF2B5EF4-FFF2-40B4-BE49-F238E27FC236}">
                <a16:creationId xmlns:a16="http://schemas.microsoft.com/office/drawing/2014/main" id="{233E8FD0-A19E-4B53-80C7-476E4DC17E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8A74F5-AD61-4C5E-A12D-4E9732383D2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6131" name="Rectangle 2">
            <a:extLst>
              <a:ext uri="{FF2B5EF4-FFF2-40B4-BE49-F238E27FC236}">
                <a16:creationId xmlns:a16="http://schemas.microsoft.com/office/drawing/2014/main" id="{93ABE564-C177-4882-A6B5-D0588C5AC9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2" name="Rectangle 3">
            <a:extLst>
              <a:ext uri="{FF2B5EF4-FFF2-40B4-BE49-F238E27FC236}">
                <a16:creationId xmlns:a16="http://schemas.microsoft.com/office/drawing/2014/main" id="{09B6AB2C-5D96-48B0-9456-024AC1937F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In this session, I want to share the importance of developing relationships in evangelism.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We will look at three principles of soul winning-- of reaching people's hearts.  You can apply these principles to your life.  If you ignore, you will not reach people.</a:t>
            </a:r>
          </a:p>
        </p:txBody>
      </p:sp>
    </p:spTree>
    <p:extLst>
      <p:ext uri="{BB962C8B-B14F-4D97-AF65-F5344CB8AC3E}">
        <p14:creationId xmlns:p14="http://schemas.microsoft.com/office/powerpoint/2010/main" val="35257632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>
            <a:extLst>
              <a:ext uri="{FF2B5EF4-FFF2-40B4-BE49-F238E27FC236}">
                <a16:creationId xmlns:a16="http://schemas.microsoft.com/office/drawing/2014/main" id="{233E8FD0-A19E-4B53-80C7-476E4DC17E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8A74F5-AD61-4C5E-A12D-4E9732383D2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6131" name="Rectangle 2">
            <a:extLst>
              <a:ext uri="{FF2B5EF4-FFF2-40B4-BE49-F238E27FC236}">
                <a16:creationId xmlns:a16="http://schemas.microsoft.com/office/drawing/2014/main" id="{93ABE564-C177-4882-A6B5-D0588C5AC9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2" name="Rectangle 3">
            <a:extLst>
              <a:ext uri="{FF2B5EF4-FFF2-40B4-BE49-F238E27FC236}">
                <a16:creationId xmlns:a16="http://schemas.microsoft.com/office/drawing/2014/main" id="{09B6AB2C-5D96-48B0-9456-024AC1937F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In this session, I want to share the importance of developing relationships in evangelism.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We will look at three principles of soul winning-- of reaching people's hearts.  You can apply these principles to your life.  If you ignore, you will not reach people.</a:t>
            </a:r>
          </a:p>
        </p:txBody>
      </p:sp>
    </p:spTree>
    <p:extLst>
      <p:ext uri="{BB962C8B-B14F-4D97-AF65-F5344CB8AC3E}">
        <p14:creationId xmlns:p14="http://schemas.microsoft.com/office/powerpoint/2010/main" val="1029657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DA3B6-4369-AC75-FCAB-F6B8D653D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4B0729-C043-4BC5-8A19-7B9602141B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BC90DD-E651-4FF0-853A-4C6E6B04BB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Here is a simple way to make a gospel presentation.  Just go over these four points.  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People don't need big theological words.  Make it simple.  In the beginning, they just need to understand they are a sinner who needs Jesus and to ask Jesus into their lives.  It's that simple.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EXAMPLE-- Do a role play with someone and illustrate how to explain the gospel to someone using these four steps.  Invite them to accept Jesus.  Have prayer with them.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7AA7CB-47BF-A493-03A8-531C559152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0193B-564F-4854-8A52-728F3FB19C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0805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Here is a simple way to make a gospel presentation.  Just go over these four points.  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People don't need big theological words.  Make it simple.  In the beginning, they just need to understand they are a sinner who needs Jesus and to ask Jesus into their lives.  It's that simple.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EXAMPLE-- Do a role play with someone and illustrate how to explain the gospel to someone using these four steps.  Invite them to accept Jesus.  Have prayer with them.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0193B-564F-4854-8A52-728F3FB19C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8021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latin typeface="Arial" panose="020B0604020202020204" pitchFamily="34" charset="0"/>
              </a:rPr>
              <a:t>When they say yes, pray with them.  Invite them to church or to a personal Bible study immediately.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0193B-564F-4854-8A52-728F3FB19C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4836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We need to pray for this intensity.  This passion.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Maybe it needs to be re-ignited in us.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Ask God to place it in your heart.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0193B-564F-4854-8A52-728F3FB19C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7882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>
            <a:extLst>
              <a:ext uri="{FF2B5EF4-FFF2-40B4-BE49-F238E27FC236}">
                <a16:creationId xmlns:a16="http://schemas.microsoft.com/office/drawing/2014/main" id="{BE4294AD-B17F-472C-BEFA-7168321C7A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538D54-2861-4506-BD20-5620ADAA32B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8179" name="Rectangle 2">
            <a:extLst>
              <a:ext uri="{FF2B5EF4-FFF2-40B4-BE49-F238E27FC236}">
                <a16:creationId xmlns:a16="http://schemas.microsoft.com/office/drawing/2014/main" id="{5AFF7EA2-FBC7-4123-99A6-97BF971D0B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>
            <a:extLst>
              <a:ext uri="{FF2B5EF4-FFF2-40B4-BE49-F238E27FC236}">
                <a16:creationId xmlns:a16="http://schemas.microsoft.com/office/drawing/2014/main" id="{B31B7EEE-5999-4809-90CF-92644D0129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In this session, I want to share the importance of developing relationships in evangelism.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We will look at three principles of soul winning-- of reaching people's hearts.  You can apply these principles to your life.  If you ignore, you will not reach people.</a:t>
            </a:r>
          </a:p>
        </p:txBody>
      </p:sp>
    </p:spTree>
    <p:extLst>
      <p:ext uri="{BB962C8B-B14F-4D97-AF65-F5344CB8AC3E}">
        <p14:creationId xmlns:p14="http://schemas.microsoft.com/office/powerpoint/2010/main" val="1925340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>
            <a:extLst>
              <a:ext uri="{FF2B5EF4-FFF2-40B4-BE49-F238E27FC236}">
                <a16:creationId xmlns:a16="http://schemas.microsoft.com/office/drawing/2014/main" id="{42DDDA97-EBF7-482A-AF50-0E610DDE6E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DAE320-B8F6-4B9D-AF53-E19A1DF697E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2035" name="Rectangle 2">
            <a:extLst>
              <a:ext uri="{FF2B5EF4-FFF2-40B4-BE49-F238E27FC236}">
                <a16:creationId xmlns:a16="http://schemas.microsoft.com/office/drawing/2014/main" id="{07A5FCD9-61C9-4953-BC83-29FDE1B118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>
            <a:extLst>
              <a:ext uri="{FF2B5EF4-FFF2-40B4-BE49-F238E27FC236}">
                <a16:creationId xmlns:a16="http://schemas.microsoft.com/office/drawing/2014/main" id="{31485C09-DE91-44BA-B146-F63E809695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In this session, I want to share the importance of developing relationships in evangelism.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We will look at three principles of soul winning-- of reaching people's hearts.  You can apply these principles to your life.  If you ignore, you will not reach people.</a:t>
            </a:r>
          </a:p>
        </p:txBody>
      </p:sp>
    </p:spTree>
    <p:extLst>
      <p:ext uri="{BB962C8B-B14F-4D97-AF65-F5344CB8AC3E}">
        <p14:creationId xmlns:p14="http://schemas.microsoft.com/office/powerpoint/2010/main" val="18904059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>
            <a:extLst>
              <a:ext uri="{FF2B5EF4-FFF2-40B4-BE49-F238E27FC236}">
                <a16:creationId xmlns:a16="http://schemas.microsoft.com/office/drawing/2014/main" id="{BE4294AD-B17F-472C-BEFA-7168321C7A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538D54-2861-4506-BD20-5620ADAA32B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8179" name="Rectangle 2">
            <a:extLst>
              <a:ext uri="{FF2B5EF4-FFF2-40B4-BE49-F238E27FC236}">
                <a16:creationId xmlns:a16="http://schemas.microsoft.com/office/drawing/2014/main" id="{5AFF7EA2-FBC7-4123-99A6-97BF971D0B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>
            <a:extLst>
              <a:ext uri="{FF2B5EF4-FFF2-40B4-BE49-F238E27FC236}">
                <a16:creationId xmlns:a16="http://schemas.microsoft.com/office/drawing/2014/main" id="{B31B7EEE-5999-4809-90CF-92644D0129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In this session, I want to share the importance of developing relationships in evangelism.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We will look at three principles of soul winning-- of reaching people's hearts.  You can apply these principles to your life.  If you ignore, you will not reach people.</a:t>
            </a:r>
          </a:p>
        </p:txBody>
      </p:sp>
    </p:spTree>
    <p:extLst>
      <p:ext uri="{BB962C8B-B14F-4D97-AF65-F5344CB8AC3E}">
        <p14:creationId xmlns:p14="http://schemas.microsoft.com/office/powerpoint/2010/main" val="20968271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>
            <a:extLst>
              <a:ext uri="{FF2B5EF4-FFF2-40B4-BE49-F238E27FC236}">
                <a16:creationId xmlns:a16="http://schemas.microsoft.com/office/drawing/2014/main" id="{C31AAF79-343B-4EAF-ADA3-91D79556E4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28A8E3-4AFD-4D82-A91A-354D209FEE2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0227" name="Rectangle 2">
            <a:extLst>
              <a:ext uri="{FF2B5EF4-FFF2-40B4-BE49-F238E27FC236}">
                <a16:creationId xmlns:a16="http://schemas.microsoft.com/office/drawing/2014/main" id="{FD49B369-309D-443B-94EF-4829A4CE7F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>
            <a:extLst>
              <a:ext uri="{FF2B5EF4-FFF2-40B4-BE49-F238E27FC236}">
                <a16:creationId xmlns:a16="http://schemas.microsoft.com/office/drawing/2014/main" id="{7A80C6FE-B95D-4A77-8D7D-69C393D208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In this session, I want to share the importance of developing relationships in evangelism.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We will look at three principles of soul winning-- of reaching people's hearts.  You can apply these principles to your life.  If you ignore, you will not reach people.</a:t>
            </a:r>
          </a:p>
        </p:txBody>
      </p:sp>
    </p:spTree>
    <p:extLst>
      <p:ext uri="{BB962C8B-B14F-4D97-AF65-F5344CB8AC3E}">
        <p14:creationId xmlns:p14="http://schemas.microsoft.com/office/powerpoint/2010/main" val="42754698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>
            <a:extLst>
              <a:ext uri="{FF2B5EF4-FFF2-40B4-BE49-F238E27FC236}">
                <a16:creationId xmlns:a16="http://schemas.microsoft.com/office/drawing/2014/main" id="{C31AAF79-343B-4EAF-ADA3-91D79556E4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28A8E3-4AFD-4D82-A91A-354D209FEE2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0227" name="Rectangle 2">
            <a:extLst>
              <a:ext uri="{FF2B5EF4-FFF2-40B4-BE49-F238E27FC236}">
                <a16:creationId xmlns:a16="http://schemas.microsoft.com/office/drawing/2014/main" id="{FD49B369-309D-443B-94EF-4829A4CE7F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>
            <a:extLst>
              <a:ext uri="{FF2B5EF4-FFF2-40B4-BE49-F238E27FC236}">
                <a16:creationId xmlns:a16="http://schemas.microsoft.com/office/drawing/2014/main" id="{7A80C6FE-B95D-4A77-8D7D-69C393D208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In this session, I want to share the importance of developing relationships in evangelism.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We will look at three principles of soul winning-- of reaching people's hearts.  You can apply these principles to your life.  If you ignore, you will not reach people.</a:t>
            </a:r>
          </a:p>
        </p:txBody>
      </p:sp>
    </p:spTree>
    <p:extLst>
      <p:ext uri="{BB962C8B-B14F-4D97-AF65-F5344CB8AC3E}">
        <p14:creationId xmlns:p14="http://schemas.microsoft.com/office/powerpoint/2010/main" val="10891661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>
            <a:extLst>
              <a:ext uri="{FF2B5EF4-FFF2-40B4-BE49-F238E27FC236}">
                <a16:creationId xmlns:a16="http://schemas.microsoft.com/office/drawing/2014/main" id="{D4B728CD-9CF7-4B2D-B8A8-B8C8D686F1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1D1137-F799-4482-A5F1-A24AF34A54F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F3A67CB1-64F4-470B-BB07-828F6C5E7C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56DCD776-CBF3-4AAC-8F44-081D259A24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1-   Take an interest in their life.  Learn what makes them tick.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2-  Find out what's important to them.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3-  I have used FORT many times to learn about people.  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You're never at a lost what to talk about.  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4.  FORT -- Each letter represents a subject you can talk about with people.</a:t>
            </a:r>
          </a:p>
        </p:txBody>
      </p:sp>
    </p:spTree>
    <p:extLst>
      <p:ext uri="{BB962C8B-B14F-4D97-AF65-F5344CB8AC3E}">
        <p14:creationId xmlns:p14="http://schemas.microsoft.com/office/powerpoint/2010/main" val="19402207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>
            <a:extLst>
              <a:ext uri="{FF2B5EF4-FFF2-40B4-BE49-F238E27FC236}">
                <a16:creationId xmlns:a16="http://schemas.microsoft.com/office/drawing/2014/main" id="{233E8FD0-A19E-4B53-80C7-476E4DC17E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8A74F5-AD61-4C5E-A12D-4E9732383D2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6131" name="Rectangle 2">
            <a:extLst>
              <a:ext uri="{FF2B5EF4-FFF2-40B4-BE49-F238E27FC236}">
                <a16:creationId xmlns:a16="http://schemas.microsoft.com/office/drawing/2014/main" id="{93ABE564-C177-4882-A6B5-D0588C5AC9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2" name="Rectangle 3">
            <a:extLst>
              <a:ext uri="{FF2B5EF4-FFF2-40B4-BE49-F238E27FC236}">
                <a16:creationId xmlns:a16="http://schemas.microsoft.com/office/drawing/2014/main" id="{09B6AB2C-5D96-48B0-9456-024AC1937F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In this session, I want to share the importance of developing relationships in evangelism.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We will look at three principles of soul winning-- of reaching people's hearts.  You can apply these principles to your life.  If you ignore, you will not reach people.</a:t>
            </a:r>
          </a:p>
        </p:txBody>
      </p:sp>
    </p:spTree>
    <p:extLst>
      <p:ext uri="{BB962C8B-B14F-4D97-AF65-F5344CB8AC3E}">
        <p14:creationId xmlns:p14="http://schemas.microsoft.com/office/powerpoint/2010/main" val="17098094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>
            <a:extLst>
              <a:ext uri="{FF2B5EF4-FFF2-40B4-BE49-F238E27FC236}">
                <a16:creationId xmlns:a16="http://schemas.microsoft.com/office/drawing/2014/main" id="{1109BFA8-B77F-417D-AAAE-17E24BF6E9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AC5870-E5E8-45BC-9E72-12C5D3614F7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4323" name="Rectangle 2">
            <a:extLst>
              <a:ext uri="{FF2B5EF4-FFF2-40B4-BE49-F238E27FC236}">
                <a16:creationId xmlns:a16="http://schemas.microsoft.com/office/drawing/2014/main" id="{31E63083-F192-40F4-ACF6-2FD765C8CD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>
            <a:extLst>
              <a:ext uri="{FF2B5EF4-FFF2-40B4-BE49-F238E27FC236}">
                <a16:creationId xmlns:a16="http://schemas.microsoft.com/office/drawing/2014/main" id="{A4BEAC39-49E8-4604-B701-8178EF5903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In this session, I want to share the importance of developing relationships in evangelism.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We will look at three principles of soul winning-- of reaching people's hearts.  You can apply these principles to your life.  If you ignore, you will not reach people.</a:t>
            </a:r>
          </a:p>
        </p:txBody>
      </p:sp>
    </p:spTree>
    <p:extLst>
      <p:ext uri="{BB962C8B-B14F-4D97-AF65-F5344CB8AC3E}">
        <p14:creationId xmlns:p14="http://schemas.microsoft.com/office/powerpoint/2010/main" val="42276339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>
            <a:extLst>
              <a:ext uri="{FF2B5EF4-FFF2-40B4-BE49-F238E27FC236}">
                <a16:creationId xmlns:a16="http://schemas.microsoft.com/office/drawing/2014/main" id="{6C5E5FD1-87E9-4DE8-AA1E-F12B62396E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93816C-8774-4C59-A155-103B634C2E0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6371" name="Rectangle 2">
            <a:extLst>
              <a:ext uri="{FF2B5EF4-FFF2-40B4-BE49-F238E27FC236}">
                <a16:creationId xmlns:a16="http://schemas.microsoft.com/office/drawing/2014/main" id="{F7596E1A-97C5-41DD-AF7B-2DC769778B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>
            <a:extLst>
              <a:ext uri="{FF2B5EF4-FFF2-40B4-BE49-F238E27FC236}">
                <a16:creationId xmlns:a16="http://schemas.microsoft.com/office/drawing/2014/main" id="{5127947D-2A18-4DA1-8C97-63E1463BDA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In this session, I want to share the importance of developing relationships in evangelism.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We will look at three principles of soul winning-- of reaching people's hearts.  You can apply these principles to your life.  If you ignore, you will not reach people.</a:t>
            </a:r>
          </a:p>
        </p:txBody>
      </p:sp>
    </p:spTree>
    <p:extLst>
      <p:ext uri="{BB962C8B-B14F-4D97-AF65-F5344CB8AC3E}">
        <p14:creationId xmlns:p14="http://schemas.microsoft.com/office/powerpoint/2010/main" val="35290046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>
            <a:extLst>
              <a:ext uri="{FF2B5EF4-FFF2-40B4-BE49-F238E27FC236}">
                <a16:creationId xmlns:a16="http://schemas.microsoft.com/office/drawing/2014/main" id="{6C5E5FD1-87E9-4DE8-AA1E-F12B62396E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93816C-8774-4C59-A155-103B634C2E0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6371" name="Rectangle 2">
            <a:extLst>
              <a:ext uri="{FF2B5EF4-FFF2-40B4-BE49-F238E27FC236}">
                <a16:creationId xmlns:a16="http://schemas.microsoft.com/office/drawing/2014/main" id="{F7596E1A-97C5-41DD-AF7B-2DC769778B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>
            <a:extLst>
              <a:ext uri="{FF2B5EF4-FFF2-40B4-BE49-F238E27FC236}">
                <a16:creationId xmlns:a16="http://schemas.microsoft.com/office/drawing/2014/main" id="{5127947D-2A18-4DA1-8C97-63E1463BDA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In this session, I want to share the importance of developing relationships in evangelism.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We will look at three principles of soul winning-- of reaching people's hearts.  You can apply these principles to your life.  If you ignore, you will not reach people.</a:t>
            </a:r>
          </a:p>
        </p:txBody>
      </p:sp>
    </p:spTree>
    <p:extLst>
      <p:ext uri="{BB962C8B-B14F-4D97-AF65-F5344CB8AC3E}">
        <p14:creationId xmlns:p14="http://schemas.microsoft.com/office/powerpoint/2010/main" val="21096684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>
            <a:extLst>
              <a:ext uri="{FF2B5EF4-FFF2-40B4-BE49-F238E27FC236}">
                <a16:creationId xmlns:a16="http://schemas.microsoft.com/office/drawing/2014/main" id="{6C5E5FD1-87E9-4DE8-AA1E-F12B62396E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93816C-8774-4C59-A155-103B634C2E0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6371" name="Rectangle 2">
            <a:extLst>
              <a:ext uri="{FF2B5EF4-FFF2-40B4-BE49-F238E27FC236}">
                <a16:creationId xmlns:a16="http://schemas.microsoft.com/office/drawing/2014/main" id="{F7596E1A-97C5-41DD-AF7B-2DC769778B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>
            <a:extLst>
              <a:ext uri="{FF2B5EF4-FFF2-40B4-BE49-F238E27FC236}">
                <a16:creationId xmlns:a16="http://schemas.microsoft.com/office/drawing/2014/main" id="{5127947D-2A18-4DA1-8C97-63E1463BDA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In this session, I want to share the importance of developing relationships in evangelism.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We will look at three principles of soul winning-- of reaching people's hearts.  You can apply these principles to your life.  If you ignore, you will not reach people.</a:t>
            </a:r>
          </a:p>
        </p:txBody>
      </p:sp>
    </p:spTree>
    <p:extLst>
      <p:ext uri="{BB962C8B-B14F-4D97-AF65-F5344CB8AC3E}">
        <p14:creationId xmlns:p14="http://schemas.microsoft.com/office/powerpoint/2010/main" val="38178189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>
            <a:extLst>
              <a:ext uri="{FF2B5EF4-FFF2-40B4-BE49-F238E27FC236}">
                <a16:creationId xmlns:a16="http://schemas.microsoft.com/office/drawing/2014/main" id="{71EDB1CB-F3E0-4EB5-8202-65B1D6DC31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E5B3BA-1F77-449E-A1A8-D9830566E97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8419" name="Rectangle 2">
            <a:extLst>
              <a:ext uri="{FF2B5EF4-FFF2-40B4-BE49-F238E27FC236}">
                <a16:creationId xmlns:a16="http://schemas.microsoft.com/office/drawing/2014/main" id="{6D5CDD8D-D085-4708-9CED-78DC2A4CD5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>
            <a:extLst>
              <a:ext uri="{FF2B5EF4-FFF2-40B4-BE49-F238E27FC236}">
                <a16:creationId xmlns:a16="http://schemas.microsoft.com/office/drawing/2014/main" id="{6DAB5B58-429D-4AE5-BCC0-FF47C9AFF8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In this session, I want to share the importance of developing relationships in evangelism.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We will look at three principles of soul winning-- of reaching people's hearts.  You can apply these principles to your life.  If you ignore, you will not reach people.</a:t>
            </a:r>
          </a:p>
        </p:txBody>
      </p:sp>
    </p:spTree>
    <p:extLst>
      <p:ext uri="{BB962C8B-B14F-4D97-AF65-F5344CB8AC3E}">
        <p14:creationId xmlns:p14="http://schemas.microsoft.com/office/powerpoint/2010/main" val="3233407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>
            <a:extLst>
              <a:ext uri="{FF2B5EF4-FFF2-40B4-BE49-F238E27FC236}">
                <a16:creationId xmlns:a16="http://schemas.microsoft.com/office/drawing/2014/main" id="{42DDDA97-EBF7-482A-AF50-0E610DDE6E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DAE320-B8F6-4B9D-AF53-E19A1DF697E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2035" name="Rectangle 2">
            <a:extLst>
              <a:ext uri="{FF2B5EF4-FFF2-40B4-BE49-F238E27FC236}">
                <a16:creationId xmlns:a16="http://schemas.microsoft.com/office/drawing/2014/main" id="{07A5FCD9-61C9-4953-BC83-29FDE1B118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>
            <a:extLst>
              <a:ext uri="{FF2B5EF4-FFF2-40B4-BE49-F238E27FC236}">
                <a16:creationId xmlns:a16="http://schemas.microsoft.com/office/drawing/2014/main" id="{31485C09-DE91-44BA-B146-F63E809695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In this session, I want to share the importance of developing relationships in evangelism.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We will look at three principles of soul winning-- of reaching people's hearts.  You can apply these principles to your life.  If you ignore, you will not reach people.</a:t>
            </a:r>
          </a:p>
        </p:txBody>
      </p:sp>
    </p:spTree>
    <p:extLst>
      <p:ext uri="{BB962C8B-B14F-4D97-AF65-F5344CB8AC3E}">
        <p14:creationId xmlns:p14="http://schemas.microsoft.com/office/powerpoint/2010/main" val="9477363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>
            <a:extLst>
              <a:ext uri="{FF2B5EF4-FFF2-40B4-BE49-F238E27FC236}">
                <a16:creationId xmlns:a16="http://schemas.microsoft.com/office/drawing/2014/main" id="{71EDB1CB-F3E0-4EB5-8202-65B1D6DC31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E5B3BA-1F77-449E-A1A8-D9830566E97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8419" name="Rectangle 2">
            <a:extLst>
              <a:ext uri="{FF2B5EF4-FFF2-40B4-BE49-F238E27FC236}">
                <a16:creationId xmlns:a16="http://schemas.microsoft.com/office/drawing/2014/main" id="{6D5CDD8D-D085-4708-9CED-78DC2A4CD5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>
            <a:extLst>
              <a:ext uri="{FF2B5EF4-FFF2-40B4-BE49-F238E27FC236}">
                <a16:creationId xmlns:a16="http://schemas.microsoft.com/office/drawing/2014/main" id="{6DAB5B58-429D-4AE5-BCC0-FF47C9AFF8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In this session, I want to share the importance of developing relationships in evangelism.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We will look at three principles of soul winning-- of reaching people's hearts.  You can apply these principles to your life.  If you ignore, you will not reach people.</a:t>
            </a:r>
          </a:p>
        </p:txBody>
      </p:sp>
    </p:spTree>
    <p:extLst>
      <p:ext uri="{BB962C8B-B14F-4D97-AF65-F5344CB8AC3E}">
        <p14:creationId xmlns:p14="http://schemas.microsoft.com/office/powerpoint/2010/main" val="7221936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>
            <a:extLst>
              <a:ext uri="{FF2B5EF4-FFF2-40B4-BE49-F238E27FC236}">
                <a16:creationId xmlns:a16="http://schemas.microsoft.com/office/drawing/2014/main" id="{71EDB1CB-F3E0-4EB5-8202-65B1D6DC31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E5B3BA-1F77-449E-A1A8-D9830566E97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8419" name="Rectangle 2">
            <a:extLst>
              <a:ext uri="{FF2B5EF4-FFF2-40B4-BE49-F238E27FC236}">
                <a16:creationId xmlns:a16="http://schemas.microsoft.com/office/drawing/2014/main" id="{6D5CDD8D-D085-4708-9CED-78DC2A4CD5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>
            <a:extLst>
              <a:ext uri="{FF2B5EF4-FFF2-40B4-BE49-F238E27FC236}">
                <a16:creationId xmlns:a16="http://schemas.microsoft.com/office/drawing/2014/main" id="{6DAB5B58-429D-4AE5-BCC0-FF47C9AFF8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In this session, I want to share the importance of developing relationships in evangelism.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We will look at three principles of soul winning-- of reaching people's hearts.  You can apply these principles to your life.  If you ignore, you will not reach people.</a:t>
            </a:r>
          </a:p>
        </p:txBody>
      </p:sp>
    </p:spTree>
    <p:extLst>
      <p:ext uri="{BB962C8B-B14F-4D97-AF65-F5344CB8AC3E}">
        <p14:creationId xmlns:p14="http://schemas.microsoft.com/office/powerpoint/2010/main" val="15154181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>
            <a:extLst>
              <a:ext uri="{FF2B5EF4-FFF2-40B4-BE49-F238E27FC236}">
                <a16:creationId xmlns:a16="http://schemas.microsoft.com/office/drawing/2014/main" id="{71EDB1CB-F3E0-4EB5-8202-65B1D6DC31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E5B3BA-1F77-449E-A1A8-D9830566E97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8419" name="Rectangle 2">
            <a:extLst>
              <a:ext uri="{FF2B5EF4-FFF2-40B4-BE49-F238E27FC236}">
                <a16:creationId xmlns:a16="http://schemas.microsoft.com/office/drawing/2014/main" id="{6D5CDD8D-D085-4708-9CED-78DC2A4CD5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>
            <a:extLst>
              <a:ext uri="{FF2B5EF4-FFF2-40B4-BE49-F238E27FC236}">
                <a16:creationId xmlns:a16="http://schemas.microsoft.com/office/drawing/2014/main" id="{6DAB5B58-429D-4AE5-BCC0-FF47C9AFF8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In this session, I want to share the importance of developing relationships in evangelism.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We will look at three principles of soul winning-- of reaching people's hearts.  You can apply these principles to your life.  If you ignore, you will not reach people.</a:t>
            </a:r>
          </a:p>
        </p:txBody>
      </p:sp>
    </p:spTree>
    <p:extLst>
      <p:ext uri="{BB962C8B-B14F-4D97-AF65-F5344CB8AC3E}">
        <p14:creationId xmlns:p14="http://schemas.microsoft.com/office/powerpoint/2010/main" val="23377367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>
            <a:extLst>
              <a:ext uri="{FF2B5EF4-FFF2-40B4-BE49-F238E27FC236}">
                <a16:creationId xmlns:a16="http://schemas.microsoft.com/office/drawing/2014/main" id="{71EDB1CB-F3E0-4EB5-8202-65B1D6DC31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E5B3BA-1F77-449E-A1A8-D9830566E97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8419" name="Rectangle 2">
            <a:extLst>
              <a:ext uri="{FF2B5EF4-FFF2-40B4-BE49-F238E27FC236}">
                <a16:creationId xmlns:a16="http://schemas.microsoft.com/office/drawing/2014/main" id="{6D5CDD8D-D085-4708-9CED-78DC2A4CD5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>
            <a:extLst>
              <a:ext uri="{FF2B5EF4-FFF2-40B4-BE49-F238E27FC236}">
                <a16:creationId xmlns:a16="http://schemas.microsoft.com/office/drawing/2014/main" id="{6DAB5B58-429D-4AE5-BCC0-FF47C9AFF8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In this session, I want to share the importance of developing relationships in evangelism.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We will look at three principles of soul winning-- of reaching people's hearts.  You can apply these principles to your life.  If you ignore, you will not reach people.</a:t>
            </a:r>
          </a:p>
        </p:txBody>
      </p:sp>
    </p:spTree>
    <p:extLst>
      <p:ext uri="{BB962C8B-B14F-4D97-AF65-F5344CB8AC3E}">
        <p14:creationId xmlns:p14="http://schemas.microsoft.com/office/powerpoint/2010/main" val="13476316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>
            <a:extLst>
              <a:ext uri="{FF2B5EF4-FFF2-40B4-BE49-F238E27FC236}">
                <a16:creationId xmlns:a16="http://schemas.microsoft.com/office/drawing/2014/main" id="{71EDB1CB-F3E0-4EB5-8202-65B1D6DC31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E5B3BA-1F77-449E-A1A8-D9830566E97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8419" name="Rectangle 2">
            <a:extLst>
              <a:ext uri="{FF2B5EF4-FFF2-40B4-BE49-F238E27FC236}">
                <a16:creationId xmlns:a16="http://schemas.microsoft.com/office/drawing/2014/main" id="{6D5CDD8D-D085-4708-9CED-78DC2A4CD5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>
            <a:extLst>
              <a:ext uri="{FF2B5EF4-FFF2-40B4-BE49-F238E27FC236}">
                <a16:creationId xmlns:a16="http://schemas.microsoft.com/office/drawing/2014/main" id="{6DAB5B58-429D-4AE5-BCC0-FF47C9AFF8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In this session, I want to share the importance of developing relationships in evangelism.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We will look at three principles of soul winning-- of reaching people's hearts.  You can apply these principles to your life.  If you ignore, you will not reach people.</a:t>
            </a:r>
          </a:p>
        </p:txBody>
      </p:sp>
    </p:spTree>
    <p:extLst>
      <p:ext uri="{BB962C8B-B14F-4D97-AF65-F5344CB8AC3E}">
        <p14:creationId xmlns:p14="http://schemas.microsoft.com/office/powerpoint/2010/main" val="20386837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>
            <a:extLst>
              <a:ext uri="{FF2B5EF4-FFF2-40B4-BE49-F238E27FC236}">
                <a16:creationId xmlns:a16="http://schemas.microsoft.com/office/drawing/2014/main" id="{08AB155E-9ADB-4A4D-873D-C56817C0A4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D208F0-8D3F-434A-9295-7904199FB30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0467" name="Rectangle 2">
            <a:extLst>
              <a:ext uri="{FF2B5EF4-FFF2-40B4-BE49-F238E27FC236}">
                <a16:creationId xmlns:a16="http://schemas.microsoft.com/office/drawing/2014/main" id="{1E3DA9C8-2CE7-4C37-BD55-CEE19B769E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8" name="Rectangle 3">
            <a:extLst>
              <a:ext uri="{FF2B5EF4-FFF2-40B4-BE49-F238E27FC236}">
                <a16:creationId xmlns:a16="http://schemas.microsoft.com/office/drawing/2014/main" id="{6B22599D-3479-4498-8C2C-8AFA01EF30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In this session, I want to share the importance of developing relationships in evangelism.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We will look at three principles of soul winning-- of reaching people's hearts.  You can apply these principles to your life.  If you ignore, you will not reach people.</a:t>
            </a:r>
          </a:p>
        </p:txBody>
      </p:sp>
    </p:spTree>
    <p:extLst>
      <p:ext uri="{BB962C8B-B14F-4D97-AF65-F5344CB8AC3E}">
        <p14:creationId xmlns:p14="http://schemas.microsoft.com/office/powerpoint/2010/main" val="19097415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>
            <a:extLst>
              <a:ext uri="{FF2B5EF4-FFF2-40B4-BE49-F238E27FC236}">
                <a16:creationId xmlns:a16="http://schemas.microsoft.com/office/drawing/2014/main" id="{C5C6EC0C-08E4-4E6F-AE85-80E52219A8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DCDBAA-E329-4D53-A6A1-33C028860F8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2515" name="Rectangle 2">
            <a:extLst>
              <a:ext uri="{FF2B5EF4-FFF2-40B4-BE49-F238E27FC236}">
                <a16:creationId xmlns:a16="http://schemas.microsoft.com/office/drawing/2014/main" id="{68094E02-909D-4996-9670-3B07691862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>
            <a:extLst>
              <a:ext uri="{FF2B5EF4-FFF2-40B4-BE49-F238E27FC236}">
                <a16:creationId xmlns:a16="http://schemas.microsoft.com/office/drawing/2014/main" id="{C8A04504-F618-4C60-AA40-8C4B938059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In this session, I want to share the importance of developing relationships in evangelism.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We will look at three principles of soul winning-- of reaching people's hearts.  You can apply these principles to your life.  If you ignore, you will not reach people.</a:t>
            </a:r>
          </a:p>
        </p:txBody>
      </p:sp>
    </p:spTree>
    <p:extLst>
      <p:ext uri="{BB962C8B-B14F-4D97-AF65-F5344CB8AC3E}">
        <p14:creationId xmlns:p14="http://schemas.microsoft.com/office/powerpoint/2010/main" val="10608963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>
            <a:extLst>
              <a:ext uri="{FF2B5EF4-FFF2-40B4-BE49-F238E27FC236}">
                <a16:creationId xmlns:a16="http://schemas.microsoft.com/office/drawing/2014/main" id="{C5C6EC0C-08E4-4E6F-AE85-80E52219A8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DCDBAA-E329-4D53-A6A1-33C028860F8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2515" name="Rectangle 2">
            <a:extLst>
              <a:ext uri="{FF2B5EF4-FFF2-40B4-BE49-F238E27FC236}">
                <a16:creationId xmlns:a16="http://schemas.microsoft.com/office/drawing/2014/main" id="{68094E02-909D-4996-9670-3B07691862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>
            <a:extLst>
              <a:ext uri="{FF2B5EF4-FFF2-40B4-BE49-F238E27FC236}">
                <a16:creationId xmlns:a16="http://schemas.microsoft.com/office/drawing/2014/main" id="{C8A04504-F618-4C60-AA40-8C4B938059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In this session, I want to share the importance of developing relationships in evangelism.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We will look at three principles of soul winning-- of reaching people's hearts.  You can apply these principles to your life.  If you ignore, you will not reach people.</a:t>
            </a:r>
          </a:p>
        </p:txBody>
      </p:sp>
    </p:spTree>
    <p:extLst>
      <p:ext uri="{BB962C8B-B14F-4D97-AF65-F5344CB8AC3E}">
        <p14:creationId xmlns:p14="http://schemas.microsoft.com/office/powerpoint/2010/main" val="31749266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>
            <a:extLst>
              <a:ext uri="{FF2B5EF4-FFF2-40B4-BE49-F238E27FC236}">
                <a16:creationId xmlns:a16="http://schemas.microsoft.com/office/drawing/2014/main" id="{C5C6EC0C-08E4-4E6F-AE85-80E52219A8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DCDBAA-E329-4D53-A6A1-33C028860F8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2515" name="Rectangle 2">
            <a:extLst>
              <a:ext uri="{FF2B5EF4-FFF2-40B4-BE49-F238E27FC236}">
                <a16:creationId xmlns:a16="http://schemas.microsoft.com/office/drawing/2014/main" id="{68094E02-909D-4996-9670-3B07691862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>
            <a:extLst>
              <a:ext uri="{FF2B5EF4-FFF2-40B4-BE49-F238E27FC236}">
                <a16:creationId xmlns:a16="http://schemas.microsoft.com/office/drawing/2014/main" id="{C8A04504-F618-4C60-AA40-8C4B938059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In this session, I want to share the importance of developing relationships in evangelism.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We will look at three principles of soul winning-- of reaching people's hearts.  You can apply these principles to your life.  If you ignore, you will not reach people.</a:t>
            </a:r>
          </a:p>
        </p:txBody>
      </p:sp>
    </p:spTree>
    <p:extLst>
      <p:ext uri="{BB962C8B-B14F-4D97-AF65-F5344CB8AC3E}">
        <p14:creationId xmlns:p14="http://schemas.microsoft.com/office/powerpoint/2010/main" val="33447705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>
            <a:extLst>
              <a:ext uri="{FF2B5EF4-FFF2-40B4-BE49-F238E27FC236}">
                <a16:creationId xmlns:a16="http://schemas.microsoft.com/office/drawing/2014/main" id="{C5C6EC0C-08E4-4E6F-AE85-80E52219A8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DCDBAA-E329-4D53-A6A1-33C028860F8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2515" name="Rectangle 2">
            <a:extLst>
              <a:ext uri="{FF2B5EF4-FFF2-40B4-BE49-F238E27FC236}">
                <a16:creationId xmlns:a16="http://schemas.microsoft.com/office/drawing/2014/main" id="{68094E02-909D-4996-9670-3B07691862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>
            <a:extLst>
              <a:ext uri="{FF2B5EF4-FFF2-40B4-BE49-F238E27FC236}">
                <a16:creationId xmlns:a16="http://schemas.microsoft.com/office/drawing/2014/main" id="{C8A04504-F618-4C60-AA40-8C4B938059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In this session, I want to share the importance of developing relationships in evangelism.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We will look at three principles of soul winning-- of reaching people's hearts.  You can apply these principles to your life.  If you ignore, you will not reach people.</a:t>
            </a:r>
          </a:p>
        </p:txBody>
      </p:sp>
    </p:spTree>
    <p:extLst>
      <p:ext uri="{BB962C8B-B14F-4D97-AF65-F5344CB8AC3E}">
        <p14:creationId xmlns:p14="http://schemas.microsoft.com/office/powerpoint/2010/main" val="1545149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>
            <a:extLst>
              <a:ext uri="{FF2B5EF4-FFF2-40B4-BE49-F238E27FC236}">
                <a16:creationId xmlns:a16="http://schemas.microsoft.com/office/drawing/2014/main" id="{42DDDA97-EBF7-482A-AF50-0E610DDE6E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DAE320-B8F6-4B9D-AF53-E19A1DF697E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2035" name="Rectangle 2">
            <a:extLst>
              <a:ext uri="{FF2B5EF4-FFF2-40B4-BE49-F238E27FC236}">
                <a16:creationId xmlns:a16="http://schemas.microsoft.com/office/drawing/2014/main" id="{07A5FCD9-61C9-4953-BC83-29FDE1B118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>
            <a:extLst>
              <a:ext uri="{FF2B5EF4-FFF2-40B4-BE49-F238E27FC236}">
                <a16:creationId xmlns:a16="http://schemas.microsoft.com/office/drawing/2014/main" id="{31485C09-DE91-44BA-B146-F63E809695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In this session, I want to share the importance of developing relationships in evangelism.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We will look at three principles of soul winning-- of reaching people's hearts.  You can apply these principles to your life.  If you ignore, you will not reach people.</a:t>
            </a:r>
          </a:p>
        </p:txBody>
      </p:sp>
    </p:spTree>
    <p:extLst>
      <p:ext uri="{BB962C8B-B14F-4D97-AF65-F5344CB8AC3E}">
        <p14:creationId xmlns:p14="http://schemas.microsoft.com/office/powerpoint/2010/main" val="136563179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>
            <a:extLst>
              <a:ext uri="{FF2B5EF4-FFF2-40B4-BE49-F238E27FC236}">
                <a16:creationId xmlns:a16="http://schemas.microsoft.com/office/drawing/2014/main" id="{C5C6EC0C-08E4-4E6F-AE85-80E52219A8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DCDBAA-E329-4D53-A6A1-33C028860F8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2515" name="Rectangle 2">
            <a:extLst>
              <a:ext uri="{FF2B5EF4-FFF2-40B4-BE49-F238E27FC236}">
                <a16:creationId xmlns:a16="http://schemas.microsoft.com/office/drawing/2014/main" id="{68094E02-909D-4996-9670-3B07691862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>
            <a:extLst>
              <a:ext uri="{FF2B5EF4-FFF2-40B4-BE49-F238E27FC236}">
                <a16:creationId xmlns:a16="http://schemas.microsoft.com/office/drawing/2014/main" id="{C8A04504-F618-4C60-AA40-8C4B938059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In this session, I want to share the importance of developing relationships in evangelism.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We will look at three principles of soul winning-- of reaching people's hearts.  You can apply these principles to your life.  If you ignore, you will not reach people.</a:t>
            </a:r>
          </a:p>
        </p:txBody>
      </p:sp>
    </p:spTree>
    <p:extLst>
      <p:ext uri="{BB962C8B-B14F-4D97-AF65-F5344CB8AC3E}">
        <p14:creationId xmlns:p14="http://schemas.microsoft.com/office/powerpoint/2010/main" val="24149233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>
            <a:extLst>
              <a:ext uri="{FF2B5EF4-FFF2-40B4-BE49-F238E27FC236}">
                <a16:creationId xmlns:a16="http://schemas.microsoft.com/office/drawing/2014/main" id="{C5C6EC0C-08E4-4E6F-AE85-80E52219A8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DCDBAA-E329-4D53-A6A1-33C028860F8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2515" name="Rectangle 2">
            <a:extLst>
              <a:ext uri="{FF2B5EF4-FFF2-40B4-BE49-F238E27FC236}">
                <a16:creationId xmlns:a16="http://schemas.microsoft.com/office/drawing/2014/main" id="{68094E02-909D-4996-9670-3B07691862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>
            <a:extLst>
              <a:ext uri="{FF2B5EF4-FFF2-40B4-BE49-F238E27FC236}">
                <a16:creationId xmlns:a16="http://schemas.microsoft.com/office/drawing/2014/main" id="{C8A04504-F618-4C60-AA40-8C4B938059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In this session, I want to share the importance of developing relationships in evangelism.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We will look at three principles of soul winning-- of reaching people's hearts.  You can apply these principles to your life.  If you ignore, you will not reach people.</a:t>
            </a:r>
          </a:p>
        </p:txBody>
      </p:sp>
    </p:spTree>
    <p:extLst>
      <p:ext uri="{BB962C8B-B14F-4D97-AF65-F5344CB8AC3E}">
        <p14:creationId xmlns:p14="http://schemas.microsoft.com/office/powerpoint/2010/main" val="100931082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>
            <a:extLst>
              <a:ext uri="{FF2B5EF4-FFF2-40B4-BE49-F238E27FC236}">
                <a16:creationId xmlns:a16="http://schemas.microsoft.com/office/drawing/2014/main" id="{C5C6EC0C-08E4-4E6F-AE85-80E52219A8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DCDBAA-E329-4D53-A6A1-33C028860F8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2515" name="Rectangle 2">
            <a:extLst>
              <a:ext uri="{FF2B5EF4-FFF2-40B4-BE49-F238E27FC236}">
                <a16:creationId xmlns:a16="http://schemas.microsoft.com/office/drawing/2014/main" id="{68094E02-909D-4996-9670-3B07691862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>
            <a:extLst>
              <a:ext uri="{FF2B5EF4-FFF2-40B4-BE49-F238E27FC236}">
                <a16:creationId xmlns:a16="http://schemas.microsoft.com/office/drawing/2014/main" id="{C8A04504-F618-4C60-AA40-8C4B938059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In this session, I want to share the importance of developing relationships in evangelism.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We will look at three principles of soul winning-- of reaching people's hearts.  You can apply these principles to your life.  If you ignore, you will not reach people.</a:t>
            </a:r>
          </a:p>
        </p:txBody>
      </p:sp>
    </p:spTree>
    <p:extLst>
      <p:ext uri="{BB962C8B-B14F-4D97-AF65-F5344CB8AC3E}">
        <p14:creationId xmlns:p14="http://schemas.microsoft.com/office/powerpoint/2010/main" val="219126477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>
            <a:extLst>
              <a:ext uri="{FF2B5EF4-FFF2-40B4-BE49-F238E27FC236}">
                <a16:creationId xmlns:a16="http://schemas.microsoft.com/office/drawing/2014/main" id="{C5C6EC0C-08E4-4E6F-AE85-80E52219A8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DCDBAA-E329-4D53-A6A1-33C028860F8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2515" name="Rectangle 2">
            <a:extLst>
              <a:ext uri="{FF2B5EF4-FFF2-40B4-BE49-F238E27FC236}">
                <a16:creationId xmlns:a16="http://schemas.microsoft.com/office/drawing/2014/main" id="{68094E02-909D-4996-9670-3B07691862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>
            <a:extLst>
              <a:ext uri="{FF2B5EF4-FFF2-40B4-BE49-F238E27FC236}">
                <a16:creationId xmlns:a16="http://schemas.microsoft.com/office/drawing/2014/main" id="{C8A04504-F618-4C60-AA40-8C4B938059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In this session, I want to share the importance of developing relationships in evangelism.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We will look at three principles of soul winning-- of reaching people's hearts.  You can apply these principles to your life.  If you ignore, you will not reach people.</a:t>
            </a:r>
          </a:p>
        </p:txBody>
      </p:sp>
    </p:spTree>
    <p:extLst>
      <p:ext uri="{BB962C8B-B14F-4D97-AF65-F5344CB8AC3E}">
        <p14:creationId xmlns:p14="http://schemas.microsoft.com/office/powerpoint/2010/main" val="296373414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We need to pray for this intensity.  This passion.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Maybe it needs to be re-ignited in us.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Ask God to place it in your heart.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0193B-564F-4854-8A52-728F3FB19C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50324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F77B3D-B5F1-4C27-A33A-8782C987D2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159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>
            <a:extLst>
              <a:ext uri="{FF2B5EF4-FFF2-40B4-BE49-F238E27FC236}">
                <a16:creationId xmlns:a16="http://schemas.microsoft.com/office/drawing/2014/main" id="{42DDDA97-EBF7-482A-AF50-0E610DDE6E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DAE320-B8F6-4B9D-AF53-E19A1DF697E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2035" name="Rectangle 2">
            <a:extLst>
              <a:ext uri="{FF2B5EF4-FFF2-40B4-BE49-F238E27FC236}">
                <a16:creationId xmlns:a16="http://schemas.microsoft.com/office/drawing/2014/main" id="{07A5FCD9-61C9-4953-BC83-29FDE1B118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>
            <a:extLst>
              <a:ext uri="{FF2B5EF4-FFF2-40B4-BE49-F238E27FC236}">
                <a16:creationId xmlns:a16="http://schemas.microsoft.com/office/drawing/2014/main" id="{31485C09-DE91-44BA-B146-F63E809695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In this session, I want to share the importance of developing relationships in evangelism.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We will look at three principles of soul winning-- of reaching people's hearts.  You can apply these principles to your life.  If you ignore, you will not reach people.</a:t>
            </a:r>
          </a:p>
        </p:txBody>
      </p:sp>
    </p:spTree>
    <p:extLst>
      <p:ext uri="{BB962C8B-B14F-4D97-AF65-F5344CB8AC3E}">
        <p14:creationId xmlns:p14="http://schemas.microsoft.com/office/powerpoint/2010/main" val="214824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>
            <a:extLst>
              <a:ext uri="{FF2B5EF4-FFF2-40B4-BE49-F238E27FC236}">
                <a16:creationId xmlns:a16="http://schemas.microsoft.com/office/drawing/2014/main" id="{42DDDA97-EBF7-482A-AF50-0E610DDE6E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DAE320-B8F6-4B9D-AF53-E19A1DF697E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2035" name="Rectangle 2">
            <a:extLst>
              <a:ext uri="{FF2B5EF4-FFF2-40B4-BE49-F238E27FC236}">
                <a16:creationId xmlns:a16="http://schemas.microsoft.com/office/drawing/2014/main" id="{07A5FCD9-61C9-4953-BC83-29FDE1B118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>
            <a:extLst>
              <a:ext uri="{FF2B5EF4-FFF2-40B4-BE49-F238E27FC236}">
                <a16:creationId xmlns:a16="http://schemas.microsoft.com/office/drawing/2014/main" id="{31485C09-DE91-44BA-B146-F63E809695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In this session, I want to share the importance of developing relationships in evangelism.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We will look at three principles of soul winning-- of reaching people's hearts.  You can apply these principles to your life.  If you ignore, you will not reach people.</a:t>
            </a:r>
          </a:p>
        </p:txBody>
      </p:sp>
    </p:spTree>
    <p:extLst>
      <p:ext uri="{BB962C8B-B14F-4D97-AF65-F5344CB8AC3E}">
        <p14:creationId xmlns:p14="http://schemas.microsoft.com/office/powerpoint/2010/main" val="6823502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>
            <a:extLst>
              <a:ext uri="{FF2B5EF4-FFF2-40B4-BE49-F238E27FC236}">
                <a16:creationId xmlns:a16="http://schemas.microsoft.com/office/drawing/2014/main" id="{42DDDA97-EBF7-482A-AF50-0E610DDE6E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DAE320-B8F6-4B9D-AF53-E19A1DF697E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2035" name="Rectangle 2">
            <a:extLst>
              <a:ext uri="{FF2B5EF4-FFF2-40B4-BE49-F238E27FC236}">
                <a16:creationId xmlns:a16="http://schemas.microsoft.com/office/drawing/2014/main" id="{07A5FCD9-61C9-4953-BC83-29FDE1B118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>
            <a:extLst>
              <a:ext uri="{FF2B5EF4-FFF2-40B4-BE49-F238E27FC236}">
                <a16:creationId xmlns:a16="http://schemas.microsoft.com/office/drawing/2014/main" id="{31485C09-DE91-44BA-B146-F63E809695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In this session, I want to share the importance of developing relationships in evangelism.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We will look at three principles of soul winning-- of reaching people's hearts.  You can apply these principles to your life.  If you ignore, you will not reach people.</a:t>
            </a:r>
          </a:p>
        </p:txBody>
      </p:sp>
    </p:spTree>
    <p:extLst>
      <p:ext uri="{BB962C8B-B14F-4D97-AF65-F5344CB8AC3E}">
        <p14:creationId xmlns:p14="http://schemas.microsoft.com/office/powerpoint/2010/main" val="5482549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>
            <a:extLst>
              <a:ext uri="{FF2B5EF4-FFF2-40B4-BE49-F238E27FC236}">
                <a16:creationId xmlns:a16="http://schemas.microsoft.com/office/drawing/2014/main" id="{42DDDA97-EBF7-482A-AF50-0E610DDE6E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DAE320-B8F6-4B9D-AF53-E19A1DF697E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2035" name="Rectangle 2">
            <a:extLst>
              <a:ext uri="{FF2B5EF4-FFF2-40B4-BE49-F238E27FC236}">
                <a16:creationId xmlns:a16="http://schemas.microsoft.com/office/drawing/2014/main" id="{07A5FCD9-61C9-4953-BC83-29FDE1B118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>
            <a:extLst>
              <a:ext uri="{FF2B5EF4-FFF2-40B4-BE49-F238E27FC236}">
                <a16:creationId xmlns:a16="http://schemas.microsoft.com/office/drawing/2014/main" id="{31485C09-DE91-44BA-B146-F63E809695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In this session, I want to share the importance of developing relationships in evangelism.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We will look at three principles of soul winning-- of reaching people's hearts.  You can apply these principles to your life.  If you ignore, you will not reach people.</a:t>
            </a:r>
          </a:p>
        </p:txBody>
      </p:sp>
    </p:spTree>
    <p:extLst>
      <p:ext uri="{BB962C8B-B14F-4D97-AF65-F5344CB8AC3E}">
        <p14:creationId xmlns:p14="http://schemas.microsoft.com/office/powerpoint/2010/main" val="4213600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>
            <a:extLst>
              <a:ext uri="{FF2B5EF4-FFF2-40B4-BE49-F238E27FC236}">
                <a16:creationId xmlns:a16="http://schemas.microsoft.com/office/drawing/2014/main" id="{42DDDA97-EBF7-482A-AF50-0E610DDE6E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DAE320-B8F6-4B9D-AF53-E19A1DF697E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2035" name="Rectangle 2">
            <a:extLst>
              <a:ext uri="{FF2B5EF4-FFF2-40B4-BE49-F238E27FC236}">
                <a16:creationId xmlns:a16="http://schemas.microsoft.com/office/drawing/2014/main" id="{07A5FCD9-61C9-4953-BC83-29FDE1B118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>
            <a:extLst>
              <a:ext uri="{FF2B5EF4-FFF2-40B4-BE49-F238E27FC236}">
                <a16:creationId xmlns:a16="http://schemas.microsoft.com/office/drawing/2014/main" id="{31485C09-DE91-44BA-B146-F63E809695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In this session, I want to share the importance of developing relationships in evangelism.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We will look at three principles of soul winning-- of reaching people's hearts.  You can apply these principles to your life.  If you ignore, you will not reach people.</a:t>
            </a:r>
          </a:p>
        </p:txBody>
      </p:sp>
    </p:spTree>
    <p:extLst>
      <p:ext uri="{BB962C8B-B14F-4D97-AF65-F5344CB8AC3E}">
        <p14:creationId xmlns:p14="http://schemas.microsoft.com/office/powerpoint/2010/main" val="3234285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6C865-80A1-4312-A1B4-412C45805E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908"/>
            <a:ext cx="9144000" cy="2387576"/>
          </a:xfrm>
        </p:spPr>
        <p:txBody>
          <a:bodyPr anchor="b"/>
          <a:lstStyle>
            <a:lvl1pPr algn="ctr">
              <a:defRPr sz="42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4C8EF9-DAD9-4191-A143-006EE635E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13"/>
            <a:ext cx="9144000" cy="16553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87"/>
            </a:lvl1pPr>
            <a:lvl2pPr marL="321457" indent="0" algn="ctr">
              <a:buNone/>
              <a:defRPr sz="1406"/>
            </a:lvl2pPr>
            <a:lvl3pPr marL="642915" indent="0" algn="ctr">
              <a:buNone/>
              <a:defRPr sz="1266"/>
            </a:lvl3pPr>
            <a:lvl4pPr marL="964372" indent="0" algn="ctr">
              <a:buNone/>
              <a:defRPr sz="1125"/>
            </a:lvl4pPr>
            <a:lvl5pPr marL="1285829" indent="0" algn="ctr">
              <a:buNone/>
              <a:defRPr sz="1125"/>
            </a:lvl5pPr>
            <a:lvl6pPr marL="1607287" indent="0" algn="ctr">
              <a:buNone/>
              <a:defRPr sz="1125"/>
            </a:lvl6pPr>
            <a:lvl7pPr marL="1928744" indent="0" algn="ctr">
              <a:buNone/>
              <a:defRPr sz="1125"/>
            </a:lvl7pPr>
            <a:lvl8pPr marL="2250201" indent="0" algn="ctr">
              <a:buNone/>
              <a:defRPr sz="1125"/>
            </a:lvl8pPr>
            <a:lvl9pPr marL="2571659" indent="0" algn="ctr">
              <a:buNone/>
              <a:defRPr sz="1125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993925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6B10C-73A7-40D9-AC28-0132777DD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5B1F0B-998D-40C3-8D12-11F71EA0F4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03" y="1826122"/>
            <a:ext cx="10516195" cy="435099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364879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EA5772-7A13-45F0-921D-145DEA58F5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35071" y="1826122"/>
            <a:ext cx="3045023" cy="435099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A7A9D4-EA20-40BF-AE29-A28FA6DE69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" y="1826122"/>
            <a:ext cx="8992195" cy="435099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067058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351D7-0D27-4543-8522-206CE12F72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908"/>
            <a:ext cx="9144000" cy="2387576"/>
          </a:xfrm>
        </p:spPr>
        <p:txBody>
          <a:bodyPr anchor="b"/>
          <a:lstStyle>
            <a:lvl1pPr algn="ctr">
              <a:defRPr sz="42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85D697-9F22-45D2-9986-36955D4EA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13"/>
            <a:ext cx="9144000" cy="1655340"/>
          </a:xfrm>
        </p:spPr>
        <p:txBody>
          <a:bodyPr/>
          <a:lstStyle>
            <a:lvl1pPr marL="0" indent="0" algn="ctr">
              <a:buNone/>
              <a:defRPr sz="1687"/>
            </a:lvl1pPr>
            <a:lvl2pPr marL="321457" indent="0" algn="ctr">
              <a:buNone/>
              <a:defRPr sz="1406"/>
            </a:lvl2pPr>
            <a:lvl3pPr marL="642915" indent="0" algn="ctr">
              <a:buNone/>
              <a:defRPr sz="1266"/>
            </a:lvl3pPr>
            <a:lvl4pPr marL="964372" indent="0" algn="ctr">
              <a:buNone/>
              <a:defRPr sz="1125"/>
            </a:lvl4pPr>
            <a:lvl5pPr marL="1285829" indent="0" algn="ctr">
              <a:buNone/>
              <a:defRPr sz="1125"/>
            </a:lvl5pPr>
            <a:lvl6pPr marL="1607287" indent="0" algn="ctr">
              <a:buNone/>
              <a:defRPr sz="1125"/>
            </a:lvl6pPr>
            <a:lvl7pPr marL="1928744" indent="0" algn="ctr">
              <a:buNone/>
              <a:defRPr sz="1125"/>
            </a:lvl7pPr>
            <a:lvl8pPr marL="2250201" indent="0" algn="ctr">
              <a:buNone/>
              <a:defRPr sz="1125"/>
            </a:lvl8pPr>
            <a:lvl9pPr marL="2571659" indent="0" algn="ctr">
              <a:buNone/>
              <a:defRPr sz="1125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5497803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1843D-2AAB-4F24-8551-386AB2CCE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AA85C-7C86-482A-A281-8974A0C377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415262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56229-6934-4B43-A06A-FBFDD67E2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950" y="1710036"/>
            <a:ext cx="10516195" cy="2851919"/>
          </a:xfrm>
        </p:spPr>
        <p:txBody>
          <a:bodyPr anchor="b"/>
          <a:lstStyle>
            <a:lvl1pPr>
              <a:defRPr sz="42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E30993-F81F-43D9-91F1-65173A2E2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950" y="4589859"/>
            <a:ext cx="10516195" cy="1500188"/>
          </a:xfrm>
        </p:spPr>
        <p:txBody>
          <a:bodyPr/>
          <a:lstStyle>
            <a:lvl1pPr marL="0" indent="0">
              <a:buNone/>
              <a:defRPr sz="1687"/>
            </a:lvl1pPr>
            <a:lvl2pPr marL="321457" indent="0">
              <a:buNone/>
              <a:defRPr sz="1406"/>
            </a:lvl2pPr>
            <a:lvl3pPr marL="642915" indent="0">
              <a:buNone/>
              <a:defRPr sz="1266"/>
            </a:lvl3pPr>
            <a:lvl4pPr marL="964372" indent="0">
              <a:buNone/>
              <a:defRPr sz="1125"/>
            </a:lvl4pPr>
            <a:lvl5pPr marL="1285829" indent="0">
              <a:buNone/>
              <a:defRPr sz="1125"/>
            </a:lvl5pPr>
            <a:lvl6pPr marL="1607287" indent="0">
              <a:buNone/>
              <a:defRPr sz="1125"/>
            </a:lvl6pPr>
            <a:lvl7pPr marL="1928744" indent="0">
              <a:buNone/>
              <a:defRPr sz="1125"/>
            </a:lvl7pPr>
            <a:lvl8pPr marL="2250201" indent="0">
              <a:buNone/>
              <a:defRPr sz="1125"/>
            </a:lvl8pPr>
            <a:lvl9pPr marL="2571659" indent="0">
              <a:buNone/>
              <a:defRPr sz="1125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699155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BF608-FF1F-419B-9917-0C31A1B5C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858A3-E0AF-4753-981F-92B968AEE8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76938" y="1982391"/>
            <a:ext cx="2726531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DDD00E-7A43-40E4-809E-915663BE3E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846344" y="1982391"/>
            <a:ext cx="2726531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665232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04A85-B00E-47F5-A053-DFE4C656C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391" y="365001"/>
            <a:ext cx="10516195" cy="13260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E9F959-BC4F-4705-9E1E-B13A1378F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391" y="1681014"/>
            <a:ext cx="5158383" cy="823764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94150C-03BD-4E00-A7B2-7300112908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391" y="2504777"/>
            <a:ext cx="5158383" cy="36846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840BAB-616E-47BB-9370-C1E27FB8E9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903" y="1681014"/>
            <a:ext cx="5183683" cy="823764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D5B964-5976-4F3B-BB68-9349801719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903" y="2504777"/>
            <a:ext cx="5183683" cy="36846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422189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21290-2EE8-4B41-A646-1D2FD6C1E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894394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613044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16604-F7DD-4044-BEBE-14A430893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391" y="457646"/>
            <a:ext cx="3932039" cy="1599531"/>
          </a:xfrm>
        </p:spPr>
        <p:txBody>
          <a:bodyPr anchor="b"/>
          <a:lstStyle>
            <a:lvl1pPr>
              <a:defRPr sz="22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B556E-6C94-492F-A1D0-B8484EA00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684" y="987847"/>
            <a:ext cx="6171902" cy="4873377"/>
          </a:xfrm>
        </p:spPr>
        <p:txBody>
          <a:bodyPr/>
          <a:lstStyle>
            <a:lvl1pPr>
              <a:defRPr sz="2250"/>
            </a:lvl1pPr>
            <a:lvl2pPr>
              <a:defRPr sz="1969"/>
            </a:lvl2pPr>
            <a:lvl3pPr>
              <a:defRPr sz="1687"/>
            </a:lvl3pPr>
            <a:lvl4pPr>
              <a:defRPr sz="1406"/>
            </a:lvl4pPr>
            <a:lvl5pPr>
              <a:defRPr sz="1406"/>
            </a:lvl5pPr>
            <a:lvl6pPr>
              <a:defRPr sz="1406"/>
            </a:lvl6pPr>
            <a:lvl7pPr>
              <a:defRPr sz="1406"/>
            </a:lvl7pPr>
            <a:lvl8pPr>
              <a:defRPr sz="1406"/>
            </a:lvl8pPr>
            <a:lvl9pPr>
              <a:defRPr sz="140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9B704A-2771-4548-A7C0-143AE1B469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391" y="2057177"/>
            <a:ext cx="3932039" cy="3811860"/>
          </a:xfrm>
        </p:spPr>
        <p:txBody>
          <a:bodyPr/>
          <a:lstStyle>
            <a:lvl1pPr marL="0" indent="0">
              <a:buNone/>
              <a:defRPr sz="1125"/>
            </a:lvl1pPr>
            <a:lvl2pPr marL="321457" indent="0">
              <a:buNone/>
              <a:defRPr sz="984"/>
            </a:lvl2pPr>
            <a:lvl3pPr marL="642915" indent="0">
              <a:buNone/>
              <a:defRPr sz="844"/>
            </a:lvl3pPr>
            <a:lvl4pPr marL="964372" indent="0">
              <a:buNone/>
              <a:defRPr sz="703"/>
            </a:lvl4pPr>
            <a:lvl5pPr marL="1285829" indent="0">
              <a:buNone/>
              <a:defRPr sz="703"/>
            </a:lvl5pPr>
            <a:lvl6pPr marL="1607287" indent="0">
              <a:buNone/>
              <a:defRPr sz="703"/>
            </a:lvl6pPr>
            <a:lvl7pPr marL="1928744" indent="0">
              <a:buNone/>
              <a:defRPr sz="703"/>
            </a:lvl7pPr>
            <a:lvl8pPr marL="2250201" indent="0">
              <a:buNone/>
              <a:defRPr sz="703"/>
            </a:lvl8pPr>
            <a:lvl9pPr marL="2571659" indent="0">
              <a:buNone/>
              <a:defRPr sz="703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797603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653F2-0644-4FAC-8E1A-936BF6D3E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E3F87-691C-491A-9DBF-18932D5CA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903" y="1826122"/>
            <a:ext cx="10516195" cy="435099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7624369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D4EE2-021F-4258-BF90-92E7220ED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391" y="457646"/>
            <a:ext cx="3932039" cy="1599531"/>
          </a:xfrm>
        </p:spPr>
        <p:txBody>
          <a:bodyPr anchor="b"/>
          <a:lstStyle>
            <a:lvl1pPr>
              <a:defRPr sz="22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6EB9D9-76B4-42B3-A14A-6F67F7793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684" y="987847"/>
            <a:ext cx="6171902" cy="4873377"/>
          </a:xfrm>
        </p:spPr>
        <p:txBody>
          <a:bodyPr/>
          <a:lstStyle>
            <a:lvl1pPr marL="0" indent="0">
              <a:buNone/>
              <a:defRPr sz="2250"/>
            </a:lvl1pPr>
            <a:lvl2pPr marL="321457" indent="0">
              <a:buNone/>
              <a:defRPr sz="1969"/>
            </a:lvl2pPr>
            <a:lvl3pPr marL="642915" indent="0">
              <a:buNone/>
              <a:defRPr sz="1687"/>
            </a:lvl3pPr>
            <a:lvl4pPr marL="964372" indent="0">
              <a:buNone/>
              <a:defRPr sz="1406"/>
            </a:lvl4pPr>
            <a:lvl5pPr marL="1285829" indent="0">
              <a:buNone/>
              <a:defRPr sz="1406"/>
            </a:lvl5pPr>
            <a:lvl6pPr marL="1607287" indent="0">
              <a:buNone/>
              <a:defRPr sz="1406"/>
            </a:lvl6pPr>
            <a:lvl7pPr marL="1928744" indent="0">
              <a:buNone/>
              <a:defRPr sz="1406"/>
            </a:lvl7pPr>
            <a:lvl8pPr marL="2250201" indent="0">
              <a:buNone/>
              <a:defRPr sz="1406"/>
            </a:lvl8pPr>
            <a:lvl9pPr marL="2571659" indent="0">
              <a:buNone/>
              <a:defRPr sz="140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41F0DD-D2A3-4554-B2EE-53E8E1CE2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391" y="2057177"/>
            <a:ext cx="3932039" cy="3811860"/>
          </a:xfrm>
        </p:spPr>
        <p:txBody>
          <a:bodyPr/>
          <a:lstStyle>
            <a:lvl1pPr marL="0" indent="0">
              <a:buNone/>
              <a:defRPr sz="1125"/>
            </a:lvl1pPr>
            <a:lvl2pPr marL="321457" indent="0">
              <a:buNone/>
              <a:defRPr sz="984"/>
            </a:lvl2pPr>
            <a:lvl3pPr marL="642915" indent="0">
              <a:buNone/>
              <a:defRPr sz="844"/>
            </a:lvl3pPr>
            <a:lvl4pPr marL="964372" indent="0">
              <a:buNone/>
              <a:defRPr sz="703"/>
            </a:lvl4pPr>
            <a:lvl5pPr marL="1285829" indent="0">
              <a:buNone/>
              <a:defRPr sz="703"/>
            </a:lvl5pPr>
            <a:lvl6pPr marL="1607287" indent="0">
              <a:buNone/>
              <a:defRPr sz="703"/>
            </a:lvl6pPr>
            <a:lvl7pPr marL="1928744" indent="0">
              <a:buNone/>
              <a:defRPr sz="703"/>
            </a:lvl7pPr>
            <a:lvl8pPr marL="2250201" indent="0">
              <a:buNone/>
              <a:defRPr sz="703"/>
            </a:lvl8pPr>
            <a:lvl9pPr marL="2571659" indent="0">
              <a:buNone/>
              <a:defRPr sz="703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515171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9632B-D4AE-4F58-90DE-468E3E73A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12F7E6-B716-44EC-A3F5-A58D348B69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291696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893227-406B-49AD-80C1-12BC48F6AA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40390" y="0"/>
            <a:ext cx="2744391" cy="655439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E35E2C-1F9F-432F-8E0D-2759F78275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7219" y="0"/>
            <a:ext cx="8090297" cy="655439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446216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6D68065F-4C9F-42B5-B52E-FAB7BDADEF0B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1277600" cy="5943600"/>
            <a:chOff x="0" y="0"/>
            <a:chExt cx="5328" cy="3744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2BF3D36B-960B-4861-AC1A-FE43B3377DB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charset="0"/>
              </a:endParaRPr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90018FA9-7B74-4045-9706-D1A8FC43671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14341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345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68476"/>
            <a:ext cx="103632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47243F-2368-4014-BF82-E43188C93881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4DDBE1-BCD0-44F1-9E4F-1E10DFC0DA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46439E-E2CE-4EAB-B526-53A42A4AA0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8E760-2ECE-4D37-A1DB-8A70D08207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18035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A419099F-108D-416A-9519-7288F009AE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A31DCC77-A21B-4689-AF99-3FFCC6CFBD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DEA037EE-37A6-4A48-95E6-93900528DB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74706-24A6-475A-A7D2-52FDDBC3CC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14154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C380D2A8-D031-4645-88E7-BA36204373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06A26E81-EEAF-408D-9CC1-91BEE76397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5E15AF52-B492-4586-AD8F-FF96A283B8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B992D-D622-4AE6-B42B-995629D5A3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75159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8EBDFC48-B58F-4E65-B243-70B66B2773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0A230D73-AA31-4743-A07A-212A716C16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DC48B9D8-6C08-422D-8439-B52D2F188C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355E8-9B95-4B45-BF03-6B08A4401A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26955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F5A95E6B-23DD-4C80-9E15-65D5ACF2D3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E78B313C-A2B7-495E-A789-20A6D677B8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397554F9-0ECB-468F-82F8-A0BFE50612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DD673-A08C-4B63-B532-CA63AED9FF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46958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765769E7-551F-4DA3-99A6-68DD014A26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E296406E-CBB0-4ADB-AB74-F2A4F1FE10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E7F1B1DF-7E27-464C-9017-50561E2B04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A059E-351B-45A7-8177-52AFA9443B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51594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647275CC-2CD9-4EF0-8E37-2B6415BE72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7F75A921-9E0E-48E8-83B3-14DAEA7C2B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BA0212FE-3029-4DCC-ACCB-A9C0807867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49261D-FB5E-4549-8DF0-E34C0C20FD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6138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24F16-C840-4721-BE91-6EC319819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950" y="1710036"/>
            <a:ext cx="10516195" cy="2851919"/>
          </a:xfrm>
        </p:spPr>
        <p:txBody>
          <a:bodyPr anchor="b"/>
          <a:lstStyle>
            <a:lvl1pPr>
              <a:defRPr sz="42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8C6B9B-FC04-4525-8CC6-F1883F8CC0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950" y="4589859"/>
            <a:ext cx="10516195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87"/>
            </a:lvl1pPr>
            <a:lvl2pPr marL="321457" indent="0">
              <a:buNone/>
              <a:defRPr sz="1406"/>
            </a:lvl2pPr>
            <a:lvl3pPr marL="642915" indent="0">
              <a:buNone/>
              <a:defRPr sz="1266"/>
            </a:lvl3pPr>
            <a:lvl4pPr marL="964372" indent="0">
              <a:buNone/>
              <a:defRPr sz="1125"/>
            </a:lvl4pPr>
            <a:lvl5pPr marL="1285829" indent="0">
              <a:buNone/>
              <a:defRPr sz="1125"/>
            </a:lvl5pPr>
            <a:lvl6pPr marL="1607287" indent="0">
              <a:buNone/>
              <a:defRPr sz="1125"/>
            </a:lvl6pPr>
            <a:lvl7pPr marL="1928744" indent="0">
              <a:buNone/>
              <a:defRPr sz="1125"/>
            </a:lvl7pPr>
            <a:lvl8pPr marL="2250201" indent="0">
              <a:buNone/>
              <a:defRPr sz="1125"/>
            </a:lvl8pPr>
            <a:lvl9pPr marL="2571659" indent="0">
              <a:buNone/>
              <a:defRPr sz="1125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5309634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6704BF81-500D-4F7D-931A-6F91EC4AC9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66E39FFE-0060-4C11-A1B1-08D5753AD3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7250217B-F71F-4BA1-8711-29C75BBF2C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807FA-3AF4-44B1-8B74-CAAF038824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95308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80CFBF83-AD40-42DD-8BC5-FD23BCF6E8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B443FF31-A407-41E7-A251-7A627A0326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A0C20F88-9F4C-4EEC-9C6B-D0AC2470DF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F6F42-2F30-42CF-983D-2FA7296099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76722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B2D584E9-9511-492D-8795-CE7BE52C5D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A6441495-146B-4030-AC37-44DF1AF06A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7EA5F0B6-CEA2-4BB3-8AFC-85AB09D845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83BDF-748C-40A6-B189-F81B1B7A23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79929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21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00146885-568C-4B06-AB97-8C483426CA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28C838CB-B16F-4C33-BB35-855CAA59EC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C6BA96C3-312F-46E5-93E1-0792E365CB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8644D-BDCF-4EFC-BA10-173EE3B654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6959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657CD8DA-3680-4355-AA38-B6EF4ADAC2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822B127A-FE46-4551-99B3-0096F018A5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82DFCB02-B4B7-4972-9D5C-A4E45CCA46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28C18-85E4-4A33-AC96-BD74883251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16905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02BA02A4-4E26-447B-B633-839C9DFD00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03344F43-8ECC-48FD-918E-FFC45A56EE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522E8633-131D-433F-B6A0-8A5BD73084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7464B-B498-41B5-B981-54F98DDDB6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50887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AA688C2A-3953-4A13-9702-8931370F559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1277600" cy="5943600"/>
            <a:chOff x="0" y="0"/>
            <a:chExt cx="5328" cy="3744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AFB5FAE7-4884-4C3F-928C-78960D7FF75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Tahoma" charset="0"/>
              </a:endParaRPr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A7BD158F-F5C9-443D-AB8A-F8F760467B5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14341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345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68476"/>
            <a:ext cx="103632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04D75D-FCCE-43C8-A7BD-BB86C3DD1121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9F24E0-2A8B-4C75-96AC-78E7D20A4C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6FF41D-6EB3-4DF6-98B3-7A74590295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2A724-FEF6-4985-AE34-3516BEB658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66953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26768A01-A003-443C-BA92-8CD6381AB8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5F2130CF-A4B3-4F2A-B780-B151ED686A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1F41FD50-1149-4C1C-A2F6-05A19A2C6E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997DFF-1729-407C-927A-5BC5F0EEAC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66641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4C506EE7-0A93-4272-B8F2-CAD1DB0549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6E968001-1F5B-43E0-88A7-F86A8D5712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7A20C415-2CEB-4D8D-8CD2-A1A2BEBC1B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5AB3D5-BDE8-4109-BF1F-FC19FEE153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96895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B7162562-484A-4259-ACEA-CC0001F926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6EAD088D-B570-4957-9925-1249A01DDE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61E97CBC-8ACC-42D3-9929-1D5EC7BECD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16B87-090F-4C63-BDBF-A65E79137F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4127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7B182-F379-4121-AE6A-A8FE17C3D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8E5901-E9A3-4E20-8886-4D6E1FCE29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03" y="1826122"/>
            <a:ext cx="5186660" cy="435099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D5CCF8-E1ED-4D0F-8EB8-F550F0EAA2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7437" y="1826122"/>
            <a:ext cx="5186661" cy="435099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1589931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E0F7A3C9-22FB-4790-9F9B-B7CE44694B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1F384B99-B9FA-46D7-B382-50B08B812F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3CB048B1-2251-468C-96DF-BF6BABE316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8B513-5186-4CB5-B7BE-7B5421B2E3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30142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D70B1D21-6B79-434F-BD17-49043C72D5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25CF4DDA-0FAF-4E89-9008-2118284280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3DF4ECFF-E27D-45D9-AAAD-F3CD134653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E2099F-ABD4-4C28-9FA4-5EF6A4B52D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71254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D343304E-4D77-47CA-ADE2-AF14BF6EAD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299E4032-8C2B-48CE-B34C-0D6F6917D0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68DDE74F-01FC-40B8-8BF1-B2B0845C89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AF4199-624F-4027-8FA5-3696D5A4D7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45743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3247EE2C-E363-4632-9DF2-747B67BADD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837FF2B5-17FF-4FB0-84B7-71070176E4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4111088B-D4F0-48EE-8EA5-562DDBF888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02808-01E7-4AC7-889B-94F06C32BC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75730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8F9F431B-D6F4-4C6B-BA39-48BB1405D6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FD613D7E-E1DE-4ADD-9D5A-688DE40710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8241F662-1419-4B88-A5E8-67BF048DC0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95E80D-FAE3-4B50-A56C-EE3D858A52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74457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4225FD9B-FB48-426A-9B08-A300FFA8A6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F6D93162-22E2-475A-B9CF-AEBE9C486E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C370B871-6FA1-4A62-BF01-4EF2A0C5E4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52BE4-B75B-472D-BA7C-CDBDA5572B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98203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21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EF2E0DD3-9727-411E-9687-28F977F287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0C068D55-C06C-4707-9FCE-8074957D13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A36A3BEF-B3C1-40DB-9654-FAB8E78214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06BB6-41D2-4187-AA83-632ACA355B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80232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0FCC54D7-7D3C-4263-A228-CE65651906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DFE45ED2-147B-4FB8-ADCA-39C8B34889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6A61EAB6-F9B2-41F5-A4DB-623E00B389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E2300C-EB11-4E09-93CF-E7E786B701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19523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0A0FFC57-A5AB-4ABE-933B-A5BC8A242A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3E629827-3705-428F-953A-12D5D8DD4C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CE398BD5-EFB2-40B2-AC87-4D64CC4F6A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9E63FA-C6B8-4124-B1E7-36BC8B836D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94994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05001"/>
            <a:ext cx="100584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572000"/>
            <a:ext cx="861568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FA79DB-183C-47D3-9B8F-C37EF533E5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367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E9A27-4DF2-4337-BBF5-B681707FE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391" y="365001"/>
            <a:ext cx="10516195" cy="13260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0103E5-367A-4208-9B61-432AA4477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391" y="1681014"/>
            <a:ext cx="5158383" cy="82376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A7C1A5-1F8C-478F-ABDE-60F15B9874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391" y="2504777"/>
            <a:ext cx="5158383" cy="3684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6D10B7-8CCE-4F12-9E6D-7DD497683A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903" y="1681014"/>
            <a:ext cx="5183683" cy="82376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47E5D4-815A-42F6-803F-27A8C985E7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903" y="2504777"/>
            <a:ext cx="5183683" cy="3684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7844772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4BB6CC-0105-41A7-A1D9-B90256CD452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1659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5486400"/>
            <a:ext cx="10212916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3852863"/>
            <a:ext cx="8180916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DBC02C-D206-4ADB-A56A-05D234C562D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5410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9C2955-D72D-4479-8B67-C2CDC337CA2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376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928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928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807A83-678F-4923-8863-4498340216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2523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E974A9-C01F-465E-A94B-9AA78D41F37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2203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5EBE67-4166-4A6A-8A25-47AFB64A4F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9095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5495544"/>
            <a:ext cx="103632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0" y="6096000"/>
            <a:ext cx="103632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A3C45-6B8D-4F56-A18A-65DD160E4AB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06400" y="381000"/>
            <a:ext cx="10363200" cy="4942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02708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5495278"/>
            <a:ext cx="103632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1277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2336" y="6096000"/>
            <a:ext cx="103632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37CA7D-16D6-4987-878D-F054C8F1C62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3150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033930-509C-426A-963B-CC0625A4610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048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336800" cy="58515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386D3-F75A-4385-92D7-F60A6832181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320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506EB-0EFB-4220-BD15-8218305AB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4625380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7F3D0-41FC-4430-9F9E-1F78A18D65F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ED798F6-1F12-46CE-9AFD-CC66555A191D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910850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A70B137-2503-4803-9F56-620A586FA49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0655455" cy="685800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1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1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0" anchor="t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8293" y="3271757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anchor="t"/>
          <a:lstStyle>
            <a:lvl1pPr algn="l">
              <a:lnSpc>
                <a:spcPts val="4000"/>
              </a:lnSpc>
              <a:defRPr sz="5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noProof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0300" y="5250494"/>
            <a:ext cx="4000500" cy="997905"/>
          </a:xfrm>
          <a:noFill/>
        </p:spPr>
        <p:txBody>
          <a:bodyPr lIns="0" tIns="0" rIns="0" bIns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51557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CE129D0-CB7B-444C-AF89-B1CB663E36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18374"/>
            <a:ext cx="8687356" cy="6439627"/>
          </a:xfrm>
          <a:custGeom>
            <a:avLst/>
            <a:gdLst>
              <a:gd name="connsiteX0" fmla="*/ 0 w 8687356"/>
              <a:gd name="connsiteY0" fmla="*/ 5592682 h 6439627"/>
              <a:gd name="connsiteX1" fmla="*/ 186296 w 8687356"/>
              <a:gd name="connsiteY1" fmla="*/ 5593149 h 6439627"/>
              <a:gd name="connsiteX2" fmla="*/ 1348900 w 8687356"/>
              <a:gd name="connsiteY2" fmla="*/ 5596063 h 6439627"/>
              <a:gd name="connsiteX3" fmla="*/ 1800991 w 8687356"/>
              <a:gd name="connsiteY3" fmla="*/ 5851702 h 6439627"/>
              <a:gd name="connsiteX4" fmla="*/ 2106366 w 8687356"/>
              <a:gd name="connsiteY4" fmla="*/ 6380627 h 6439627"/>
              <a:gd name="connsiteX5" fmla="*/ 2140430 w 8687356"/>
              <a:gd name="connsiteY5" fmla="*/ 6439627 h 6439627"/>
              <a:gd name="connsiteX6" fmla="*/ 0 w 8687356"/>
              <a:gd name="connsiteY6" fmla="*/ 6439627 h 6439627"/>
              <a:gd name="connsiteX7" fmla="*/ 693821 w 8687356"/>
              <a:gd name="connsiteY7" fmla="*/ 3646328 h 6439627"/>
              <a:gd name="connsiteX8" fmla="*/ 1586357 w 8687356"/>
              <a:gd name="connsiteY8" fmla="*/ 3648566 h 6439627"/>
              <a:gd name="connsiteX9" fmla="*/ 1724950 w 8687356"/>
              <a:gd name="connsiteY9" fmla="*/ 3726935 h 6439627"/>
              <a:gd name="connsiteX10" fmla="*/ 2172189 w 8687356"/>
              <a:gd name="connsiteY10" fmla="*/ 4501577 h 6439627"/>
              <a:gd name="connsiteX11" fmla="*/ 2171729 w 8687356"/>
              <a:gd name="connsiteY11" fmla="*/ 4662459 h 6439627"/>
              <a:gd name="connsiteX12" fmla="*/ 1726432 w 8687356"/>
              <a:gd name="connsiteY12" fmla="*/ 5434863 h 6439627"/>
              <a:gd name="connsiteX13" fmla="*/ 1589746 w 8687356"/>
              <a:gd name="connsiteY13" fmla="*/ 5513779 h 6439627"/>
              <a:gd name="connsiteX14" fmla="*/ 698177 w 8687356"/>
              <a:gd name="connsiteY14" fmla="*/ 5513215 h 6439627"/>
              <a:gd name="connsiteX15" fmla="*/ 558617 w 8687356"/>
              <a:gd name="connsiteY15" fmla="*/ 5433172 h 6439627"/>
              <a:gd name="connsiteX16" fmla="*/ 111378 w 8687356"/>
              <a:gd name="connsiteY16" fmla="*/ 4658531 h 6439627"/>
              <a:gd name="connsiteX17" fmla="*/ 112805 w 8687356"/>
              <a:gd name="connsiteY17" fmla="*/ 4499321 h 6439627"/>
              <a:gd name="connsiteX18" fmla="*/ 557135 w 8687356"/>
              <a:gd name="connsiteY18" fmla="*/ 3725244 h 6439627"/>
              <a:gd name="connsiteX19" fmla="*/ 693821 w 8687356"/>
              <a:gd name="connsiteY19" fmla="*/ 3646328 h 6439627"/>
              <a:gd name="connsiteX20" fmla="*/ 1975378 w 8687356"/>
              <a:gd name="connsiteY20" fmla="*/ 3263784 h 6439627"/>
              <a:gd name="connsiteX21" fmla="*/ 2292917 w 8687356"/>
              <a:gd name="connsiteY21" fmla="*/ 3264581 h 6439627"/>
              <a:gd name="connsiteX22" fmla="*/ 2342225 w 8687356"/>
              <a:gd name="connsiteY22" fmla="*/ 3292462 h 6439627"/>
              <a:gd name="connsiteX23" fmla="*/ 2501341 w 8687356"/>
              <a:gd name="connsiteY23" fmla="*/ 3568059 h 6439627"/>
              <a:gd name="connsiteX24" fmla="*/ 2501177 w 8687356"/>
              <a:gd name="connsiteY24" fmla="*/ 3625297 h 6439627"/>
              <a:gd name="connsiteX25" fmla="*/ 2342753 w 8687356"/>
              <a:gd name="connsiteY25" fmla="*/ 3900096 h 6439627"/>
              <a:gd name="connsiteX26" fmla="*/ 2294123 w 8687356"/>
              <a:gd name="connsiteY26" fmla="*/ 3928173 h 6439627"/>
              <a:gd name="connsiteX27" fmla="*/ 1976927 w 8687356"/>
              <a:gd name="connsiteY27" fmla="*/ 3927972 h 6439627"/>
              <a:gd name="connsiteX28" fmla="*/ 1927275 w 8687356"/>
              <a:gd name="connsiteY28" fmla="*/ 3899495 h 6439627"/>
              <a:gd name="connsiteX29" fmla="*/ 1768160 w 8687356"/>
              <a:gd name="connsiteY29" fmla="*/ 3623899 h 6439627"/>
              <a:gd name="connsiteX30" fmla="*/ 1768668 w 8687356"/>
              <a:gd name="connsiteY30" fmla="*/ 3567256 h 6439627"/>
              <a:gd name="connsiteX31" fmla="*/ 1926748 w 8687356"/>
              <a:gd name="connsiteY31" fmla="*/ 3291861 h 6439627"/>
              <a:gd name="connsiteX32" fmla="*/ 1975378 w 8687356"/>
              <a:gd name="connsiteY32" fmla="*/ 3263784 h 6439627"/>
              <a:gd name="connsiteX33" fmla="*/ 2130702 w 8687356"/>
              <a:gd name="connsiteY33" fmla="*/ 2828022 h 6439627"/>
              <a:gd name="connsiteX34" fmla="*/ 2298374 w 8687356"/>
              <a:gd name="connsiteY34" fmla="*/ 2828442 h 6439627"/>
              <a:gd name="connsiteX35" fmla="*/ 2324410 w 8687356"/>
              <a:gd name="connsiteY35" fmla="*/ 2843165 h 6439627"/>
              <a:gd name="connsiteX36" fmla="*/ 2408429 w 8687356"/>
              <a:gd name="connsiteY36" fmla="*/ 2988689 h 6439627"/>
              <a:gd name="connsiteX37" fmla="*/ 2408342 w 8687356"/>
              <a:gd name="connsiteY37" fmla="*/ 3018913 h 6439627"/>
              <a:gd name="connsiteX38" fmla="*/ 2324689 w 8687356"/>
              <a:gd name="connsiteY38" fmla="*/ 3164017 h 6439627"/>
              <a:gd name="connsiteX39" fmla="*/ 2299011 w 8687356"/>
              <a:gd name="connsiteY39" fmla="*/ 3178842 h 6439627"/>
              <a:gd name="connsiteX40" fmla="*/ 2131520 w 8687356"/>
              <a:gd name="connsiteY40" fmla="*/ 3178736 h 6439627"/>
              <a:gd name="connsiteX41" fmla="*/ 2105302 w 8687356"/>
              <a:gd name="connsiteY41" fmla="*/ 3163699 h 6439627"/>
              <a:gd name="connsiteX42" fmla="*/ 2021284 w 8687356"/>
              <a:gd name="connsiteY42" fmla="*/ 3018175 h 6439627"/>
              <a:gd name="connsiteX43" fmla="*/ 2021552 w 8687356"/>
              <a:gd name="connsiteY43" fmla="*/ 2988265 h 6439627"/>
              <a:gd name="connsiteX44" fmla="*/ 2105024 w 8687356"/>
              <a:gd name="connsiteY44" fmla="*/ 2842847 h 6439627"/>
              <a:gd name="connsiteX45" fmla="*/ 2130702 w 8687356"/>
              <a:gd name="connsiteY45" fmla="*/ 2828022 h 6439627"/>
              <a:gd name="connsiteX46" fmla="*/ 3794942 w 8687356"/>
              <a:gd name="connsiteY46" fmla="*/ 2543905 h 6439627"/>
              <a:gd name="connsiteX47" fmla="*/ 6706383 w 8687356"/>
              <a:gd name="connsiteY47" fmla="*/ 2551204 h 6439627"/>
              <a:gd name="connsiteX48" fmla="*/ 7158474 w 8687356"/>
              <a:gd name="connsiteY48" fmla="*/ 2806842 h 6439627"/>
              <a:gd name="connsiteX49" fmla="*/ 8617364 w 8687356"/>
              <a:gd name="connsiteY49" fmla="*/ 5333715 h 6439627"/>
              <a:gd name="connsiteX50" fmla="*/ 8615859 w 8687356"/>
              <a:gd name="connsiteY50" fmla="*/ 5858514 h 6439627"/>
              <a:gd name="connsiteX51" fmla="*/ 8311811 w 8687356"/>
              <a:gd name="connsiteY51" fmla="*/ 6385912 h 6439627"/>
              <a:gd name="connsiteX52" fmla="*/ 8280844 w 8687356"/>
              <a:gd name="connsiteY52" fmla="*/ 6439627 h 6439627"/>
              <a:gd name="connsiteX53" fmla="*/ 2237916 w 8687356"/>
              <a:gd name="connsiteY53" fmla="*/ 6439627 h 6439627"/>
              <a:gd name="connsiteX54" fmla="*/ 2151815 w 8687356"/>
              <a:gd name="connsiteY54" fmla="*/ 6290497 h 6439627"/>
              <a:gd name="connsiteX55" fmla="*/ 1895013 w 8687356"/>
              <a:gd name="connsiteY55" fmla="*/ 5845703 h 6439627"/>
              <a:gd name="connsiteX56" fmla="*/ 1899669 w 8687356"/>
              <a:gd name="connsiteY56" fmla="*/ 5326361 h 6439627"/>
              <a:gd name="connsiteX57" fmla="*/ 3349069 w 8687356"/>
              <a:gd name="connsiteY57" fmla="*/ 2801330 h 6439627"/>
              <a:gd name="connsiteX58" fmla="*/ 3794942 w 8687356"/>
              <a:gd name="connsiteY58" fmla="*/ 2543905 h 6439627"/>
              <a:gd name="connsiteX59" fmla="*/ 634940 w 8687356"/>
              <a:gd name="connsiteY59" fmla="*/ 2395105 h 6439627"/>
              <a:gd name="connsiteX60" fmla="*/ 1188015 w 8687356"/>
              <a:gd name="connsiteY60" fmla="*/ 2396492 h 6439627"/>
              <a:gd name="connsiteX61" fmla="*/ 1273897 w 8687356"/>
              <a:gd name="connsiteY61" fmla="*/ 2445054 h 6439627"/>
              <a:gd name="connsiteX62" fmla="*/ 1551037 w 8687356"/>
              <a:gd name="connsiteY62" fmla="*/ 2925075 h 6439627"/>
              <a:gd name="connsiteX63" fmla="*/ 1550752 w 8687356"/>
              <a:gd name="connsiteY63" fmla="*/ 3024769 h 6439627"/>
              <a:gd name="connsiteX64" fmla="*/ 1274816 w 8687356"/>
              <a:gd name="connsiteY64" fmla="*/ 3503403 h 6439627"/>
              <a:gd name="connsiteX65" fmla="*/ 1190116 w 8687356"/>
              <a:gd name="connsiteY65" fmla="*/ 3552304 h 6439627"/>
              <a:gd name="connsiteX66" fmla="*/ 637639 w 8687356"/>
              <a:gd name="connsiteY66" fmla="*/ 3551955 h 6439627"/>
              <a:gd name="connsiteX67" fmla="*/ 551158 w 8687356"/>
              <a:gd name="connsiteY67" fmla="*/ 3502355 h 6439627"/>
              <a:gd name="connsiteX68" fmla="*/ 274018 w 8687356"/>
              <a:gd name="connsiteY68" fmla="*/ 3022335 h 6439627"/>
              <a:gd name="connsiteX69" fmla="*/ 274903 w 8687356"/>
              <a:gd name="connsiteY69" fmla="*/ 2923678 h 6439627"/>
              <a:gd name="connsiteX70" fmla="*/ 550240 w 8687356"/>
              <a:gd name="connsiteY70" fmla="*/ 2444007 h 6439627"/>
              <a:gd name="connsiteX71" fmla="*/ 634940 w 8687356"/>
              <a:gd name="connsiteY71" fmla="*/ 2395105 h 6439627"/>
              <a:gd name="connsiteX72" fmla="*/ 2521339 w 8687356"/>
              <a:gd name="connsiteY72" fmla="*/ 1975621 h 6439627"/>
              <a:gd name="connsiteX73" fmla="*/ 2985874 w 8687356"/>
              <a:gd name="connsiteY73" fmla="*/ 1976785 h 6439627"/>
              <a:gd name="connsiteX74" fmla="*/ 3058007 w 8687356"/>
              <a:gd name="connsiteY74" fmla="*/ 2017574 h 6439627"/>
              <a:gd name="connsiteX75" fmla="*/ 3290779 w 8687356"/>
              <a:gd name="connsiteY75" fmla="*/ 2420748 h 6439627"/>
              <a:gd name="connsiteX76" fmla="*/ 3290540 w 8687356"/>
              <a:gd name="connsiteY76" fmla="*/ 2504482 h 6439627"/>
              <a:gd name="connsiteX77" fmla="*/ 3058778 w 8687356"/>
              <a:gd name="connsiteY77" fmla="*/ 2906492 h 6439627"/>
              <a:gd name="connsiteX78" fmla="*/ 2987637 w 8687356"/>
              <a:gd name="connsiteY78" fmla="*/ 2947565 h 6439627"/>
              <a:gd name="connsiteX79" fmla="*/ 2523606 w 8687356"/>
              <a:gd name="connsiteY79" fmla="*/ 2947271 h 6439627"/>
              <a:gd name="connsiteX80" fmla="*/ 2450970 w 8687356"/>
              <a:gd name="connsiteY80" fmla="*/ 2905612 h 6439627"/>
              <a:gd name="connsiteX81" fmla="*/ 2218197 w 8687356"/>
              <a:gd name="connsiteY81" fmla="*/ 2502438 h 6439627"/>
              <a:gd name="connsiteX82" fmla="*/ 2218941 w 8687356"/>
              <a:gd name="connsiteY82" fmla="*/ 2419574 h 6439627"/>
              <a:gd name="connsiteX83" fmla="*/ 2450199 w 8687356"/>
              <a:gd name="connsiteY83" fmla="*/ 2016694 h 6439627"/>
              <a:gd name="connsiteX84" fmla="*/ 2521339 w 8687356"/>
              <a:gd name="connsiteY84" fmla="*/ 1975621 h 6439627"/>
              <a:gd name="connsiteX85" fmla="*/ 3564142 w 8687356"/>
              <a:gd name="connsiteY85" fmla="*/ 34 h 6439627"/>
              <a:gd name="connsiteX86" fmla="*/ 4738405 w 8687356"/>
              <a:gd name="connsiteY86" fmla="*/ 2977 h 6439627"/>
              <a:gd name="connsiteX87" fmla="*/ 4920745 w 8687356"/>
              <a:gd name="connsiteY87" fmla="*/ 106084 h 6439627"/>
              <a:gd name="connsiteX88" fmla="*/ 5509155 w 8687356"/>
              <a:gd name="connsiteY88" fmla="*/ 1125240 h 6439627"/>
              <a:gd name="connsiteX89" fmla="*/ 5508549 w 8687356"/>
              <a:gd name="connsiteY89" fmla="*/ 1336906 h 6439627"/>
              <a:gd name="connsiteX90" fmla="*/ 4922696 w 8687356"/>
              <a:gd name="connsiteY90" fmla="*/ 2353119 h 6439627"/>
              <a:gd name="connsiteX91" fmla="*/ 4742864 w 8687356"/>
              <a:gd name="connsiteY91" fmla="*/ 2456945 h 6439627"/>
              <a:gd name="connsiteX92" fmla="*/ 3569871 w 8687356"/>
              <a:gd name="connsiteY92" fmla="*/ 2456203 h 6439627"/>
              <a:gd name="connsiteX93" fmla="*/ 3386259 w 8687356"/>
              <a:gd name="connsiteY93" fmla="*/ 2350896 h 6439627"/>
              <a:gd name="connsiteX94" fmla="*/ 2797848 w 8687356"/>
              <a:gd name="connsiteY94" fmla="*/ 1331739 h 6439627"/>
              <a:gd name="connsiteX95" fmla="*/ 2799727 w 8687356"/>
              <a:gd name="connsiteY95" fmla="*/ 1122274 h 6439627"/>
              <a:gd name="connsiteX96" fmla="*/ 3384310 w 8687356"/>
              <a:gd name="connsiteY96" fmla="*/ 103860 h 6439627"/>
              <a:gd name="connsiteX97" fmla="*/ 3564142 w 8687356"/>
              <a:gd name="connsiteY97" fmla="*/ 34 h 643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8687356" h="6439627">
                <a:moveTo>
                  <a:pt x="0" y="5592682"/>
                </a:moveTo>
                <a:lnTo>
                  <a:pt x="186296" y="5593149"/>
                </a:lnTo>
                <a:cubicBezTo>
                  <a:pt x="510155" y="5593961"/>
                  <a:pt x="893987" y="5594923"/>
                  <a:pt x="1348900" y="5596063"/>
                </a:cubicBezTo>
                <a:cubicBezTo>
                  <a:pt x="1534387" y="5590847"/>
                  <a:pt x="1709614" y="5693431"/>
                  <a:pt x="1800991" y="5851702"/>
                </a:cubicBezTo>
                <a:cubicBezTo>
                  <a:pt x="1800991" y="5851702"/>
                  <a:pt x="1800991" y="5851702"/>
                  <a:pt x="2106366" y="6380627"/>
                </a:cubicBezTo>
                <a:lnTo>
                  <a:pt x="2140430" y="6439627"/>
                </a:lnTo>
                <a:lnTo>
                  <a:pt x="0" y="6439627"/>
                </a:lnTo>
                <a:close/>
                <a:moveTo>
                  <a:pt x="693821" y="3646328"/>
                </a:moveTo>
                <a:cubicBezTo>
                  <a:pt x="693821" y="3646328"/>
                  <a:pt x="693821" y="3646328"/>
                  <a:pt x="1586357" y="3648566"/>
                </a:cubicBezTo>
                <a:cubicBezTo>
                  <a:pt x="1643220" y="3646968"/>
                  <a:pt x="1696937" y="3678416"/>
                  <a:pt x="1724950" y="3726935"/>
                </a:cubicBezTo>
                <a:cubicBezTo>
                  <a:pt x="1724950" y="3726935"/>
                  <a:pt x="1724950" y="3726935"/>
                  <a:pt x="2172189" y="4501577"/>
                </a:cubicBezTo>
                <a:cubicBezTo>
                  <a:pt x="2201168" y="4551769"/>
                  <a:pt x="2200578" y="4612341"/>
                  <a:pt x="2171729" y="4662459"/>
                </a:cubicBezTo>
                <a:cubicBezTo>
                  <a:pt x="2171729" y="4662459"/>
                  <a:pt x="2171729" y="4662459"/>
                  <a:pt x="1726432" y="5434863"/>
                </a:cubicBezTo>
                <a:cubicBezTo>
                  <a:pt x="1699249" y="5484020"/>
                  <a:pt x="1645909" y="5514815"/>
                  <a:pt x="1589746" y="5513779"/>
                </a:cubicBezTo>
                <a:cubicBezTo>
                  <a:pt x="1589746" y="5513779"/>
                  <a:pt x="1589746" y="5513779"/>
                  <a:pt x="698177" y="5513215"/>
                </a:cubicBezTo>
                <a:cubicBezTo>
                  <a:pt x="640348" y="5513140"/>
                  <a:pt x="587596" y="5483366"/>
                  <a:pt x="558617" y="5433172"/>
                </a:cubicBezTo>
                <a:cubicBezTo>
                  <a:pt x="558617" y="5433172"/>
                  <a:pt x="558617" y="5433172"/>
                  <a:pt x="111378" y="4658531"/>
                </a:cubicBezTo>
                <a:cubicBezTo>
                  <a:pt x="83365" y="4610012"/>
                  <a:pt x="82990" y="4547767"/>
                  <a:pt x="112805" y="4499321"/>
                </a:cubicBezTo>
                <a:cubicBezTo>
                  <a:pt x="112805" y="4499321"/>
                  <a:pt x="112805" y="4499321"/>
                  <a:pt x="557135" y="3725244"/>
                </a:cubicBezTo>
                <a:cubicBezTo>
                  <a:pt x="584319" y="3676088"/>
                  <a:pt x="637659" y="3645292"/>
                  <a:pt x="693821" y="3646328"/>
                </a:cubicBezTo>
                <a:close/>
                <a:moveTo>
                  <a:pt x="1975378" y="3263784"/>
                </a:moveTo>
                <a:cubicBezTo>
                  <a:pt x="1975378" y="3263784"/>
                  <a:pt x="1975378" y="3263784"/>
                  <a:pt x="2292917" y="3264581"/>
                </a:cubicBezTo>
                <a:cubicBezTo>
                  <a:pt x="2313148" y="3264012"/>
                  <a:pt x="2332259" y="3275200"/>
                  <a:pt x="2342225" y="3292462"/>
                </a:cubicBezTo>
                <a:cubicBezTo>
                  <a:pt x="2342225" y="3292462"/>
                  <a:pt x="2342225" y="3292462"/>
                  <a:pt x="2501341" y="3568059"/>
                </a:cubicBezTo>
                <a:cubicBezTo>
                  <a:pt x="2511651" y="3585916"/>
                  <a:pt x="2511441" y="3607466"/>
                  <a:pt x="2501177" y="3625297"/>
                </a:cubicBezTo>
                <a:cubicBezTo>
                  <a:pt x="2501177" y="3625297"/>
                  <a:pt x="2501177" y="3625297"/>
                  <a:pt x="2342753" y="3900096"/>
                </a:cubicBezTo>
                <a:cubicBezTo>
                  <a:pt x="2333082" y="3917585"/>
                  <a:pt x="2314104" y="3928542"/>
                  <a:pt x="2294123" y="3928173"/>
                </a:cubicBezTo>
                <a:cubicBezTo>
                  <a:pt x="2294123" y="3928173"/>
                  <a:pt x="2294123" y="3928173"/>
                  <a:pt x="1976927" y="3927972"/>
                </a:cubicBezTo>
                <a:cubicBezTo>
                  <a:pt x="1956353" y="3927946"/>
                  <a:pt x="1937585" y="3917353"/>
                  <a:pt x="1927275" y="3899495"/>
                </a:cubicBezTo>
                <a:cubicBezTo>
                  <a:pt x="1927275" y="3899495"/>
                  <a:pt x="1927275" y="3899495"/>
                  <a:pt x="1768160" y="3623899"/>
                </a:cubicBezTo>
                <a:cubicBezTo>
                  <a:pt x="1758193" y="3606636"/>
                  <a:pt x="1758060" y="3584492"/>
                  <a:pt x="1768668" y="3567256"/>
                </a:cubicBezTo>
                <a:cubicBezTo>
                  <a:pt x="1768668" y="3567256"/>
                  <a:pt x="1768668" y="3567256"/>
                  <a:pt x="1926748" y="3291861"/>
                </a:cubicBezTo>
                <a:cubicBezTo>
                  <a:pt x="1936419" y="3274372"/>
                  <a:pt x="1955397" y="3263416"/>
                  <a:pt x="1975378" y="3263784"/>
                </a:cubicBezTo>
                <a:close/>
                <a:moveTo>
                  <a:pt x="2130702" y="2828022"/>
                </a:moveTo>
                <a:cubicBezTo>
                  <a:pt x="2130702" y="2828022"/>
                  <a:pt x="2130702" y="2828022"/>
                  <a:pt x="2298374" y="2828442"/>
                </a:cubicBezTo>
                <a:cubicBezTo>
                  <a:pt x="2309057" y="2828143"/>
                  <a:pt x="2319148" y="2834050"/>
                  <a:pt x="2324410" y="2843165"/>
                </a:cubicBezTo>
                <a:cubicBezTo>
                  <a:pt x="2324410" y="2843165"/>
                  <a:pt x="2324410" y="2843165"/>
                  <a:pt x="2408429" y="2988689"/>
                </a:cubicBezTo>
                <a:cubicBezTo>
                  <a:pt x="2413873" y="2998119"/>
                  <a:pt x="2413762" y="3009498"/>
                  <a:pt x="2408342" y="3018913"/>
                </a:cubicBezTo>
                <a:cubicBezTo>
                  <a:pt x="2408342" y="3018913"/>
                  <a:pt x="2408342" y="3018913"/>
                  <a:pt x="2324689" y="3164017"/>
                </a:cubicBezTo>
                <a:cubicBezTo>
                  <a:pt x="2319583" y="3173251"/>
                  <a:pt x="2309561" y="3179037"/>
                  <a:pt x="2299011" y="3178842"/>
                </a:cubicBezTo>
                <a:cubicBezTo>
                  <a:pt x="2299011" y="3178842"/>
                  <a:pt x="2299011" y="3178842"/>
                  <a:pt x="2131520" y="3178736"/>
                </a:cubicBezTo>
                <a:cubicBezTo>
                  <a:pt x="2120657" y="3178722"/>
                  <a:pt x="2110746" y="3173129"/>
                  <a:pt x="2105302" y="3163699"/>
                </a:cubicBezTo>
                <a:cubicBezTo>
                  <a:pt x="2105302" y="3163699"/>
                  <a:pt x="2105302" y="3163699"/>
                  <a:pt x="2021284" y="3018175"/>
                </a:cubicBezTo>
                <a:cubicBezTo>
                  <a:pt x="2016021" y="3009060"/>
                  <a:pt x="2015951" y="2997367"/>
                  <a:pt x="2021552" y="2988265"/>
                </a:cubicBezTo>
                <a:cubicBezTo>
                  <a:pt x="2021552" y="2988265"/>
                  <a:pt x="2021552" y="2988265"/>
                  <a:pt x="2105024" y="2842847"/>
                </a:cubicBezTo>
                <a:cubicBezTo>
                  <a:pt x="2110131" y="2833613"/>
                  <a:pt x="2120152" y="2827827"/>
                  <a:pt x="2130702" y="2828022"/>
                </a:cubicBezTo>
                <a:close/>
                <a:moveTo>
                  <a:pt x="3794942" y="2543905"/>
                </a:moveTo>
                <a:cubicBezTo>
                  <a:pt x="3794942" y="2543905"/>
                  <a:pt x="3794942" y="2543905"/>
                  <a:pt x="6706383" y="2551204"/>
                </a:cubicBezTo>
                <a:cubicBezTo>
                  <a:pt x="6891871" y="2545988"/>
                  <a:pt x="7067096" y="2648572"/>
                  <a:pt x="7158474" y="2806842"/>
                </a:cubicBezTo>
                <a:cubicBezTo>
                  <a:pt x="7158474" y="2806842"/>
                  <a:pt x="7158474" y="2806842"/>
                  <a:pt x="8617364" y="5333715"/>
                </a:cubicBezTo>
                <a:cubicBezTo>
                  <a:pt x="8711893" y="5497443"/>
                  <a:pt x="8709969" y="5695027"/>
                  <a:pt x="8615859" y="5858514"/>
                </a:cubicBezTo>
                <a:cubicBezTo>
                  <a:pt x="8615859" y="5858514"/>
                  <a:pt x="8615859" y="5858514"/>
                  <a:pt x="8311811" y="6385912"/>
                </a:cubicBezTo>
                <a:lnTo>
                  <a:pt x="8280844" y="6439627"/>
                </a:lnTo>
                <a:lnTo>
                  <a:pt x="2237916" y="6439627"/>
                </a:lnTo>
                <a:lnTo>
                  <a:pt x="2151815" y="6290497"/>
                </a:lnTo>
                <a:cubicBezTo>
                  <a:pt x="2071676" y="6151692"/>
                  <a:pt x="1986194" y="6003633"/>
                  <a:pt x="1895013" y="5845703"/>
                </a:cubicBezTo>
                <a:cubicBezTo>
                  <a:pt x="1803636" y="5687432"/>
                  <a:pt x="1802408" y="5484390"/>
                  <a:pt x="1899669" y="5326361"/>
                </a:cubicBezTo>
                <a:cubicBezTo>
                  <a:pt x="1899669" y="5326361"/>
                  <a:pt x="1899669" y="5326361"/>
                  <a:pt x="3349069" y="2801330"/>
                </a:cubicBezTo>
                <a:cubicBezTo>
                  <a:pt x="3437742" y="2640982"/>
                  <a:pt x="3611741" y="2540524"/>
                  <a:pt x="3794942" y="2543905"/>
                </a:cubicBezTo>
                <a:close/>
                <a:moveTo>
                  <a:pt x="634940" y="2395105"/>
                </a:moveTo>
                <a:cubicBezTo>
                  <a:pt x="634940" y="2395105"/>
                  <a:pt x="634940" y="2395105"/>
                  <a:pt x="1188015" y="2396492"/>
                </a:cubicBezTo>
                <a:cubicBezTo>
                  <a:pt x="1223252" y="2395501"/>
                  <a:pt x="1256539" y="2414988"/>
                  <a:pt x="1273897" y="2445054"/>
                </a:cubicBezTo>
                <a:cubicBezTo>
                  <a:pt x="1273897" y="2445054"/>
                  <a:pt x="1273897" y="2445054"/>
                  <a:pt x="1551037" y="2925075"/>
                </a:cubicBezTo>
                <a:cubicBezTo>
                  <a:pt x="1568994" y="2956177"/>
                  <a:pt x="1568629" y="2993712"/>
                  <a:pt x="1550752" y="3024769"/>
                </a:cubicBezTo>
                <a:cubicBezTo>
                  <a:pt x="1550752" y="3024769"/>
                  <a:pt x="1550752" y="3024769"/>
                  <a:pt x="1274816" y="3503403"/>
                </a:cubicBezTo>
                <a:cubicBezTo>
                  <a:pt x="1257971" y="3533863"/>
                  <a:pt x="1224917" y="3552947"/>
                  <a:pt x="1190116" y="3552304"/>
                </a:cubicBezTo>
                <a:cubicBezTo>
                  <a:pt x="1190116" y="3552304"/>
                  <a:pt x="1190116" y="3552304"/>
                  <a:pt x="637639" y="3551955"/>
                </a:cubicBezTo>
                <a:cubicBezTo>
                  <a:pt x="601804" y="3551909"/>
                  <a:pt x="569115" y="3533458"/>
                  <a:pt x="551158" y="3502355"/>
                </a:cubicBezTo>
                <a:cubicBezTo>
                  <a:pt x="551158" y="3502355"/>
                  <a:pt x="551158" y="3502355"/>
                  <a:pt x="274018" y="3022335"/>
                </a:cubicBezTo>
                <a:cubicBezTo>
                  <a:pt x="256660" y="2992269"/>
                  <a:pt x="256426" y="2953698"/>
                  <a:pt x="274903" y="2923678"/>
                </a:cubicBezTo>
                <a:cubicBezTo>
                  <a:pt x="274903" y="2923678"/>
                  <a:pt x="274903" y="2923678"/>
                  <a:pt x="550240" y="2444007"/>
                </a:cubicBezTo>
                <a:cubicBezTo>
                  <a:pt x="567085" y="2413547"/>
                  <a:pt x="600139" y="2394463"/>
                  <a:pt x="634940" y="2395105"/>
                </a:cubicBezTo>
                <a:close/>
                <a:moveTo>
                  <a:pt x="2521339" y="1975621"/>
                </a:moveTo>
                <a:cubicBezTo>
                  <a:pt x="2521339" y="1975621"/>
                  <a:pt x="2521339" y="1975621"/>
                  <a:pt x="2985874" y="1976785"/>
                </a:cubicBezTo>
                <a:cubicBezTo>
                  <a:pt x="3015469" y="1975952"/>
                  <a:pt x="3043427" y="1992321"/>
                  <a:pt x="3058007" y="2017574"/>
                </a:cubicBezTo>
                <a:cubicBezTo>
                  <a:pt x="3058007" y="2017574"/>
                  <a:pt x="3058007" y="2017574"/>
                  <a:pt x="3290779" y="2420748"/>
                </a:cubicBezTo>
                <a:cubicBezTo>
                  <a:pt x="3305862" y="2446871"/>
                  <a:pt x="3305555" y="2478396"/>
                  <a:pt x="3290540" y="2504482"/>
                </a:cubicBezTo>
                <a:cubicBezTo>
                  <a:pt x="3290540" y="2504482"/>
                  <a:pt x="3290540" y="2504482"/>
                  <a:pt x="3058778" y="2906492"/>
                </a:cubicBezTo>
                <a:cubicBezTo>
                  <a:pt x="3044630" y="2932076"/>
                  <a:pt x="3016868" y="2948104"/>
                  <a:pt x="2987637" y="2947565"/>
                </a:cubicBezTo>
                <a:cubicBezTo>
                  <a:pt x="2987637" y="2947565"/>
                  <a:pt x="2987637" y="2947565"/>
                  <a:pt x="2523606" y="2947271"/>
                </a:cubicBezTo>
                <a:cubicBezTo>
                  <a:pt x="2493508" y="2947232"/>
                  <a:pt x="2466052" y="2931735"/>
                  <a:pt x="2450970" y="2905612"/>
                </a:cubicBezTo>
                <a:cubicBezTo>
                  <a:pt x="2450970" y="2905612"/>
                  <a:pt x="2450970" y="2905612"/>
                  <a:pt x="2218197" y="2502438"/>
                </a:cubicBezTo>
                <a:cubicBezTo>
                  <a:pt x="2203617" y="2477185"/>
                  <a:pt x="2203422" y="2444788"/>
                  <a:pt x="2218941" y="2419574"/>
                </a:cubicBezTo>
                <a:cubicBezTo>
                  <a:pt x="2218941" y="2419574"/>
                  <a:pt x="2218941" y="2419574"/>
                  <a:pt x="2450199" y="2016694"/>
                </a:cubicBezTo>
                <a:cubicBezTo>
                  <a:pt x="2464347" y="1991110"/>
                  <a:pt x="2492109" y="1975081"/>
                  <a:pt x="2521339" y="1975621"/>
                </a:cubicBezTo>
                <a:close/>
                <a:moveTo>
                  <a:pt x="3564142" y="34"/>
                </a:moveTo>
                <a:cubicBezTo>
                  <a:pt x="3564142" y="34"/>
                  <a:pt x="3564142" y="34"/>
                  <a:pt x="4738405" y="2977"/>
                </a:cubicBezTo>
                <a:cubicBezTo>
                  <a:pt x="4813218" y="874"/>
                  <a:pt x="4883890" y="42249"/>
                  <a:pt x="4920745" y="106084"/>
                </a:cubicBezTo>
                <a:cubicBezTo>
                  <a:pt x="4920745" y="106084"/>
                  <a:pt x="4920745" y="106084"/>
                  <a:pt x="5509155" y="1125240"/>
                </a:cubicBezTo>
                <a:cubicBezTo>
                  <a:pt x="5547281" y="1191277"/>
                  <a:pt x="5546507" y="1270967"/>
                  <a:pt x="5508549" y="1336906"/>
                </a:cubicBezTo>
                <a:cubicBezTo>
                  <a:pt x="5508549" y="1336906"/>
                  <a:pt x="5508549" y="1336906"/>
                  <a:pt x="4922696" y="2353119"/>
                </a:cubicBezTo>
                <a:cubicBezTo>
                  <a:pt x="4886932" y="2417792"/>
                  <a:pt x="4816753" y="2458309"/>
                  <a:pt x="4742864" y="2456945"/>
                </a:cubicBezTo>
                <a:cubicBezTo>
                  <a:pt x="4742864" y="2456945"/>
                  <a:pt x="4742864" y="2456945"/>
                  <a:pt x="3569871" y="2456203"/>
                </a:cubicBezTo>
                <a:cubicBezTo>
                  <a:pt x="3493788" y="2456106"/>
                  <a:pt x="3424385" y="2416932"/>
                  <a:pt x="3386259" y="2350896"/>
                </a:cubicBezTo>
                <a:cubicBezTo>
                  <a:pt x="3386259" y="2350896"/>
                  <a:pt x="3386259" y="2350896"/>
                  <a:pt x="2797848" y="1331739"/>
                </a:cubicBezTo>
                <a:cubicBezTo>
                  <a:pt x="2760993" y="1267904"/>
                  <a:pt x="2760499" y="1186012"/>
                  <a:pt x="2799727" y="1122274"/>
                </a:cubicBezTo>
                <a:cubicBezTo>
                  <a:pt x="2799727" y="1122274"/>
                  <a:pt x="2799727" y="1122274"/>
                  <a:pt x="3384310" y="103860"/>
                </a:cubicBezTo>
                <a:cubicBezTo>
                  <a:pt x="3420073" y="39188"/>
                  <a:pt x="3490251" y="-1330"/>
                  <a:pt x="3564142" y="3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25293" y="2408157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anchor="t"/>
          <a:lstStyle>
            <a:lvl1pPr algn="l">
              <a:lnSpc>
                <a:spcPts val="4000"/>
              </a:lnSpc>
              <a:defRPr sz="5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noProof="0"/>
              <a:t>Click to edit divider 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07300" y="4386894"/>
            <a:ext cx="4000500" cy="997905"/>
          </a:xfrm>
          <a:noFill/>
        </p:spPr>
        <p:txBody>
          <a:bodyPr lIns="0" tIns="0" rIns="0" bIns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4B1E83-6080-4D35-A216-8E5C39902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E95353-8EE1-49C9-ADAC-E76BD49D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85879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B7C90C9-77F3-4C3C-97F8-425EF81FB7A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11795125" cy="6858000"/>
          </a:xfrm>
          <a:custGeom>
            <a:avLst/>
            <a:gdLst>
              <a:gd name="connsiteX0" fmla="*/ 4729712 w 11795125"/>
              <a:gd name="connsiteY0" fmla="*/ 4417922 h 6858000"/>
              <a:gd name="connsiteX1" fmla="*/ 7234278 w 11795125"/>
              <a:gd name="connsiteY1" fmla="*/ 4419507 h 6858000"/>
              <a:gd name="connsiteX2" fmla="*/ 7626325 w 11795125"/>
              <a:gd name="connsiteY2" fmla="*/ 4644358 h 6858000"/>
              <a:gd name="connsiteX3" fmla="*/ 8882694 w 11795125"/>
              <a:gd name="connsiteY3" fmla="*/ 6820455 h 6858000"/>
              <a:gd name="connsiteX4" fmla="*/ 8898077 w 11795125"/>
              <a:gd name="connsiteY4" fmla="*/ 6858000 h 6858000"/>
              <a:gd name="connsiteX5" fmla="*/ 3070863 w 11795125"/>
              <a:gd name="connsiteY5" fmla="*/ 6858000 h 6858000"/>
              <a:gd name="connsiteX6" fmla="*/ 3094823 w 11795125"/>
              <a:gd name="connsiteY6" fmla="*/ 6809422 h 6858000"/>
              <a:gd name="connsiteX7" fmla="*/ 4345735 w 11795125"/>
              <a:gd name="connsiteY7" fmla="*/ 4639611 h 6858000"/>
              <a:gd name="connsiteX8" fmla="*/ 4729712 w 11795125"/>
              <a:gd name="connsiteY8" fmla="*/ 4417922 h 6858000"/>
              <a:gd name="connsiteX9" fmla="*/ 2031302 w 11795125"/>
              <a:gd name="connsiteY9" fmla="*/ 2039301 h 6858000"/>
              <a:gd name="connsiteX10" fmla="*/ 2747265 w 11795125"/>
              <a:gd name="connsiteY10" fmla="*/ 2039754 h 6858000"/>
              <a:gd name="connsiteX11" fmla="*/ 2859337 w 11795125"/>
              <a:gd name="connsiteY11" fmla="*/ 2104031 h 6858000"/>
              <a:gd name="connsiteX12" fmla="*/ 3218486 w 11795125"/>
              <a:gd name="connsiteY12" fmla="*/ 2726096 h 6858000"/>
              <a:gd name="connsiteX13" fmla="*/ 3217340 w 11795125"/>
              <a:gd name="connsiteY13" fmla="*/ 2853948 h 6858000"/>
              <a:gd name="connsiteX14" fmla="*/ 2860527 w 11795125"/>
              <a:gd name="connsiteY14" fmla="*/ 3475560 h 6858000"/>
              <a:gd name="connsiteX15" fmla="*/ 2750762 w 11795125"/>
              <a:gd name="connsiteY15" fmla="*/ 3538933 h 6858000"/>
              <a:gd name="connsiteX16" fmla="*/ 2034023 w 11795125"/>
              <a:gd name="connsiteY16" fmla="*/ 3537136 h 6858000"/>
              <a:gd name="connsiteX17" fmla="*/ 1922728 w 11795125"/>
              <a:gd name="connsiteY17" fmla="*/ 3474202 h 6858000"/>
              <a:gd name="connsiteX18" fmla="*/ 1563578 w 11795125"/>
              <a:gd name="connsiteY18" fmla="*/ 2852137 h 6858000"/>
              <a:gd name="connsiteX19" fmla="*/ 1563948 w 11795125"/>
              <a:gd name="connsiteY19" fmla="*/ 2722942 h 6858000"/>
              <a:gd name="connsiteX20" fmla="*/ 1921537 w 11795125"/>
              <a:gd name="connsiteY20" fmla="*/ 2102674 h 6858000"/>
              <a:gd name="connsiteX21" fmla="*/ 2031302 w 11795125"/>
              <a:gd name="connsiteY21" fmla="*/ 2039301 h 6858000"/>
              <a:gd name="connsiteX22" fmla="*/ 9343478 w 11795125"/>
              <a:gd name="connsiteY22" fmla="*/ 1795745 h 6858000"/>
              <a:gd name="connsiteX23" fmla="*/ 11620502 w 11795125"/>
              <a:gd name="connsiteY23" fmla="*/ 1797185 h 6858000"/>
              <a:gd name="connsiteX24" fmla="*/ 11795125 w 11795125"/>
              <a:gd name="connsiteY24" fmla="*/ 1797296 h 6858000"/>
              <a:gd name="connsiteX25" fmla="*/ 11795125 w 11795125"/>
              <a:gd name="connsiteY25" fmla="*/ 6858000 h 6858000"/>
              <a:gd name="connsiteX26" fmla="*/ 8996698 w 11795125"/>
              <a:gd name="connsiteY26" fmla="*/ 6858000 h 6858000"/>
              <a:gd name="connsiteX27" fmla="*/ 8963663 w 11795125"/>
              <a:gd name="connsiteY27" fmla="*/ 6815289 h 6858000"/>
              <a:gd name="connsiteX28" fmla="*/ 7707295 w 11795125"/>
              <a:gd name="connsiteY28" fmla="*/ 4639193 h 6858000"/>
              <a:gd name="connsiteX29" fmla="*/ 7708590 w 11795125"/>
              <a:gd name="connsiteY29" fmla="*/ 4187244 h 6858000"/>
              <a:gd name="connsiteX30" fmla="*/ 8959501 w 11795125"/>
              <a:gd name="connsiteY30" fmla="*/ 2017434 h 6858000"/>
              <a:gd name="connsiteX31" fmla="*/ 9343478 w 11795125"/>
              <a:gd name="connsiteY31" fmla="*/ 1795745 h 6858000"/>
              <a:gd name="connsiteX32" fmla="*/ 3102644 w 11795125"/>
              <a:gd name="connsiteY32" fmla="*/ 1739841 h 6858000"/>
              <a:gd name="connsiteX33" fmla="*/ 3385876 w 11795125"/>
              <a:gd name="connsiteY33" fmla="*/ 1740020 h 6858000"/>
              <a:gd name="connsiteX34" fmla="*/ 3430211 w 11795125"/>
              <a:gd name="connsiteY34" fmla="*/ 1765448 h 6858000"/>
              <a:gd name="connsiteX35" fmla="*/ 3572289 w 11795125"/>
              <a:gd name="connsiteY35" fmla="*/ 2011533 h 6858000"/>
              <a:gd name="connsiteX36" fmla="*/ 3571836 w 11795125"/>
              <a:gd name="connsiteY36" fmla="*/ 2062111 h 6858000"/>
              <a:gd name="connsiteX37" fmla="*/ 3430681 w 11795125"/>
              <a:gd name="connsiteY37" fmla="*/ 2308019 h 6858000"/>
              <a:gd name="connsiteX38" fmla="*/ 3387260 w 11795125"/>
              <a:gd name="connsiteY38" fmla="*/ 2333088 h 6858000"/>
              <a:gd name="connsiteX39" fmla="*/ 3103720 w 11795125"/>
              <a:gd name="connsiteY39" fmla="*/ 2332378 h 6858000"/>
              <a:gd name="connsiteX40" fmla="*/ 3059693 w 11795125"/>
              <a:gd name="connsiteY40" fmla="*/ 2307481 h 6858000"/>
              <a:gd name="connsiteX41" fmla="*/ 2917615 w 11795125"/>
              <a:gd name="connsiteY41" fmla="*/ 2061395 h 6858000"/>
              <a:gd name="connsiteX42" fmla="*/ 2917761 w 11795125"/>
              <a:gd name="connsiteY42" fmla="*/ 2010286 h 6858000"/>
              <a:gd name="connsiteX43" fmla="*/ 3059222 w 11795125"/>
              <a:gd name="connsiteY43" fmla="*/ 1764910 h 6858000"/>
              <a:gd name="connsiteX44" fmla="*/ 3102644 w 11795125"/>
              <a:gd name="connsiteY44" fmla="*/ 1739841 h 6858000"/>
              <a:gd name="connsiteX45" fmla="*/ 3522963 w 11795125"/>
              <a:gd name="connsiteY45" fmla="*/ 1598675 h 6858000"/>
              <a:gd name="connsiteX46" fmla="*/ 3625194 w 11795125"/>
              <a:gd name="connsiteY46" fmla="*/ 1598740 h 6858000"/>
              <a:gd name="connsiteX47" fmla="*/ 3641197 w 11795125"/>
              <a:gd name="connsiteY47" fmla="*/ 1607918 h 6858000"/>
              <a:gd name="connsiteX48" fmla="*/ 3692479 w 11795125"/>
              <a:gd name="connsiteY48" fmla="*/ 1696742 h 6858000"/>
              <a:gd name="connsiteX49" fmla="*/ 3692315 w 11795125"/>
              <a:gd name="connsiteY49" fmla="*/ 1714998 h 6858000"/>
              <a:gd name="connsiteX50" fmla="*/ 3641367 w 11795125"/>
              <a:gd name="connsiteY50" fmla="*/ 1803757 h 6858000"/>
              <a:gd name="connsiteX51" fmla="*/ 3625694 w 11795125"/>
              <a:gd name="connsiteY51" fmla="*/ 1812806 h 6858000"/>
              <a:gd name="connsiteX52" fmla="*/ 3523352 w 11795125"/>
              <a:gd name="connsiteY52" fmla="*/ 1812549 h 6858000"/>
              <a:gd name="connsiteX53" fmla="*/ 3507459 w 11795125"/>
              <a:gd name="connsiteY53" fmla="*/ 1803563 h 6858000"/>
              <a:gd name="connsiteX54" fmla="*/ 3456177 w 11795125"/>
              <a:gd name="connsiteY54" fmla="*/ 1714739 h 6858000"/>
              <a:gd name="connsiteX55" fmla="*/ 3456230 w 11795125"/>
              <a:gd name="connsiteY55" fmla="*/ 1696292 h 6858000"/>
              <a:gd name="connsiteX56" fmla="*/ 3507290 w 11795125"/>
              <a:gd name="connsiteY56" fmla="*/ 1607724 h 6858000"/>
              <a:gd name="connsiteX57" fmla="*/ 3522963 w 11795125"/>
              <a:gd name="connsiteY57" fmla="*/ 1598675 h 6858000"/>
              <a:gd name="connsiteX58" fmla="*/ 4199803 w 11795125"/>
              <a:gd name="connsiteY58" fmla="*/ 1370724 h 6858000"/>
              <a:gd name="connsiteX59" fmla="*/ 4537019 w 11795125"/>
              <a:gd name="connsiteY59" fmla="*/ 1370938 h 6858000"/>
              <a:gd name="connsiteX60" fmla="*/ 4589804 w 11795125"/>
              <a:gd name="connsiteY60" fmla="*/ 1401211 h 6858000"/>
              <a:gd name="connsiteX61" fmla="*/ 4758963 w 11795125"/>
              <a:gd name="connsiteY61" fmla="*/ 1694203 h 6858000"/>
              <a:gd name="connsiteX62" fmla="*/ 4758423 w 11795125"/>
              <a:gd name="connsiteY62" fmla="*/ 1754421 h 6858000"/>
              <a:gd name="connsiteX63" fmla="*/ 4590365 w 11795125"/>
              <a:gd name="connsiteY63" fmla="*/ 2047199 h 6858000"/>
              <a:gd name="connsiteX64" fmla="*/ 4538665 w 11795125"/>
              <a:gd name="connsiteY64" fmla="*/ 2077046 h 6858000"/>
              <a:gd name="connsiteX65" fmla="*/ 4201084 w 11795125"/>
              <a:gd name="connsiteY65" fmla="*/ 2076201 h 6858000"/>
              <a:gd name="connsiteX66" fmla="*/ 4148664 w 11795125"/>
              <a:gd name="connsiteY66" fmla="*/ 2046559 h 6858000"/>
              <a:gd name="connsiteX67" fmla="*/ 3979505 w 11795125"/>
              <a:gd name="connsiteY67" fmla="*/ 1753567 h 6858000"/>
              <a:gd name="connsiteX68" fmla="*/ 3979680 w 11795125"/>
              <a:gd name="connsiteY68" fmla="*/ 1692718 h 6858000"/>
              <a:gd name="connsiteX69" fmla="*/ 4148104 w 11795125"/>
              <a:gd name="connsiteY69" fmla="*/ 1400573 h 6858000"/>
              <a:gd name="connsiteX70" fmla="*/ 4199803 w 11795125"/>
              <a:gd name="connsiteY70" fmla="*/ 1370724 h 6858000"/>
              <a:gd name="connsiteX71" fmla="*/ 3525946 w 11795125"/>
              <a:gd name="connsiteY71" fmla="*/ 1141304 h 6858000"/>
              <a:gd name="connsiteX72" fmla="*/ 3719554 w 11795125"/>
              <a:gd name="connsiteY72" fmla="*/ 1141427 h 6858000"/>
              <a:gd name="connsiteX73" fmla="*/ 3749860 w 11795125"/>
              <a:gd name="connsiteY73" fmla="*/ 1158808 h 6858000"/>
              <a:gd name="connsiteX74" fmla="*/ 3846980 w 11795125"/>
              <a:gd name="connsiteY74" fmla="*/ 1327024 h 6858000"/>
              <a:gd name="connsiteX75" fmla="*/ 3846670 w 11795125"/>
              <a:gd name="connsiteY75" fmla="*/ 1361598 h 6858000"/>
              <a:gd name="connsiteX76" fmla="*/ 3750182 w 11795125"/>
              <a:gd name="connsiteY76" fmla="*/ 1529691 h 6858000"/>
              <a:gd name="connsiteX77" fmla="*/ 3720499 w 11795125"/>
              <a:gd name="connsiteY77" fmla="*/ 1546828 h 6858000"/>
              <a:gd name="connsiteX78" fmla="*/ 3526682 w 11795125"/>
              <a:gd name="connsiteY78" fmla="*/ 1546343 h 6858000"/>
              <a:gd name="connsiteX79" fmla="*/ 3496586 w 11795125"/>
              <a:gd name="connsiteY79" fmla="*/ 1529324 h 6858000"/>
              <a:gd name="connsiteX80" fmla="*/ 3399466 w 11795125"/>
              <a:gd name="connsiteY80" fmla="*/ 1361108 h 6858000"/>
              <a:gd name="connsiteX81" fmla="*/ 3399566 w 11795125"/>
              <a:gd name="connsiteY81" fmla="*/ 1326172 h 6858000"/>
              <a:gd name="connsiteX82" fmla="*/ 3496264 w 11795125"/>
              <a:gd name="connsiteY82" fmla="*/ 1158441 h 6858000"/>
              <a:gd name="connsiteX83" fmla="*/ 3525946 w 11795125"/>
              <a:gd name="connsiteY83" fmla="*/ 1141304 h 6858000"/>
              <a:gd name="connsiteX84" fmla="*/ 3955878 w 11795125"/>
              <a:gd name="connsiteY84" fmla="*/ 173494 h 6858000"/>
              <a:gd name="connsiteX85" fmla="*/ 4500068 w 11795125"/>
              <a:gd name="connsiteY85" fmla="*/ 173838 h 6858000"/>
              <a:gd name="connsiteX86" fmla="*/ 4585252 w 11795125"/>
              <a:gd name="connsiteY86" fmla="*/ 222694 h 6858000"/>
              <a:gd name="connsiteX87" fmla="*/ 4858234 w 11795125"/>
              <a:gd name="connsiteY87" fmla="*/ 695514 h 6858000"/>
              <a:gd name="connsiteX88" fmla="*/ 4857363 w 11795125"/>
              <a:gd name="connsiteY88" fmla="*/ 792690 h 6858000"/>
              <a:gd name="connsiteX89" fmla="*/ 4586156 w 11795125"/>
              <a:gd name="connsiteY89" fmla="*/ 1265167 h 6858000"/>
              <a:gd name="connsiteX90" fmla="*/ 4502727 w 11795125"/>
              <a:gd name="connsiteY90" fmla="*/ 1313334 h 6858000"/>
              <a:gd name="connsiteX91" fmla="*/ 3957947 w 11795125"/>
              <a:gd name="connsiteY91" fmla="*/ 1311968 h 6858000"/>
              <a:gd name="connsiteX92" fmla="*/ 3873354 w 11795125"/>
              <a:gd name="connsiteY92" fmla="*/ 1264134 h 6858000"/>
              <a:gd name="connsiteX93" fmla="*/ 3600372 w 11795125"/>
              <a:gd name="connsiteY93" fmla="*/ 791315 h 6858000"/>
              <a:gd name="connsiteX94" fmla="*/ 3600653 w 11795125"/>
              <a:gd name="connsiteY94" fmla="*/ 693116 h 6858000"/>
              <a:gd name="connsiteX95" fmla="*/ 3872449 w 11795125"/>
              <a:gd name="connsiteY95" fmla="*/ 221662 h 6858000"/>
              <a:gd name="connsiteX96" fmla="*/ 3955878 w 11795125"/>
              <a:gd name="connsiteY96" fmla="*/ 173494 h 6858000"/>
              <a:gd name="connsiteX97" fmla="*/ 3852283 w 11795125"/>
              <a:gd name="connsiteY97" fmla="*/ 0 h 6858000"/>
              <a:gd name="connsiteX98" fmla="*/ 6130031 w 11795125"/>
              <a:gd name="connsiteY98" fmla="*/ 0 h 6858000"/>
              <a:gd name="connsiteX99" fmla="*/ 6102465 w 11795125"/>
              <a:gd name="connsiteY99" fmla="*/ 36730 h 6858000"/>
              <a:gd name="connsiteX100" fmla="*/ 5879948 w 11795125"/>
              <a:gd name="connsiteY100" fmla="*/ 127724 h 6858000"/>
              <a:gd name="connsiteX101" fmla="*/ 4102884 w 11795125"/>
              <a:gd name="connsiteY101" fmla="*/ 123270 h 6858000"/>
              <a:gd name="connsiteX102" fmla="*/ 3877665 w 11795125"/>
              <a:gd name="connsiteY102" fmla="*/ 32818 h 6858000"/>
              <a:gd name="connsiteX103" fmla="*/ 0 w 11795125"/>
              <a:gd name="connsiteY103" fmla="*/ 0 h 6858000"/>
              <a:gd name="connsiteX104" fmla="*/ 3781476 w 11795125"/>
              <a:gd name="connsiteY104" fmla="*/ 0 h 6858000"/>
              <a:gd name="connsiteX105" fmla="*/ 3800985 w 11795125"/>
              <a:gd name="connsiteY105" fmla="*/ 47617 h 6858000"/>
              <a:gd name="connsiteX106" fmla="*/ 3766711 w 11795125"/>
              <a:gd name="connsiteY106" fmla="*/ 287889 h 6858000"/>
              <a:gd name="connsiteX107" fmla="*/ 2882037 w 11795125"/>
              <a:gd name="connsiteY107" fmla="*/ 1829098 h 6858000"/>
              <a:gd name="connsiteX108" fmla="*/ 2609888 w 11795125"/>
              <a:gd name="connsiteY108" fmla="*/ 1986223 h 6858000"/>
              <a:gd name="connsiteX109" fmla="*/ 832823 w 11795125"/>
              <a:gd name="connsiteY109" fmla="*/ 1981768 h 6858000"/>
              <a:gd name="connsiteX110" fmla="*/ 556879 w 11795125"/>
              <a:gd name="connsiteY110" fmla="*/ 1825733 h 6858000"/>
              <a:gd name="connsiteX111" fmla="*/ 79254 w 11795125"/>
              <a:gd name="connsiteY111" fmla="*/ 998462 h 6858000"/>
              <a:gd name="connsiteX112" fmla="*/ 0 w 11795125"/>
              <a:gd name="connsiteY112" fmla="*/ 86119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11795125" h="6858000">
                <a:moveTo>
                  <a:pt x="4729712" y="4417922"/>
                </a:moveTo>
                <a:cubicBezTo>
                  <a:pt x="4729712" y="4417922"/>
                  <a:pt x="4729712" y="4417922"/>
                  <a:pt x="7234278" y="4419507"/>
                </a:cubicBezTo>
                <a:cubicBezTo>
                  <a:pt x="7396730" y="4419716"/>
                  <a:pt x="7544918" y="4503359"/>
                  <a:pt x="7626325" y="4644358"/>
                </a:cubicBezTo>
                <a:cubicBezTo>
                  <a:pt x="7626325" y="4644358"/>
                  <a:pt x="7626325" y="4644358"/>
                  <a:pt x="8882694" y="6820455"/>
                </a:cubicBezTo>
                <a:lnTo>
                  <a:pt x="8898077" y="6858000"/>
                </a:lnTo>
                <a:lnTo>
                  <a:pt x="3070863" y="6858000"/>
                </a:lnTo>
                <a:lnTo>
                  <a:pt x="3094823" y="6809422"/>
                </a:lnTo>
                <a:cubicBezTo>
                  <a:pt x="3094823" y="6809422"/>
                  <a:pt x="3094823" y="6809422"/>
                  <a:pt x="4345735" y="4639611"/>
                </a:cubicBezTo>
                <a:cubicBezTo>
                  <a:pt x="4422097" y="4501523"/>
                  <a:pt x="4571941" y="4415010"/>
                  <a:pt x="4729712" y="4417922"/>
                </a:cubicBezTo>
                <a:close/>
                <a:moveTo>
                  <a:pt x="2031302" y="2039301"/>
                </a:moveTo>
                <a:cubicBezTo>
                  <a:pt x="2031302" y="2039301"/>
                  <a:pt x="2031302" y="2039301"/>
                  <a:pt x="2747265" y="2039754"/>
                </a:cubicBezTo>
                <a:cubicBezTo>
                  <a:pt x="2793703" y="2039814"/>
                  <a:pt x="2836066" y="2063724"/>
                  <a:pt x="2859337" y="2104031"/>
                </a:cubicBezTo>
                <a:cubicBezTo>
                  <a:pt x="2859337" y="2104031"/>
                  <a:pt x="2859337" y="2104031"/>
                  <a:pt x="3218486" y="2726096"/>
                </a:cubicBezTo>
                <a:cubicBezTo>
                  <a:pt x="3240981" y="2765058"/>
                  <a:pt x="3241283" y="2815045"/>
                  <a:pt x="3217340" y="2853948"/>
                </a:cubicBezTo>
                <a:cubicBezTo>
                  <a:pt x="3217340" y="2853948"/>
                  <a:pt x="3217340" y="2853948"/>
                  <a:pt x="2860527" y="3475560"/>
                </a:cubicBezTo>
                <a:cubicBezTo>
                  <a:pt x="2838697" y="3515034"/>
                  <a:pt x="2795862" y="3539765"/>
                  <a:pt x="2750762" y="3538933"/>
                </a:cubicBezTo>
                <a:cubicBezTo>
                  <a:pt x="2750762" y="3538933"/>
                  <a:pt x="2750762" y="3538933"/>
                  <a:pt x="2034023" y="3537136"/>
                </a:cubicBezTo>
                <a:cubicBezTo>
                  <a:pt x="1988359" y="3538420"/>
                  <a:pt x="1945223" y="3513165"/>
                  <a:pt x="1922728" y="3474202"/>
                </a:cubicBezTo>
                <a:cubicBezTo>
                  <a:pt x="1922728" y="3474202"/>
                  <a:pt x="1922728" y="3474202"/>
                  <a:pt x="1563578" y="2852137"/>
                </a:cubicBezTo>
                <a:cubicBezTo>
                  <a:pt x="1540307" y="2811831"/>
                  <a:pt x="1540780" y="2763190"/>
                  <a:pt x="1563948" y="2722942"/>
                </a:cubicBezTo>
                <a:cubicBezTo>
                  <a:pt x="1563948" y="2722942"/>
                  <a:pt x="1563948" y="2722942"/>
                  <a:pt x="1921537" y="2102674"/>
                </a:cubicBezTo>
                <a:cubicBezTo>
                  <a:pt x="1943366" y="2063199"/>
                  <a:pt x="1986202" y="2038468"/>
                  <a:pt x="2031302" y="2039301"/>
                </a:cubicBezTo>
                <a:close/>
                <a:moveTo>
                  <a:pt x="9343478" y="1795745"/>
                </a:moveTo>
                <a:cubicBezTo>
                  <a:pt x="9343478" y="1795745"/>
                  <a:pt x="9343478" y="1795745"/>
                  <a:pt x="11620502" y="1797185"/>
                </a:cubicBezTo>
                <a:lnTo>
                  <a:pt x="11795125" y="1797296"/>
                </a:lnTo>
                <a:lnTo>
                  <a:pt x="11795125" y="6858000"/>
                </a:lnTo>
                <a:lnTo>
                  <a:pt x="8996698" y="6858000"/>
                </a:lnTo>
                <a:lnTo>
                  <a:pt x="8963663" y="6815289"/>
                </a:lnTo>
                <a:cubicBezTo>
                  <a:pt x="8963663" y="6815289"/>
                  <a:pt x="8963663" y="6815289"/>
                  <a:pt x="7707295" y="4639193"/>
                </a:cubicBezTo>
                <a:cubicBezTo>
                  <a:pt x="7625888" y="4498193"/>
                  <a:pt x="7627546" y="4328036"/>
                  <a:pt x="7708590" y="4187244"/>
                </a:cubicBezTo>
                <a:cubicBezTo>
                  <a:pt x="7708590" y="4187244"/>
                  <a:pt x="7708590" y="4187244"/>
                  <a:pt x="8959501" y="2017434"/>
                </a:cubicBezTo>
                <a:cubicBezTo>
                  <a:pt x="9035863" y="1879345"/>
                  <a:pt x="9185707" y="1792833"/>
                  <a:pt x="9343478" y="1795745"/>
                </a:cubicBezTo>
                <a:close/>
                <a:moveTo>
                  <a:pt x="3102644" y="1739841"/>
                </a:moveTo>
                <a:cubicBezTo>
                  <a:pt x="3102644" y="1739841"/>
                  <a:pt x="3102644" y="1739841"/>
                  <a:pt x="3385876" y="1740020"/>
                </a:cubicBezTo>
                <a:cubicBezTo>
                  <a:pt x="3404247" y="1740043"/>
                  <a:pt x="3421005" y="1749503"/>
                  <a:pt x="3430211" y="1765448"/>
                </a:cubicBezTo>
                <a:cubicBezTo>
                  <a:pt x="3430211" y="1765448"/>
                  <a:pt x="3430211" y="1765448"/>
                  <a:pt x="3572289" y="2011533"/>
                </a:cubicBezTo>
                <a:cubicBezTo>
                  <a:pt x="3581188" y="2026948"/>
                  <a:pt x="3581308" y="2046721"/>
                  <a:pt x="3571836" y="2062111"/>
                </a:cubicBezTo>
                <a:cubicBezTo>
                  <a:pt x="3571836" y="2062111"/>
                  <a:pt x="3571836" y="2062111"/>
                  <a:pt x="3430681" y="2308019"/>
                </a:cubicBezTo>
                <a:cubicBezTo>
                  <a:pt x="3422046" y="2323634"/>
                  <a:pt x="3405101" y="2333418"/>
                  <a:pt x="3387260" y="2333088"/>
                </a:cubicBezTo>
                <a:cubicBezTo>
                  <a:pt x="3387260" y="2333088"/>
                  <a:pt x="3387260" y="2333088"/>
                  <a:pt x="3103720" y="2332378"/>
                </a:cubicBezTo>
                <a:cubicBezTo>
                  <a:pt x="3085656" y="2332886"/>
                  <a:pt x="3068592" y="2322895"/>
                  <a:pt x="3059693" y="2307481"/>
                </a:cubicBezTo>
                <a:cubicBezTo>
                  <a:pt x="3059693" y="2307481"/>
                  <a:pt x="3059693" y="2307481"/>
                  <a:pt x="2917615" y="2061395"/>
                </a:cubicBezTo>
                <a:cubicBezTo>
                  <a:pt x="2908409" y="2045450"/>
                  <a:pt x="2908596" y="2026208"/>
                  <a:pt x="2917761" y="2010286"/>
                </a:cubicBezTo>
                <a:cubicBezTo>
                  <a:pt x="2917761" y="2010286"/>
                  <a:pt x="2917761" y="2010286"/>
                  <a:pt x="3059222" y="1764910"/>
                </a:cubicBezTo>
                <a:cubicBezTo>
                  <a:pt x="3067857" y="1749295"/>
                  <a:pt x="3084803" y="1739511"/>
                  <a:pt x="3102644" y="1739841"/>
                </a:cubicBezTo>
                <a:close/>
                <a:moveTo>
                  <a:pt x="3522963" y="1598675"/>
                </a:moveTo>
                <a:cubicBezTo>
                  <a:pt x="3522963" y="1598675"/>
                  <a:pt x="3522963" y="1598675"/>
                  <a:pt x="3625194" y="1598740"/>
                </a:cubicBezTo>
                <a:cubicBezTo>
                  <a:pt x="3631826" y="1598748"/>
                  <a:pt x="3637874" y="1602162"/>
                  <a:pt x="3641197" y="1607918"/>
                </a:cubicBezTo>
                <a:cubicBezTo>
                  <a:pt x="3641197" y="1607918"/>
                  <a:pt x="3641197" y="1607918"/>
                  <a:pt x="3692479" y="1696742"/>
                </a:cubicBezTo>
                <a:cubicBezTo>
                  <a:pt x="3695691" y="1702305"/>
                  <a:pt x="3695735" y="1709443"/>
                  <a:pt x="3692315" y="1714998"/>
                </a:cubicBezTo>
                <a:cubicBezTo>
                  <a:pt x="3692315" y="1714998"/>
                  <a:pt x="3692315" y="1714998"/>
                  <a:pt x="3641367" y="1803757"/>
                </a:cubicBezTo>
                <a:cubicBezTo>
                  <a:pt x="3638250" y="1809393"/>
                  <a:pt x="3632134" y="1812924"/>
                  <a:pt x="3625694" y="1812806"/>
                </a:cubicBezTo>
                <a:cubicBezTo>
                  <a:pt x="3625694" y="1812806"/>
                  <a:pt x="3625694" y="1812806"/>
                  <a:pt x="3523352" y="1812549"/>
                </a:cubicBezTo>
                <a:cubicBezTo>
                  <a:pt x="3516832" y="1812733"/>
                  <a:pt x="3510671" y="1809127"/>
                  <a:pt x="3507459" y="1803563"/>
                </a:cubicBezTo>
                <a:cubicBezTo>
                  <a:pt x="3507459" y="1803563"/>
                  <a:pt x="3507459" y="1803563"/>
                  <a:pt x="3456177" y="1714739"/>
                </a:cubicBezTo>
                <a:cubicBezTo>
                  <a:pt x="3452854" y="1708984"/>
                  <a:pt x="3452922" y="1702038"/>
                  <a:pt x="3456230" y="1696292"/>
                </a:cubicBezTo>
                <a:cubicBezTo>
                  <a:pt x="3456230" y="1696292"/>
                  <a:pt x="3456230" y="1696292"/>
                  <a:pt x="3507290" y="1607724"/>
                </a:cubicBezTo>
                <a:cubicBezTo>
                  <a:pt x="3510406" y="1602087"/>
                  <a:pt x="3516523" y="1598556"/>
                  <a:pt x="3522963" y="1598675"/>
                </a:cubicBezTo>
                <a:close/>
                <a:moveTo>
                  <a:pt x="4199803" y="1370724"/>
                </a:moveTo>
                <a:cubicBezTo>
                  <a:pt x="4199803" y="1370724"/>
                  <a:pt x="4199803" y="1370724"/>
                  <a:pt x="4537019" y="1370938"/>
                </a:cubicBezTo>
                <a:cubicBezTo>
                  <a:pt x="4558892" y="1370965"/>
                  <a:pt x="4578843" y="1382227"/>
                  <a:pt x="4589804" y="1401211"/>
                </a:cubicBezTo>
                <a:cubicBezTo>
                  <a:pt x="4589804" y="1401211"/>
                  <a:pt x="4589804" y="1401211"/>
                  <a:pt x="4758963" y="1694203"/>
                </a:cubicBezTo>
                <a:cubicBezTo>
                  <a:pt x="4769558" y="1712554"/>
                  <a:pt x="4769700" y="1736097"/>
                  <a:pt x="4758423" y="1754421"/>
                </a:cubicBezTo>
                <a:cubicBezTo>
                  <a:pt x="4758423" y="1754421"/>
                  <a:pt x="4758423" y="1754421"/>
                  <a:pt x="4590365" y="2047199"/>
                </a:cubicBezTo>
                <a:cubicBezTo>
                  <a:pt x="4580083" y="2065790"/>
                  <a:pt x="4559908" y="2077438"/>
                  <a:pt x="4538665" y="2077046"/>
                </a:cubicBezTo>
                <a:cubicBezTo>
                  <a:pt x="4538665" y="2077046"/>
                  <a:pt x="4538665" y="2077046"/>
                  <a:pt x="4201084" y="2076201"/>
                </a:cubicBezTo>
                <a:cubicBezTo>
                  <a:pt x="4179577" y="2076805"/>
                  <a:pt x="4159259" y="2064910"/>
                  <a:pt x="4148664" y="2046559"/>
                </a:cubicBezTo>
                <a:cubicBezTo>
                  <a:pt x="4148664" y="2046559"/>
                  <a:pt x="4148664" y="2046559"/>
                  <a:pt x="3979505" y="1753567"/>
                </a:cubicBezTo>
                <a:cubicBezTo>
                  <a:pt x="3968545" y="1734583"/>
                  <a:pt x="3968768" y="1711673"/>
                  <a:pt x="3979680" y="1692718"/>
                </a:cubicBezTo>
                <a:cubicBezTo>
                  <a:pt x="3979680" y="1692718"/>
                  <a:pt x="3979680" y="1692718"/>
                  <a:pt x="4148104" y="1400573"/>
                </a:cubicBezTo>
                <a:cubicBezTo>
                  <a:pt x="4158385" y="1381980"/>
                  <a:pt x="4178560" y="1370332"/>
                  <a:pt x="4199803" y="1370724"/>
                </a:cubicBezTo>
                <a:close/>
                <a:moveTo>
                  <a:pt x="3525946" y="1141304"/>
                </a:moveTo>
                <a:cubicBezTo>
                  <a:pt x="3525946" y="1141304"/>
                  <a:pt x="3525946" y="1141304"/>
                  <a:pt x="3719554" y="1141427"/>
                </a:cubicBezTo>
                <a:cubicBezTo>
                  <a:pt x="3732112" y="1141443"/>
                  <a:pt x="3743567" y="1147909"/>
                  <a:pt x="3749860" y="1158808"/>
                </a:cubicBezTo>
                <a:cubicBezTo>
                  <a:pt x="3749860" y="1158808"/>
                  <a:pt x="3749860" y="1158808"/>
                  <a:pt x="3846980" y="1327024"/>
                </a:cubicBezTo>
                <a:cubicBezTo>
                  <a:pt x="3853063" y="1337561"/>
                  <a:pt x="3853144" y="1351077"/>
                  <a:pt x="3846670" y="1361598"/>
                </a:cubicBezTo>
                <a:cubicBezTo>
                  <a:pt x="3846670" y="1361598"/>
                  <a:pt x="3846670" y="1361598"/>
                  <a:pt x="3750182" y="1529691"/>
                </a:cubicBezTo>
                <a:cubicBezTo>
                  <a:pt x="3744279" y="1540366"/>
                  <a:pt x="3732695" y="1547054"/>
                  <a:pt x="3720499" y="1546828"/>
                </a:cubicBezTo>
                <a:cubicBezTo>
                  <a:pt x="3720499" y="1546828"/>
                  <a:pt x="3720499" y="1546828"/>
                  <a:pt x="3526682" y="1546343"/>
                </a:cubicBezTo>
                <a:cubicBezTo>
                  <a:pt x="3514334" y="1546689"/>
                  <a:pt x="3502669" y="1539861"/>
                  <a:pt x="3496586" y="1529324"/>
                </a:cubicBezTo>
                <a:cubicBezTo>
                  <a:pt x="3496586" y="1529324"/>
                  <a:pt x="3496586" y="1529324"/>
                  <a:pt x="3399466" y="1361108"/>
                </a:cubicBezTo>
                <a:cubicBezTo>
                  <a:pt x="3393173" y="1350208"/>
                  <a:pt x="3393302" y="1337055"/>
                  <a:pt x="3399566" y="1326172"/>
                </a:cubicBezTo>
                <a:cubicBezTo>
                  <a:pt x="3399566" y="1326172"/>
                  <a:pt x="3399566" y="1326172"/>
                  <a:pt x="3496264" y="1158441"/>
                </a:cubicBezTo>
                <a:cubicBezTo>
                  <a:pt x="3502167" y="1147767"/>
                  <a:pt x="3513750" y="1141079"/>
                  <a:pt x="3525946" y="1141304"/>
                </a:cubicBezTo>
                <a:close/>
                <a:moveTo>
                  <a:pt x="3955878" y="173494"/>
                </a:moveTo>
                <a:cubicBezTo>
                  <a:pt x="3955878" y="173494"/>
                  <a:pt x="3955878" y="173494"/>
                  <a:pt x="4500068" y="173838"/>
                </a:cubicBezTo>
                <a:cubicBezTo>
                  <a:pt x="4535365" y="173884"/>
                  <a:pt x="4567564" y="192057"/>
                  <a:pt x="4585252" y="222694"/>
                </a:cubicBezTo>
                <a:cubicBezTo>
                  <a:pt x="4585252" y="222694"/>
                  <a:pt x="4585252" y="222694"/>
                  <a:pt x="4858234" y="695514"/>
                </a:cubicBezTo>
                <a:cubicBezTo>
                  <a:pt x="4875332" y="725128"/>
                  <a:pt x="4875562" y="763121"/>
                  <a:pt x="4857363" y="792690"/>
                </a:cubicBezTo>
                <a:cubicBezTo>
                  <a:pt x="4857363" y="792690"/>
                  <a:pt x="4857363" y="792690"/>
                  <a:pt x="4586156" y="1265167"/>
                </a:cubicBezTo>
                <a:cubicBezTo>
                  <a:pt x="4569564" y="1295169"/>
                  <a:pt x="4537006" y="1313967"/>
                  <a:pt x="4502727" y="1313334"/>
                </a:cubicBezTo>
                <a:cubicBezTo>
                  <a:pt x="4502727" y="1313334"/>
                  <a:pt x="4502727" y="1313334"/>
                  <a:pt x="3957947" y="1311968"/>
                </a:cubicBezTo>
                <a:cubicBezTo>
                  <a:pt x="3923239" y="1312944"/>
                  <a:pt x="3890452" y="1293749"/>
                  <a:pt x="3873354" y="1264134"/>
                </a:cubicBezTo>
                <a:cubicBezTo>
                  <a:pt x="3873354" y="1264134"/>
                  <a:pt x="3873354" y="1264134"/>
                  <a:pt x="3600372" y="791315"/>
                </a:cubicBezTo>
                <a:cubicBezTo>
                  <a:pt x="3582684" y="760678"/>
                  <a:pt x="3583043" y="723707"/>
                  <a:pt x="3600653" y="693116"/>
                </a:cubicBezTo>
                <a:cubicBezTo>
                  <a:pt x="3600653" y="693116"/>
                  <a:pt x="3600653" y="693116"/>
                  <a:pt x="3872449" y="221662"/>
                </a:cubicBezTo>
                <a:cubicBezTo>
                  <a:pt x="3889041" y="191658"/>
                  <a:pt x="3921599" y="172861"/>
                  <a:pt x="3955878" y="173494"/>
                </a:cubicBezTo>
                <a:close/>
                <a:moveTo>
                  <a:pt x="3852283" y="0"/>
                </a:moveTo>
                <a:lnTo>
                  <a:pt x="6130031" y="0"/>
                </a:lnTo>
                <a:lnTo>
                  <a:pt x="6102465" y="36730"/>
                </a:lnTo>
                <a:cubicBezTo>
                  <a:pt x="6044520" y="95168"/>
                  <a:pt x="5963814" y="129272"/>
                  <a:pt x="5879948" y="127724"/>
                </a:cubicBezTo>
                <a:cubicBezTo>
                  <a:pt x="5879948" y="127724"/>
                  <a:pt x="5879948" y="127724"/>
                  <a:pt x="4102884" y="123270"/>
                </a:cubicBezTo>
                <a:cubicBezTo>
                  <a:pt x="4017972" y="125657"/>
                  <a:pt x="3936583" y="91034"/>
                  <a:pt x="3877665" y="32818"/>
                </a:cubicBezTo>
                <a:close/>
                <a:moveTo>
                  <a:pt x="0" y="0"/>
                </a:moveTo>
                <a:lnTo>
                  <a:pt x="3781476" y="0"/>
                </a:lnTo>
                <a:lnTo>
                  <a:pt x="3800985" y="47617"/>
                </a:lnTo>
                <a:cubicBezTo>
                  <a:pt x="3821943" y="127749"/>
                  <a:pt x="3811234" y="215546"/>
                  <a:pt x="3766711" y="287889"/>
                </a:cubicBezTo>
                <a:cubicBezTo>
                  <a:pt x="3766711" y="287889"/>
                  <a:pt x="3766711" y="287889"/>
                  <a:pt x="2882037" y="1829098"/>
                </a:cubicBezTo>
                <a:cubicBezTo>
                  <a:pt x="2827913" y="1926970"/>
                  <a:pt x="2721708" y="1988287"/>
                  <a:pt x="2609888" y="1986223"/>
                </a:cubicBezTo>
                <a:cubicBezTo>
                  <a:pt x="2609888" y="1986223"/>
                  <a:pt x="2609888" y="1986223"/>
                  <a:pt x="832823" y="1981768"/>
                </a:cubicBezTo>
                <a:cubicBezTo>
                  <a:pt x="719607" y="1984952"/>
                  <a:pt x="612654" y="1922338"/>
                  <a:pt x="556879" y="1825733"/>
                </a:cubicBezTo>
                <a:cubicBezTo>
                  <a:pt x="556879" y="1825733"/>
                  <a:pt x="556879" y="1825733"/>
                  <a:pt x="79254" y="998462"/>
                </a:cubicBezTo>
                <a:lnTo>
                  <a:pt x="0" y="8611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864000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6117" y="1816509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anchor="t"/>
          <a:lstStyle>
            <a:lvl1pPr algn="l">
              <a:lnSpc>
                <a:spcPts val="4000"/>
              </a:lnSpc>
              <a:defRPr sz="5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noProof="0"/>
              <a:t>Click to edit divider 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8124" y="3795246"/>
            <a:ext cx="4000500" cy="997905"/>
          </a:xfrm>
          <a:noFill/>
        </p:spPr>
        <p:txBody>
          <a:bodyPr lIns="0" tIns="0" rIns="0" bIns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4B1E83-6080-4D35-A216-8E5C39902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E95353-8EE1-49C9-ADAC-E76BD49D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6C14EB0-EBC5-4784-9E91-CAD9CD310BCD}"/>
              </a:ext>
            </a:extLst>
          </p:cNvPr>
          <p:cNvSpPr/>
          <p:nvPr userDrawn="1"/>
        </p:nvSpPr>
        <p:spPr>
          <a:xfrm>
            <a:off x="11863913" y="84972"/>
            <a:ext cx="222792" cy="2724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516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81149" y="1684742"/>
            <a:ext cx="4904790" cy="433376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5472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5472000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1566"/>
            <a:ext cx="5472000" cy="468043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353270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64B33BB-8F3A-42CE-BBDA-D08AA3266737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6282692" y="432000"/>
            <a:ext cx="5511800" cy="5760000"/>
          </a:xfrm>
          <a:custGeom>
            <a:avLst/>
            <a:gdLst>
              <a:gd name="connsiteX0" fmla="*/ 193823 w 5511800"/>
              <a:gd name="connsiteY0" fmla="*/ 0 h 5760000"/>
              <a:gd name="connsiteX1" fmla="*/ 5511800 w 5511800"/>
              <a:gd name="connsiteY1" fmla="*/ 0 h 5760000"/>
              <a:gd name="connsiteX2" fmla="*/ 5511800 w 5511800"/>
              <a:gd name="connsiteY2" fmla="*/ 5760000 h 5760000"/>
              <a:gd name="connsiteX3" fmla="*/ 193823 w 5511800"/>
              <a:gd name="connsiteY3" fmla="*/ 5760000 h 5760000"/>
              <a:gd name="connsiteX4" fmla="*/ 3937 w 5511800"/>
              <a:gd name="connsiteY4" fmla="*/ 5605239 h 5760000"/>
              <a:gd name="connsiteX5" fmla="*/ 0 w 5511800"/>
              <a:gd name="connsiteY5" fmla="*/ 5566186 h 5760000"/>
              <a:gd name="connsiteX6" fmla="*/ 0 w 5511800"/>
              <a:gd name="connsiteY6" fmla="*/ 193814 h 5760000"/>
              <a:gd name="connsiteX7" fmla="*/ 3937 w 5511800"/>
              <a:gd name="connsiteY7" fmla="*/ 154762 h 5760000"/>
              <a:gd name="connsiteX8" fmla="*/ 193823 w 5511800"/>
              <a:gd name="connsiteY8" fmla="*/ 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11800" h="5760000">
                <a:moveTo>
                  <a:pt x="193823" y="0"/>
                </a:moveTo>
                <a:lnTo>
                  <a:pt x="5511800" y="0"/>
                </a:lnTo>
                <a:lnTo>
                  <a:pt x="5511800" y="5760000"/>
                </a:lnTo>
                <a:lnTo>
                  <a:pt x="193823" y="5760000"/>
                </a:lnTo>
                <a:cubicBezTo>
                  <a:pt x="100158" y="5760000"/>
                  <a:pt x="22011" y="5693561"/>
                  <a:pt x="3937" y="5605239"/>
                </a:cubicBezTo>
                <a:lnTo>
                  <a:pt x="0" y="5566186"/>
                </a:lnTo>
                <a:lnTo>
                  <a:pt x="0" y="193814"/>
                </a:lnTo>
                <a:lnTo>
                  <a:pt x="3937" y="154762"/>
                </a:lnTo>
                <a:cubicBezTo>
                  <a:pt x="22011" y="66440"/>
                  <a:pt x="100158" y="0"/>
                  <a:pt x="193823" y="0"/>
                </a:cubicBezTo>
                <a:close/>
              </a:path>
            </a:pathLst>
          </a:custGeom>
        </p:spPr>
        <p:txBody>
          <a:bodyPr wrap="square" tIns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5472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5472000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1566"/>
            <a:ext cx="5472000" cy="468043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746360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12170" y="2376298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5472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5472000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1566"/>
            <a:ext cx="5472000" cy="468043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1317B12-44C8-4227-9EB8-973D2226E63F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8812420" y="1176148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AD2255F-36DA-4BDE-B54D-F94F14B68B6C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8812419" y="3552739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647290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CD92D281-07CD-478F-9BF5-BA7D43439A3D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B2C53265-8805-42B3-82B4-151EFBC4273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D0111EB4-98AF-4EB7-878B-31FD32A9514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33809002-30A9-49C0-BE36-B14DD1E4D87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FFD5C582-B212-4ADA-AB1B-0481AA39C3A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mparison Left Placeholder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5834"/>
            <a:ext cx="5472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023668"/>
            <a:ext cx="5472000" cy="416833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mparison Left Placeholder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516359"/>
            <a:ext cx="5472000" cy="358775"/>
          </a:xfr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020359"/>
            <a:ext cx="5472113" cy="4170891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96682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1771313" cy="6191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BC3BEE7-44AC-45BC-B4E7-93E3454EB8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0687" y="5066452"/>
            <a:ext cx="4459766" cy="539345"/>
          </a:xfrm>
          <a:prstGeom prst="roundRect">
            <a:avLst>
              <a:gd name="adj" fmla="val 10086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108000" rIns="180000" bIns="0" anchor="t"/>
          <a:lstStyle>
            <a:lvl1pPr algn="l">
              <a:lnSpc>
                <a:spcPct val="100000"/>
              </a:lnSpc>
              <a:defRPr sz="1800" b="0" spc="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r>
              <a:rPr lang="en-US" noProof="0"/>
              <a:t>Enter your caption</a:t>
            </a:r>
          </a:p>
        </p:txBody>
      </p:sp>
    </p:spTree>
    <p:extLst>
      <p:ext uri="{BB962C8B-B14F-4D97-AF65-F5344CB8AC3E}">
        <p14:creationId xmlns:p14="http://schemas.microsoft.com/office/powerpoint/2010/main" val="1593744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D31C544-1372-4B34-8149-B6058B8CC577}"/>
              </a:ext>
            </a:extLst>
          </p:cNvPr>
          <p:cNvSpPr/>
          <p:nvPr userDrawn="1"/>
        </p:nvSpPr>
        <p:spPr>
          <a:xfrm>
            <a:off x="11793520" y="0"/>
            <a:ext cx="3527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2598CA-3443-4098-80E7-1F16DC9A13CC}"/>
              </a:ext>
            </a:extLst>
          </p:cNvPr>
          <p:cNvSpPr/>
          <p:nvPr userDrawn="1"/>
        </p:nvSpPr>
        <p:spPr>
          <a:xfrm rot="5400000">
            <a:off x="8740140" y="3406142"/>
            <a:ext cx="6857999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E421EAA-68E8-4AED-BA2F-01A6AC66859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0655455" cy="685800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1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1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0" anchor="t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25293" y="2834640"/>
            <a:ext cx="4459766" cy="2720356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anchor="t"/>
          <a:lstStyle>
            <a:lvl1pPr algn="l">
              <a:lnSpc>
                <a:spcPts val="4000"/>
              </a:lnSpc>
              <a:defRPr sz="5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D907C852-B0E0-4C2E-88CE-B543605961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34849" y="3859066"/>
            <a:ext cx="3521514" cy="2880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84C0BEF-F601-4B10-8AEE-4859FE996B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34849" y="4220189"/>
            <a:ext cx="3521514" cy="2880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Phone Number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83A6EF9B-EF2F-4949-9CC4-C16BF8DC85A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34849" y="4581312"/>
            <a:ext cx="3521514" cy="2880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Email or Social Media Handle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E8CA170-9CA9-448E-B07A-E01AB84F7F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34849" y="4942435"/>
            <a:ext cx="3521514" cy="2880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Company Website</a:t>
            </a:r>
          </a:p>
        </p:txBody>
      </p:sp>
    </p:spTree>
    <p:extLst>
      <p:ext uri="{BB962C8B-B14F-4D97-AF65-F5344CB8AC3E}">
        <p14:creationId xmlns:p14="http://schemas.microsoft.com/office/powerpoint/2010/main" val="1486447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494650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360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FA90A43-BEC4-4B20-96E2-797B03FB82F2}"/>
              </a:ext>
            </a:extLst>
          </p:cNvPr>
          <p:cNvSpPr>
            <a:spLocks noGrp="1"/>
          </p:cNvSpPr>
          <p:nvPr>
            <p:ph idx="33"/>
          </p:nvPr>
        </p:nvSpPr>
        <p:spPr>
          <a:xfrm>
            <a:off x="4302000" y="1512000"/>
            <a:ext cx="360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A2C2023-6C37-4611-ACAF-5F2060202836}"/>
              </a:ext>
            </a:extLst>
          </p:cNvPr>
          <p:cNvSpPr>
            <a:spLocks noGrp="1"/>
          </p:cNvSpPr>
          <p:nvPr>
            <p:ph idx="34"/>
          </p:nvPr>
        </p:nvSpPr>
        <p:spPr>
          <a:xfrm>
            <a:off x="8172000" y="1512000"/>
            <a:ext cx="360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5775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16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512000"/>
            <a:ext cx="2160588" cy="4679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512000"/>
            <a:ext cx="2160588" cy="4679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507535"/>
            <a:ext cx="2160588" cy="4679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507535"/>
            <a:ext cx="2160588" cy="468371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71668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206C51E8-C5C0-4672-B456-F44C69B074DB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9DE9AE8C-7574-4D45-B521-6B18054DA7C5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EF240172-5930-4717-A0CD-A151075277D6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7B4A83CE-8643-4697-94A9-C9F587F46E23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B0A765A5-BBCE-405E-A4B3-80A660118E84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8293" y="3271757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anchor="t"/>
          <a:lstStyle>
            <a:lvl1pPr algn="l">
              <a:lnSpc>
                <a:spcPts val="4000"/>
              </a:lnSpc>
              <a:defRPr sz="5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noProof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0300" y="5250494"/>
            <a:ext cx="4000500" cy="997905"/>
          </a:xfrm>
          <a:noFill/>
        </p:spPr>
        <p:txBody>
          <a:bodyPr lIns="0" tIns="0" rIns="0" bIns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865278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12B8F0DB-CC25-4CE9-A68E-CAA2FD986AF3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8A058973-2DC9-4087-9D57-F1D779F56CC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B641062D-3CD4-49D1-A621-331E29333406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9F2C1E7C-A088-4772-84B3-15309BEADF7D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CA52278A-6924-4F97-A196-AE30D3DACB7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6117" y="1816509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anchor="t"/>
          <a:lstStyle>
            <a:lvl1pPr algn="l">
              <a:lnSpc>
                <a:spcPts val="4000"/>
              </a:lnSpc>
              <a:defRPr sz="5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noProof="0"/>
              <a:t>Click to edit divider 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8124" y="3795246"/>
            <a:ext cx="4000500" cy="997905"/>
          </a:xfrm>
          <a:noFill/>
        </p:spPr>
        <p:txBody>
          <a:bodyPr lIns="0" tIns="0" rIns="0" bIns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4B1E83-6080-4D35-A216-8E5C39902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E95353-8EE1-49C9-ADAC-E76BD49D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68224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>
            <a:extLst>
              <a:ext uri="{FF2B5EF4-FFF2-40B4-BE49-F238E27FC236}">
                <a16:creationId xmlns:a16="http://schemas.microsoft.com/office/drawing/2014/main" id="{8663BD7B-5136-47ED-BE0A-C6C2F5622BD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6ABA22C7-C35B-4EC0-B7CE-54F9EEFCB71D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6DAE4BC9-9CFF-4522-8216-651498F7A167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8E822AA0-FB3E-4051-AA1F-F51204BA02A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3445288A-D169-4374-BCFD-917DD04B2B1E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33964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B4B833F7-7F09-42C1-81DA-97CA9530D528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F4AA9899-9E92-41B5-AFEF-5F6EAB9782D5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8950958A-6460-4594-BEAB-C7444EC6129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A7E15F2A-61A0-4C11-8E47-4DF7051E91D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B5FF0CC8-80F5-42C4-80EF-E32459238B7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2CD5709C-84DE-45F3-AE9B-8B6FD7134A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9886" y="1511250"/>
            <a:ext cx="5460114" cy="466571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6BB18B1-3B7F-4B18-A1C5-BB7DA443C6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6816" y="1511250"/>
            <a:ext cx="5460114" cy="466571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0311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B4B833F7-7F09-42C1-81DA-97CA9530D528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F4AA9899-9E92-41B5-AFEF-5F6EAB9782D5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8950958A-6460-4594-BEAB-C7444EC6129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A7E15F2A-61A0-4C11-8E47-4DF7051E91D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B5FF0CC8-80F5-42C4-80EF-E32459238B7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419BDFB-8FC0-4B89-A29A-8EAC95E9A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0" y="1511250"/>
            <a:ext cx="548493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E6C2CC0-9AB0-46E9-977A-EF923DCE7F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9334" y="1518287"/>
            <a:ext cx="542066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28DF954C-A51E-4242-B83E-A826008F5C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9334" y="2486989"/>
            <a:ext cx="5432666" cy="37026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600E416E-6162-484A-BA4D-640FA83078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1800" y="2486989"/>
            <a:ext cx="5491215" cy="37026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529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B4B833F7-7F09-42C1-81DA-97CA9530D528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F4AA9899-9E92-41B5-AFEF-5F6EAB9782D5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8950958A-6460-4594-BEAB-C7444EC6129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A7E15F2A-61A0-4C11-8E47-4DF7051E91D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B5FF0CC8-80F5-42C4-80EF-E32459238B7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1999"/>
            <a:ext cx="3932237" cy="1600199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ZA" dirty="0"/>
            </a:lvl1pPr>
          </a:lstStyle>
          <a:p>
            <a:pPr marL="0" lvl="0"/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49FB4A2-B750-422F-96D2-A7C264295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4062" y="21343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A8B59DDF-F2BC-491E-92E0-9D2C1398E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31999"/>
            <a:ext cx="6544468" cy="55138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269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B4B833F7-7F09-42C1-81DA-97CA9530D528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F4AA9899-9E92-41B5-AFEF-5F6EAB9782D5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8950958A-6460-4594-BEAB-C7444EC6129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A7E15F2A-61A0-4C11-8E47-4DF7051E91D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B5FF0CC8-80F5-42C4-80EF-E32459238B7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1999"/>
            <a:ext cx="3932237" cy="1600199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ZA" dirty="0"/>
            </a:lvl1pPr>
          </a:lstStyle>
          <a:p>
            <a:pPr marL="0" lvl="0"/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49FB4A2-B750-422F-96D2-A7C264295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4062" y="21343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0110E46C-B434-49FA-AA0E-D64E5786D2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31999"/>
            <a:ext cx="6544468" cy="5513889"/>
          </a:xfrm>
          <a:prstGeom prst="roundRect">
            <a:avLst>
              <a:gd name="adj" fmla="val 5554"/>
            </a:avLst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324223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B0FE1C0F-474B-4310-A4A5-1EB4321DE50B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73FA99E-5E31-474E-8818-615B453CD89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A0EE7FC-884E-43B5-B6D6-9156FBE9AB5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858C6DC6-901F-4F3E-97A4-1B55324C068B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1041B359-9F78-4782-9C50-0B1DED37AD2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27656" y="6277243"/>
            <a:ext cx="464344" cy="400188"/>
          </a:xfrm>
        </p:spPr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90C5B8B-2AF3-42F3-B4F8-A806BB98A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8105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15E8F-3C7B-44FB-8D0E-90B60D4CC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391" y="457646"/>
            <a:ext cx="3932039" cy="1599531"/>
          </a:xfrm>
        </p:spPr>
        <p:txBody>
          <a:bodyPr anchor="b"/>
          <a:lstStyle>
            <a:lvl1pPr>
              <a:defRPr sz="22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8B517D-6007-45D8-B093-143AE73E0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684" y="987847"/>
            <a:ext cx="6171902" cy="4873377"/>
          </a:xfrm>
          <a:prstGeom prst="rect">
            <a:avLst/>
          </a:prstGeom>
        </p:spPr>
        <p:txBody>
          <a:bodyPr/>
          <a:lstStyle>
            <a:lvl1pPr>
              <a:defRPr sz="2250"/>
            </a:lvl1pPr>
            <a:lvl2pPr>
              <a:defRPr sz="1969"/>
            </a:lvl2pPr>
            <a:lvl3pPr>
              <a:defRPr sz="1687"/>
            </a:lvl3pPr>
            <a:lvl4pPr>
              <a:defRPr sz="1406"/>
            </a:lvl4pPr>
            <a:lvl5pPr>
              <a:defRPr sz="1406"/>
            </a:lvl5pPr>
            <a:lvl6pPr>
              <a:defRPr sz="1406"/>
            </a:lvl6pPr>
            <a:lvl7pPr>
              <a:defRPr sz="1406"/>
            </a:lvl7pPr>
            <a:lvl8pPr>
              <a:defRPr sz="1406"/>
            </a:lvl8pPr>
            <a:lvl9pPr>
              <a:defRPr sz="140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63069C-47B5-4DCC-8626-085665D9EA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391" y="2057177"/>
            <a:ext cx="3932039" cy="38118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/>
            </a:lvl1pPr>
            <a:lvl2pPr marL="321457" indent="0">
              <a:buNone/>
              <a:defRPr sz="984"/>
            </a:lvl2pPr>
            <a:lvl3pPr marL="642915" indent="0">
              <a:buNone/>
              <a:defRPr sz="844"/>
            </a:lvl3pPr>
            <a:lvl4pPr marL="964372" indent="0">
              <a:buNone/>
              <a:defRPr sz="703"/>
            </a:lvl4pPr>
            <a:lvl5pPr marL="1285829" indent="0">
              <a:buNone/>
              <a:defRPr sz="703"/>
            </a:lvl5pPr>
            <a:lvl6pPr marL="1607287" indent="0">
              <a:buNone/>
              <a:defRPr sz="703"/>
            </a:lvl6pPr>
            <a:lvl7pPr marL="1928744" indent="0">
              <a:buNone/>
              <a:defRPr sz="703"/>
            </a:lvl7pPr>
            <a:lvl8pPr marL="2250201" indent="0">
              <a:buNone/>
              <a:defRPr sz="703"/>
            </a:lvl8pPr>
            <a:lvl9pPr marL="2571659" indent="0">
              <a:buNone/>
              <a:defRPr sz="703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8493521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B0FE1C0F-474B-4310-A4A5-1EB4321DE50B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73FA99E-5E31-474E-8818-615B453CD89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A0EE7FC-884E-43B5-B6D6-9156FBE9AB5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858C6DC6-901F-4F3E-97A4-1B55324C068B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1041B359-9F78-4782-9C50-0B1DED37AD2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27656" y="6277243"/>
            <a:ext cx="464344" cy="400188"/>
          </a:xfrm>
        </p:spPr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90C5B8B-2AF3-42F3-B4F8-A806BB98A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B3B1662-8902-44D0-A545-5008B483D1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78017" y="2169005"/>
            <a:ext cx="9035966" cy="2519990"/>
          </a:xfrm>
        </p:spPr>
        <p:txBody>
          <a:bodyPr anchor="ctr"/>
          <a:lstStyle>
            <a:lvl1pPr marL="0" indent="0" algn="ctr">
              <a:buNone/>
              <a:defRPr sz="6000"/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7772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B0FE1C0F-474B-4310-A4A5-1EB4321DE50B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73FA99E-5E31-474E-8818-615B453CD89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A0EE7FC-884E-43B5-B6D6-9156FBE9AB5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858C6DC6-901F-4F3E-97A4-1B55324C068B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1041B359-9F78-4782-9C50-0B1DED37AD2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27656" y="6277243"/>
            <a:ext cx="464344" cy="400188"/>
          </a:xfrm>
        </p:spPr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384996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B7C90C9-77F3-4C3C-97F8-425EF81FB7A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11795125" cy="6858000"/>
          </a:xfrm>
          <a:custGeom>
            <a:avLst/>
            <a:gdLst>
              <a:gd name="connsiteX0" fmla="*/ 4729712 w 11795125"/>
              <a:gd name="connsiteY0" fmla="*/ 4417922 h 6858000"/>
              <a:gd name="connsiteX1" fmla="*/ 7234278 w 11795125"/>
              <a:gd name="connsiteY1" fmla="*/ 4419507 h 6858000"/>
              <a:gd name="connsiteX2" fmla="*/ 7626325 w 11795125"/>
              <a:gd name="connsiteY2" fmla="*/ 4644358 h 6858000"/>
              <a:gd name="connsiteX3" fmla="*/ 8882694 w 11795125"/>
              <a:gd name="connsiteY3" fmla="*/ 6820455 h 6858000"/>
              <a:gd name="connsiteX4" fmla="*/ 8898077 w 11795125"/>
              <a:gd name="connsiteY4" fmla="*/ 6858000 h 6858000"/>
              <a:gd name="connsiteX5" fmla="*/ 3070863 w 11795125"/>
              <a:gd name="connsiteY5" fmla="*/ 6858000 h 6858000"/>
              <a:gd name="connsiteX6" fmla="*/ 3094823 w 11795125"/>
              <a:gd name="connsiteY6" fmla="*/ 6809422 h 6858000"/>
              <a:gd name="connsiteX7" fmla="*/ 4345735 w 11795125"/>
              <a:gd name="connsiteY7" fmla="*/ 4639611 h 6858000"/>
              <a:gd name="connsiteX8" fmla="*/ 4729712 w 11795125"/>
              <a:gd name="connsiteY8" fmla="*/ 4417922 h 6858000"/>
              <a:gd name="connsiteX9" fmla="*/ 2031302 w 11795125"/>
              <a:gd name="connsiteY9" fmla="*/ 2039301 h 6858000"/>
              <a:gd name="connsiteX10" fmla="*/ 2747265 w 11795125"/>
              <a:gd name="connsiteY10" fmla="*/ 2039754 h 6858000"/>
              <a:gd name="connsiteX11" fmla="*/ 2859337 w 11795125"/>
              <a:gd name="connsiteY11" fmla="*/ 2104031 h 6858000"/>
              <a:gd name="connsiteX12" fmla="*/ 3218486 w 11795125"/>
              <a:gd name="connsiteY12" fmla="*/ 2726096 h 6858000"/>
              <a:gd name="connsiteX13" fmla="*/ 3217340 w 11795125"/>
              <a:gd name="connsiteY13" fmla="*/ 2853948 h 6858000"/>
              <a:gd name="connsiteX14" fmla="*/ 2860527 w 11795125"/>
              <a:gd name="connsiteY14" fmla="*/ 3475560 h 6858000"/>
              <a:gd name="connsiteX15" fmla="*/ 2750762 w 11795125"/>
              <a:gd name="connsiteY15" fmla="*/ 3538933 h 6858000"/>
              <a:gd name="connsiteX16" fmla="*/ 2034023 w 11795125"/>
              <a:gd name="connsiteY16" fmla="*/ 3537136 h 6858000"/>
              <a:gd name="connsiteX17" fmla="*/ 1922728 w 11795125"/>
              <a:gd name="connsiteY17" fmla="*/ 3474202 h 6858000"/>
              <a:gd name="connsiteX18" fmla="*/ 1563578 w 11795125"/>
              <a:gd name="connsiteY18" fmla="*/ 2852137 h 6858000"/>
              <a:gd name="connsiteX19" fmla="*/ 1563948 w 11795125"/>
              <a:gd name="connsiteY19" fmla="*/ 2722942 h 6858000"/>
              <a:gd name="connsiteX20" fmla="*/ 1921537 w 11795125"/>
              <a:gd name="connsiteY20" fmla="*/ 2102674 h 6858000"/>
              <a:gd name="connsiteX21" fmla="*/ 2031302 w 11795125"/>
              <a:gd name="connsiteY21" fmla="*/ 2039301 h 6858000"/>
              <a:gd name="connsiteX22" fmla="*/ 9343478 w 11795125"/>
              <a:gd name="connsiteY22" fmla="*/ 1795745 h 6858000"/>
              <a:gd name="connsiteX23" fmla="*/ 11620502 w 11795125"/>
              <a:gd name="connsiteY23" fmla="*/ 1797185 h 6858000"/>
              <a:gd name="connsiteX24" fmla="*/ 11795125 w 11795125"/>
              <a:gd name="connsiteY24" fmla="*/ 1797296 h 6858000"/>
              <a:gd name="connsiteX25" fmla="*/ 11795125 w 11795125"/>
              <a:gd name="connsiteY25" fmla="*/ 6858000 h 6858000"/>
              <a:gd name="connsiteX26" fmla="*/ 8996698 w 11795125"/>
              <a:gd name="connsiteY26" fmla="*/ 6858000 h 6858000"/>
              <a:gd name="connsiteX27" fmla="*/ 8963663 w 11795125"/>
              <a:gd name="connsiteY27" fmla="*/ 6815289 h 6858000"/>
              <a:gd name="connsiteX28" fmla="*/ 7707295 w 11795125"/>
              <a:gd name="connsiteY28" fmla="*/ 4639193 h 6858000"/>
              <a:gd name="connsiteX29" fmla="*/ 7708590 w 11795125"/>
              <a:gd name="connsiteY29" fmla="*/ 4187244 h 6858000"/>
              <a:gd name="connsiteX30" fmla="*/ 8959501 w 11795125"/>
              <a:gd name="connsiteY30" fmla="*/ 2017434 h 6858000"/>
              <a:gd name="connsiteX31" fmla="*/ 9343478 w 11795125"/>
              <a:gd name="connsiteY31" fmla="*/ 1795745 h 6858000"/>
              <a:gd name="connsiteX32" fmla="*/ 3102644 w 11795125"/>
              <a:gd name="connsiteY32" fmla="*/ 1739841 h 6858000"/>
              <a:gd name="connsiteX33" fmla="*/ 3385876 w 11795125"/>
              <a:gd name="connsiteY33" fmla="*/ 1740020 h 6858000"/>
              <a:gd name="connsiteX34" fmla="*/ 3430211 w 11795125"/>
              <a:gd name="connsiteY34" fmla="*/ 1765448 h 6858000"/>
              <a:gd name="connsiteX35" fmla="*/ 3572289 w 11795125"/>
              <a:gd name="connsiteY35" fmla="*/ 2011533 h 6858000"/>
              <a:gd name="connsiteX36" fmla="*/ 3571836 w 11795125"/>
              <a:gd name="connsiteY36" fmla="*/ 2062111 h 6858000"/>
              <a:gd name="connsiteX37" fmla="*/ 3430681 w 11795125"/>
              <a:gd name="connsiteY37" fmla="*/ 2308019 h 6858000"/>
              <a:gd name="connsiteX38" fmla="*/ 3387260 w 11795125"/>
              <a:gd name="connsiteY38" fmla="*/ 2333088 h 6858000"/>
              <a:gd name="connsiteX39" fmla="*/ 3103720 w 11795125"/>
              <a:gd name="connsiteY39" fmla="*/ 2332378 h 6858000"/>
              <a:gd name="connsiteX40" fmla="*/ 3059693 w 11795125"/>
              <a:gd name="connsiteY40" fmla="*/ 2307481 h 6858000"/>
              <a:gd name="connsiteX41" fmla="*/ 2917615 w 11795125"/>
              <a:gd name="connsiteY41" fmla="*/ 2061395 h 6858000"/>
              <a:gd name="connsiteX42" fmla="*/ 2917761 w 11795125"/>
              <a:gd name="connsiteY42" fmla="*/ 2010286 h 6858000"/>
              <a:gd name="connsiteX43" fmla="*/ 3059222 w 11795125"/>
              <a:gd name="connsiteY43" fmla="*/ 1764910 h 6858000"/>
              <a:gd name="connsiteX44" fmla="*/ 3102644 w 11795125"/>
              <a:gd name="connsiteY44" fmla="*/ 1739841 h 6858000"/>
              <a:gd name="connsiteX45" fmla="*/ 3522963 w 11795125"/>
              <a:gd name="connsiteY45" fmla="*/ 1598675 h 6858000"/>
              <a:gd name="connsiteX46" fmla="*/ 3625194 w 11795125"/>
              <a:gd name="connsiteY46" fmla="*/ 1598740 h 6858000"/>
              <a:gd name="connsiteX47" fmla="*/ 3641197 w 11795125"/>
              <a:gd name="connsiteY47" fmla="*/ 1607918 h 6858000"/>
              <a:gd name="connsiteX48" fmla="*/ 3692479 w 11795125"/>
              <a:gd name="connsiteY48" fmla="*/ 1696742 h 6858000"/>
              <a:gd name="connsiteX49" fmla="*/ 3692315 w 11795125"/>
              <a:gd name="connsiteY49" fmla="*/ 1714998 h 6858000"/>
              <a:gd name="connsiteX50" fmla="*/ 3641367 w 11795125"/>
              <a:gd name="connsiteY50" fmla="*/ 1803757 h 6858000"/>
              <a:gd name="connsiteX51" fmla="*/ 3625694 w 11795125"/>
              <a:gd name="connsiteY51" fmla="*/ 1812806 h 6858000"/>
              <a:gd name="connsiteX52" fmla="*/ 3523352 w 11795125"/>
              <a:gd name="connsiteY52" fmla="*/ 1812549 h 6858000"/>
              <a:gd name="connsiteX53" fmla="*/ 3507459 w 11795125"/>
              <a:gd name="connsiteY53" fmla="*/ 1803563 h 6858000"/>
              <a:gd name="connsiteX54" fmla="*/ 3456177 w 11795125"/>
              <a:gd name="connsiteY54" fmla="*/ 1714739 h 6858000"/>
              <a:gd name="connsiteX55" fmla="*/ 3456230 w 11795125"/>
              <a:gd name="connsiteY55" fmla="*/ 1696292 h 6858000"/>
              <a:gd name="connsiteX56" fmla="*/ 3507290 w 11795125"/>
              <a:gd name="connsiteY56" fmla="*/ 1607724 h 6858000"/>
              <a:gd name="connsiteX57" fmla="*/ 3522963 w 11795125"/>
              <a:gd name="connsiteY57" fmla="*/ 1598675 h 6858000"/>
              <a:gd name="connsiteX58" fmla="*/ 4199803 w 11795125"/>
              <a:gd name="connsiteY58" fmla="*/ 1370724 h 6858000"/>
              <a:gd name="connsiteX59" fmla="*/ 4537019 w 11795125"/>
              <a:gd name="connsiteY59" fmla="*/ 1370938 h 6858000"/>
              <a:gd name="connsiteX60" fmla="*/ 4589804 w 11795125"/>
              <a:gd name="connsiteY60" fmla="*/ 1401211 h 6858000"/>
              <a:gd name="connsiteX61" fmla="*/ 4758963 w 11795125"/>
              <a:gd name="connsiteY61" fmla="*/ 1694203 h 6858000"/>
              <a:gd name="connsiteX62" fmla="*/ 4758423 w 11795125"/>
              <a:gd name="connsiteY62" fmla="*/ 1754421 h 6858000"/>
              <a:gd name="connsiteX63" fmla="*/ 4590365 w 11795125"/>
              <a:gd name="connsiteY63" fmla="*/ 2047199 h 6858000"/>
              <a:gd name="connsiteX64" fmla="*/ 4538665 w 11795125"/>
              <a:gd name="connsiteY64" fmla="*/ 2077046 h 6858000"/>
              <a:gd name="connsiteX65" fmla="*/ 4201084 w 11795125"/>
              <a:gd name="connsiteY65" fmla="*/ 2076201 h 6858000"/>
              <a:gd name="connsiteX66" fmla="*/ 4148664 w 11795125"/>
              <a:gd name="connsiteY66" fmla="*/ 2046559 h 6858000"/>
              <a:gd name="connsiteX67" fmla="*/ 3979505 w 11795125"/>
              <a:gd name="connsiteY67" fmla="*/ 1753567 h 6858000"/>
              <a:gd name="connsiteX68" fmla="*/ 3979680 w 11795125"/>
              <a:gd name="connsiteY68" fmla="*/ 1692718 h 6858000"/>
              <a:gd name="connsiteX69" fmla="*/ 4148104 w 11795125"/>
              <a:gd name="connsiteY69" fmla="*/ 1400573 h 6858000"/>
              <a:gd name="connsiteX70" fmla="*/ 4199803 w 11795125"/>
              <a:gd name="connsiteY70" fmla="*/ 1370724 h 6858000"/>
              <a:gd name="connsiteX71" fmla="*/ 3525946 w 11795125"/>
              <a:gd name="connsiteY71" fmla="*/ 1141304 h 6858000"/>
              <a:gd name="connsiteX72" fmla="*/ 3719554 w 11795125"/>
              <a:gd name="connsiteY72" fmla="*/ 1141427 h 6858000"/>
              <a:gd name="connsiteX73" fmla="*/ 3749860 w 11795125"/>
              <a:gd name="connsiteY73" fmla="*/ 1158808 h 6858000"/>
              <a:gd name="connsiteX74" fmla="*/ 3846980 w 11795125"/>
              <a:gd name="connsiteY74" fmla="*/ 1327024 h 6858000"/>
              <a:gd name="connsiteX75" fmla="*/ 3846670 w 11795125"/>
              <a:gd name="connsiteY75" fmla="*/ 1361598 h 6858000"/>
              <a:gd name="connsiteX76" fmla="*/ 3750182 w 11795125"/>
              <a:gd name="connsiteY76" fmla="*/ 1529691 h 6858000"/>
              <a:gd name="connsiteX77" fmla="*/ 3720499 w 11795125"/>
              <a:gd name="connsiteY77" fmla="*/ 1546828 h 6858000"/>
              <a:gd name="connsiteX78" fmla="*/ 3526682 w 11795125"/>
              <a:gd name="connsiteY78" fmla="*/ 1546343 h 6858000"/>
              <a:gd name="connsiteX79" fmla="*/ 3496586 w 11795125"/>
              <a:gd name="connsiteY79" fmla="*/ 1529324 h 6858000"/>
              <a:gd name="connsiteX80" fmla="*/ 3399466 w 11795125"/>
              <a:gd name="connsiteY80" fmla="*/ 1361108 h 6858000"/>
              <a:gd name="connsiteX81" fmla="*/ 3399566 w 11795125"/>
              <a:gd name="connsiteY81" fmla="*/ 1326172 h 6858000"/>
              <a:gd name="connsiteX82" fmla="*/ 3496264 w 11795125"/>
              <a:gd name="connsiteY82" fmla="*/ 1158441 h 6858000"/>
              <a:gd name="connsiteX83" fmla="*/ 3525946 w 11795125"/>
              <a:gd name="connsiteY83" fmla="*/ 1141304 h 6858000"/>
              <a:gd name="connsiteX84" fmla="*/ 3955878 w 11795125"/>
              <a:gd name="connsiteY84" fmla="*/ 173494 h 6858000"/>
              <a:gd name="connsiteX85" fmla="*/ 4500068 w 11795125"/>
              <a:gd name="connsiteY85" fmla="*/ 173838 h 6858000"/>
              <a:gd name="connsiteX86" fmla="*/ 4585252 w 11795125"/>
              <a:gd name="connsiteY86" fmla="*/ 222694 h 6858000"/>
              <a:gd name="connsiteX87" fmla="*/ 4858234 w 11795125"/>
              <a:gd name="connsiteY87" fmla="*/ 695514 h 6858000"/>
              <a:gd name="connsiteX88" fmla="*/ 4857363 w 11795125"/>
              <a:gd name="connsiteY88" fmla="*/ 792690 h 6858000"/>
              <a:gd name="connsiteX89" fmla="*/ 4586156 w 11795125"/>
              <a:gd name="connsiteY89" fmla="*/ 1265167 h 6858000"/>
              <a:gd name="connsiteX90" fmla="*/ 4502727 w 11795125"/>
              <a:gd name="connsiteY90" fmla="*/ 1313334 h 6858000"/>
              <a:gd name="connsiteX91" fmla="*/ 3957947 w 11795125"/>
              <a:gd name="connsiteY91" fmla="*/ 1311968 h 6858000"/>
              <a:gd name="connsiteX92" fmla="*/ 3873354 w 11795125"/>
              <a:gd name="connsiteY92" fmla="*/ 1264134 h 6858000"/>
              <a:gd name="connsiteX93" fmla="*/ 3600372 w 11795125"/>
              <a:gd name="connsiteY93" fmla="*/ 791315 h 6858000"/>
              <a:gd name="connsiteX94" fmla="*/ 3600653 w 11795125"/>
              <a:gd name="connsiteY94" fmla="*/ 693116 h 6858000"/>
              <a:gd name="connsiteX95" fmla="*/ 3872449 w 11795125"/>
              <a:gd name="connsiteY95" fmla="*/ 221662 h 6858000"/>
              <a:gd name="connsiteX96" fmla="*/ 3955878 w 11795125"/>
              <a:gd name="connsiteY96" fmla="*/ 173494 h 6858000"/>
              <a:gd name="connsiteX97" fmla="*/ 3852283 w 11795125"/>
              <a:gd name="connsiteY97" fmla="*/ 0 h 6858000"/>
              <a:gd name="connsiteX98" fmla="*/ 6130031 w 11795125"/>
              <a:gd name="connsiteY98" fmla="*/ 0 h 6858000"/>
              <a:gd name="connsiteX99" fmla="*/ 6102465 w 11795125"/>
              <a:gd name="connsiteY99" fmla="*/ 36730 h 6858000"/>
              <a:gd name="connsiteX100" fmla="*/ 5879948 w 11795125"/>
              <a:gd name="connsiteY100" fmla="*/ 127724 h 6858000"/>
              <a:gd name="connsiteX101" fmla="*/ 4102884 w 11795125"/>
              <a:gd name="connsiteY101" fmla="*/ 123270 h 6858000"/>
              <a:gd name="connsiteX102" fmla="*/ 3877665 w 11795125"/>
              <a:gd name="connsiteY102" fmla="*/ 32818 h 6858000"/>
              <a:gd name="connsiteX103" fmla="*/ 0 w 11795125"/>
              <a:gd name="connsiteY103" fmla="*/ 0 h 6858000"/>
              <a:gd name="connsiteX104" fmla="*/ 3781476 w 11795125"/>
              <a:gd name="connsiteY104" fmla="*/ 0 h 6858000"/>
              <a:gd name="connsiteX105" fmla="*/ 3800985 w 11795125"/>
              <a:gd name="connsiteY105" fmla="*/ 47617 h 6858000"/>
              <a:gd name="connsiteX106" fmla="*/ 3766711 w 11795125"/>
              <a:gd name="connsiteY106" fmla="*/ 287889 h 6858000"/>
              <a:gd name="connsiteX107" fmla="*/ 2882037 w 11795125"/>
              <a:gd name="connsiteY107" fmla="*/ 1829098 h 6858000"/>
              <a:gd name="connsiteX108" fmla="*/ 2609888 w 11795125"/>
              <a:gd name="connsiteY108" fmla="*/ 1986223 h 6858000"/>
              <a:gd name="connsiteX109" fmla="*/ 832823 w 11795125"/>
              <a:gd name="connsiteY109" fmla="*/ 1981768 h 6858000"/>
              <a:gd name="connsiteX110" fmla="*/ 556879 w 11795125"/>
              <a:gd name="connsiteY110" fmla="*/ 1825733 h 6858000"/>
              <a:gd name="connsiteX111" fmla="*/ 79254 w 11795125"/>
              <a:gd name="connsiteY111" fmla="*/ 998462 h 6858000"/>
              <a:gd name="connsiteX112" fmla="*/ 0 w 11795125"/>
              <a:gd name="connsiteY112" fmla="*/ 86119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11795125" h="6858000">
                <a:moveTo>
                  <a:pt x="4729712" y="4417922"/>
                </a:moveTo>
                <a:cubicBezTo>
                  <a:pt x="4729712" y="4417922"/>
                  <a:pt x="4729712" y="4417922"/>
                  <a:pt x="7234278" y="4419507"/>
                </a:cubicBezTo>
                <a:cubicBezTo>
                  <a:pt x="7396730" y="4419716"/>
                  <a:pt x="7544918" y="4503359"/>
                  <a:pt x="7626325" y="4644358"/>
                </a:cubicBezTo>
                <a:cubicBezTo>
                  <a:pt x="7626325" y="4644358"/>
                  <a:pt x="7626325" y="4644358"/>
                  <a:pt x="8882694" y="6820455"/>
                </a:cubicBezTo>
                <a:lnTo>
                  <a:pt x="8898077" y="6858000"/>
                </a:lnTo>
                <a:lnTo>
                  <a:pt x="3070863" y="6858000"/>
                </a:lnTo>
                <a:lnTo>
                  <a:pt x="3094823" y="6809422"/>
                </a:lnTo>
                <a:cubicBezTo>
                  <a:pt x="3094823" y="6809422"/>
                  <a:pt x="3094823" y="6809422"/>
                  <a:pt x="4345735" y="4639611"/>
                </a:cubicBezTo>
                <a:cubicBezTo>
                  <a:pt x="4422097" y="4501523"/>
                  <a:pt x="4571941" y="4415010"/>
                  <a:pt x="4729712" y="4417922"/>
                </a:cubicBezTo>
                <a:close/>
                <a:moveTo>
                  <a:pt x="2031302" y="2039301"/>
                </a:moveTo>
                <a:cubicBezTo>
                  <a:pt x="2031302" y="2039301"/>
                  <a:pt x="2031302" y="2039301"/>
                  <a:pt x="2747265" y="2039754"/>
                </a:cubicBezTo>
                <a:cubicBezTo>
                  <a:pt x="2793703" y="2039814"/>
                  <a:pt x="2836066" y="2063724"/>
                  <a:pt x="2859337" y="2104031"/>
                </a:cubicBezTo>
                <a:cubicBezTo>
                  <a:pt x="2859337" y="2104031"/>
                  <a:pt x="2859337" y="2104031"/>
                  <a:pt x="3218486" y="2726096"/>
                </a:cubicBezTo>
                <a:cubicBezTo>
                  <a:pt x="3240981" y="2765058"/>
                  <a:pt x="3241283" y="2815045"/>
                  <a:pt x="3217340" y="2853948"/>
                </a:cubicBezTo>
                <a:cubicBezTo>
                  <a:pt x="3217340" y="2853948"/>
                  <a:pt x="3217340" y="2853948"/>
                  <a:pt x="2860527" y="3475560"/>
                </a:cubicBezTo>
                <a:cubicBezTo>
                  <a:pt x="2838697" y="3515034"/>
                  <a:pt x="2795862" y="3539765"/>
                  <a:pt x="2750762" y="3538933"/>
                </a:cubicBezTo>
                <a:cubicBezTo>
                  <a:pt x="2750762" y="3538933"/>
                  <a:pt x="2750762" y="3538933"/>
                  <a:pt x="2034023" y="3537136"/>
                </a:cubicBezTo>
                <a:cubicBezTo>
                  <a:pt x="1988359" y="3538420"/>
                  <a:pt x="1945223" y="3513165"/>
                  <a:pt x="1922728" y="3474202"/>
                </a:cubicBezTo>
                <a:cubicBezTo>
                  <a:pt x="1922728" y="3474202"/>
                  <a:pt x="1922728" y="3474202"/>
                  <a:pt x="1563578" y="2852137"/>
                </a:cubicBezTo>
                <a:cubicBezTo>
                  <a:pt x="1540307" y="2811831"/>
                  <a:pt x="1540780" y="2763190"/>
                  <a:pt x="1563948" y="2722942"/>
                </a:cubicBezTo>
                <a:cubicBezTo>
                  <a:pt x="1563948" y="2722942"/>
                  <a:pt x="1563948" y="2722942"/>
                  <a:pt x="1921537" y="2102674"/>
                </a:cubicBezTo>
                <a:cubicBezTo>
                  <a:pt x="1943366" y="2063199"/>
                  <a:pt x="1986202" y="2038468"/>
                  <a:pt x="2031302" y="2039301"/>
                </a:cubicBezTo>
                <a:close/>
                <a:moveTo>
                  <a:pt x="9343478" y="1795745"/>
                </a:moveTo>
                <a:cubicBezTo>
                  <a:pt x="9343478" y="1795745"/>
                  <a:pt x="9343478" y="1795745"/>
                  <a:pt x="11620502" y="1797185"/>
                </a:cubicBezTo>
                <a:lnTo>
                  <a:pt x="11795125" y="1797296"/>
                </a:lnTo>
                <a:lnTo>
                  <a:pt x="11795125" y="6858000"/>
                </a:lnTo>
                <a:lnTo>
                  <a:pt x="8996698" y="6858000"/>
                </a:lnTo>
                <a:lnTo>
                  <a:pt x="8963663" y="6815289"/>
                </a:lnTo>
                <a:cubicBezTo>
                  <a:pt x="8963663" y="6815289"/>
                  <a:pt x="8963663" y="6815289"/>
                  <a:pt x="7707295" y="4639193"/>
                </a:cubicBezTo>
                <a:cubicBezTo>
                  <a:pt x="7625888" y="4498193"/>
                  <a:pt x="7627546" y="4328036"/>
                  <a:pt x="7708590" y="4187244"/>
                </a:cubicBezTo>
                <a:cubicBezTo>
                  <a:pt x="7708590" y="4187244"/>
                  <a:pt x="7708590" y="4187244"/>
                  <a:pt x="8959501" y="2017434"/>
                </a:cubicBezTo>
                <a:cubicBezTo>
                  <a:pt x="9035863" y="1879345"/>
                  <a:pt x="9185707" y="1792833"/>
                  <a:pt x="9343478" y="1795745"/>
                </a:cubicBezTo>
                <a:close/>
                <a:moveTo>
                  <a:pt x="3102644" y="1739841"/>
                </a:moveTo>
                <a:cubicBezTo>
                  <a:pt x="3102644" y="1739841"/>
                  <a:pt x="3102644" y="1739841"/>
                  <a:pt x="3385876" y="1740020"/>
                </a:cubicBezTo>
                <a:cubicBezTo>
                  <a:pt x="3404247" y="1740043"/>
                  <a:pt x="3421005" y="1749503"/>
                  <a:pt x="3430211" y="1765448"/>
                </a:cubicBezTo>
                <a:cubicBezTo>
                  <a:pt x="3430211" y="1765448"/>
                  <a:pt x="3430211" y="1765448"/>
                  <a:pt x="3572289" y="2011533"/>
                </a:cubicBezTo>
                <a:cubicBezTo>
                  <a:pt x="3581188" y="2026948"/>
                  <a:pt x="3581308" y="2046721"/>
                  <a:pt x="3571836" y="2062111"/>
                </a:cubicBezTo>
                <a:cubicBezTo>
                  <a:pt x="3571836" y="2062111"/>
                  <a:pt x="3571836" y="2062111"/>
                  <a:pt x="3430681" y="2308019"/>
                </a:cubicBezTo>
                <a:cubicBezTo>
                  <a:pt x="3422046" y="2323634"/>
                  <a:pt x="3405101" y="2333418"/>
                  <a:pt x="3387260" y="2333088"/>
                </a:cubicBezTo>
                <a:cubicBezTo>
                  <a:pt x="3387260" y="2333088"/>
                  <a:pt x="3387260" y="2333088"/>
                  <a:pt x="3103720" y="2332378"/>
                </a:cubicBezTo>
                <a:cubicBezTo>
                  <a:pt x="3085656" y="2332886"/>
                  <a:pt x="3068592" y="2322895"/>
                  <a:pt x="3059693" y="2307481"/>
                </a:cubicBezTo>
                <a:cubicBezTo>
                  <a:pt x="3059693" y="2307481"/>
                  <a:pt x="3059693" y="2307481"/>
                  <a:pt x="2917615" y="2061395"/>
                </a:cubicBezTo>
                <a:cubicBezTo>
                  <a:pt x="2908409" y="2045450"/>
                  <a:pt x="2908596" y="2026208"/>
                  <a:pt x="2917761" y="2010286"/>
                </a:cubicBezTo>
                <a:cubicBezTo>
                  <a:pt x="2917761" y="2010286"/>
                  <a:pt x="2917761" y="2010286"/>
                  <a:pt x="3059222" y="1764910"/>
                </a:cubicBezTo>
                <a:cubicBezTo>
                  <a:pt x="3067857" y="1749295"/>
                  <a:pt x="3084803" y="1739511"/>
                  <a:pt x="3102644" y="1739841"/>
                </a:cubicBezTo>
                <a:close/>
                <a:moveTo>
                  <a:pt x="3522963" y="1598675"/>
                </a:moveTo>
                <a:cubicBezTo>
                  <a:pt x="3522963" y="1598675"/>
                  <a:pt x="3522963" y="1598675"/>
                  <a:pt x="3625194" y="1598740"/>
                </a:cubicBezTo>
                <a:cubicBezTo>
                  <a:pt x="3631826" y="1598748"/>
                  <a:pt x="3637874" y="1602162"/>
                  <a:pt x="3641197" y="1607918"/>
                </a:cubicBezTo>
                <a:cubicBezTo>
                  <a:pt x="3641197" y="1607918"/>
                  <a:pt x="3641197" y="1607918"/>
                  <a:pt x="3692479" y="1696742"/>
                </a:cubicBezTo>
                <a:cubicBezTo>
                  <a:pt x="3695691" y="1702305"/>
                  <a:pt x="3695735" y="1709443"/>
                  <a:pt x="3692315" y="1714998"/>
                </a:cubicBezTo>
                <a:cubicBezTo>
                  <a:pt x="3692315" y="1714998"/>
                  <a:pt x="3692315" y="1714998"/>
                  <a:pt x="3641367" y="1803757"/>
                </a:cubicBezTo>
                <a:cubicBezTo>
                  <a:pt x="3638250" y="1809393"/>
                  <a:pt x="3632134" y="1812924"/>
                  <a:pt x="3625694" y="1812806"/>
                </a:cubicBezTo>
                <a:cubicBezTo>
                  <a:pt x="3625694" y="1812806"/>
                  <a:pt x="3625694" y="1812806"/>
                  <a:pt x="3523352" y="1812549"/>
                </a:cubicBezTo>
                <a:cubicBezTo>
                  <a:pt x="3516832" y="1812733"/>
                  <a:pt x="3510671" y="1809127"/>
                  <a:pt x="3507459" y="1803563"/>
                </a:cubicBezTo>
                <a:cubicBezTo>
                  <a:pt x="3507459" y="1803563"/>
                  <a:pt x="3507459" y="1803563"/>
                  <a:pt x="3456177" y="1714739"/>
                </a:cubicBezTo>
                <a:cubicBezTo>
                  <a:pt x="3452854" y="1708984"/>
                  <a:pt x="3452922" y="1702038"/>
                  <a:pt x="3456230" y="1696292"/>
                </a:cubicBezTo>
                <a:cubicBezTo>
                  <a:pt x="3456230" y="1696292"/>
                  <a:pt x="3456230" y="1696292"/>
                  <a:pt x="3507290" y="1607724"/>
                </a:cubicBezTo>
                <a:cubicBezTo>
                  <a:pt x="3510406" y="1602087"/>
                  <a:pt x="3516523" y="1598556"/>
                  <a:pt x="3522963" y="1598675"/>
                </a:cubicBezTo>
                <a:close/>
                <a:moveTo>
                  <a:pt x="4199803" y="1370724"/>
                </a:moveTo>
                <a:cubicBezTo>
                  <a:pt x="4199803" y="1370724"/>
                  <a:pt x="4199803" y="1370724"/>
                  <a:pt x="4537019" y="1370938"/>
                </a:cubicBezTo>
                <a:cubicBezTo>
                  <a:pt x="4558892" y="1370965"/>
                  <a:pt x="4578843" y="1382227"/>
                  <a:pt x="4589804" y="1401211"/>
                </a:cubicBezTo>
                <a:cubicBezTo>
                  <a:pt x="4589804" y="1401211"/>
                  <a:pt x="4589804" y="1401211"/>
                  <a:pt x="4758963" y="1694203"/>
                </a:cubicBezTo>
                <a:cubicBezTo>
                  <a:pt x="4769558" y="1712554"/>
                  <a:pt x="4769700" y="1736097"/>
                  <a:pt x="4758423" y="1754421"/>
                </a:cubicBezTo>
                <a:cubicBezTo>
                  <a:pt x="4758423" y="1754421"/>
                  <a:pt x="4758423" y="1754421"/>
                  <a:pt x="4590365" y="2047199"/>
                </a:cubicBezTo>
                <a:cubicBezTo>
                  <a:pt x="4580083" y="2065790"/>
                  <a:pt x="4559908" y="2077438"/>
                  <a:pt x="4538665" y="2077046"/>
                </a:cubicBezTo>
                <a:cubicBezTo>
                  <a:pt x="4538665" y="2077046"/>
                  <a:pt x="4538665" y="2077046"/>
                  <a:pt x="4201084" y="2076201"/>
                </a:cubicBezTo>
                <a:cubicBezTo>
                  <a:pt x="4179577" y="2076805"/>
                  <a:pt x="4159259" y="2064910"/>
                  <a:pt x="4148664" y="2046559"/>
                </a:cubicBezTo>
                <a:cubicBezTo>
                  <a:pt x="4148664" y="2046559"/>
                  <a:pt x="4148664" y="2046559"/>
                  <a:pt x="3979505" y="1753567"/>
                </a:cubicBezTo>
                <a:cubicBezTo>
                  <a:pt x="3968545" y="1734583"/>
                  <a:pt x="3968768" y="1711673"/>
                  <a:pt x="3979680" y="1692718"/>
                </a:cubicBezTo>
                <a:cubicBezTo>
                  <a:pt x="3979680" y="1692718"/>
                  <a:pt x="3979680" y="1692718"/>
                  <a:pt x="4148104" y="1400573"/>
                </a:cubicBezTo>
                <a:cubicBezTo>
                  <a:pt x="4158385" y="1381980"/>
                  <a:pt x="4178560" y="1370332"/>
                  <a:pt x="4199803" y="1370724"/>
                </a:cubicBezTo>
                <a:close/>
                <a:moveTo>
                  <a:pt x="3525946" y="1141304"/>
                </a:moveTo>
                <a:cubicBezTo>
                  <a:pt x="3525946" y="1141304"/>
                  <a:pt x="3525946" y="1141304"/>
                  <a:pt x="3719554" y="1141427"/>
                </a:cubicBezTo>
                <a:cubicBezTo>
                  <a:pt x="3732112" y="1141443"/>
                  <a:pt x="3743567" y="1147909"/>
                  <a:pt x="3749860" y="1158808"/>
                </a:cubicBezTo>
                <a:cubicBezTo>
                  <a:pt x="3749860" y="1158808"/>
                  <a:pt x="3749860" y="1158808"/>
                  <a:pt x="3846980" y="1327024"/>
                </a:cubicBezTo>
                <a:cubicBezTo>
                  <a:pt x="3853063" y="1337561"/>
                  <a:pt x="3853144" y="1351077"/>
                  <a:pt x="3846670" y="1361598"/>
                </a:cubicBezTo>
                <a:cubicBezTo>
                  <a:pt x="3846670" y="1361598"/>
                  <a:pt x="3846670" y="1361598"/>
                  <a:pt x="3750182" y="1529691"/>
                </a:cubicBezTo>
                <a:cubicBezTo>
                  <a:pt x="3744279" y="1540366"/>
                  <a:pt x="3732695" y="1547054"/>
                  <a:pt x="3720499" y="1546828"/>
                </a:cubicBezTo>
                <a:cubicBezTo>
                  <a:pt x="3720499" y="1546828"/>
                  <a:pt x="3720499" y="1546828"/>
                  <a:pt x="3526682" y="1546343"/>
                </a:cubicBezTo>
                <a:cubicBezTo>
                  <a:pt x="3514334" y="1546689"/>
                  <a:pt x="3502669" y="1539861"/>
                  <a:pt x="3496586" y="1529324"/>
                </a:cubicBezTo>
                <a:cubicBezTo>
                  <a:pt x="3496586" y="1529324"/>
                  <a:pt x="3496586" y="1529324"/>
                  <a:pt x="3399466" y="1361108"/>
                </a:cubicBezTo>
                <a:cubicBezTo>
                  <a:pt x="3393173" y="1350208"/>
                  <a:pt x="3393302" y="1337055"/>
                  <a:pt x="3399566" y="1326172"/>
                </a:cubicBezTo>
                <a:cubicBezTo>
                  <a:pt x="3399566" y="1326172"/>
                  <a:pt x="3399566" y="1326172"/>
                  <a:pt x="3496264" y="1158441"/>
                </a:cubicBezTo>
                <a:cubicBezTo>
                  <a:pt x="3502167" y="1147767"/>
                  <a:pt x="3513750" y="1141079"/>
                  <a:pt x="3525946" y="1141304"/>
                </a:cubicBezTo>
                <a:close/>
                <a:moveTo>
                  <a:pt x="3955878" y="173494"/>
                </a:moveTo>
                <a:cubicBezTo>
                  <a:pt x="3955878" y="173494"/>
                  <a:pt x="3955878" y="173494"/>
                  <a:pt x="4500068" y="173838"/>
                </a:cubicBezTo>
                <a:cubicBezTo>
                  <a:pt x="4535365" y="173884"/>
                  <a:pt x="4567564" y="192057"/>
                  <a:pt x="4585252" y="222694"/>
                </a:cubicBezTo>
                <a:cubicBezTo>
                  <a:pt x="4585252" y="222694"/>
                  <a:pt x="4585252" y="222694"/>
                  <a:pt x="4858234" y="695514"/>
                </a:cubicBezTo>
                <a:cubicBezTo>
                  <a:pt x="4875332" y="725128"/>
                  <a:pt x="4875562" y="763121"/>
                  <a:pt x="4857363" y="792690"/>
                </a:cubicBezTo>
                <a:cubicBezTo>
                  <a:pt x="4857363" y="792690"/>
                  <a:pt x="4857363" y="792690"/>
                  <a:pt x="4586156" y="1265167"/>
                </a:cubicBezTo>
                <a:cubicBezTo>
                  <a:pt x="4569564" y="1295169"/>
                  <a:pt x="4537006" y="1313967"/>
                  <a:pt x="4502727" y="1313334"/>
                </a:cubicBezTo>
                <a:cubicBezTo>
                  <a:pt x="4502727" y="1313334"/>
                  <a:pt x="4502727" y="1313334"/>
                  <a:pt x="3957947" y="1311968"/>
                </a:cubicBezTo>
                <a:cubicBezTo>
                  <a:pt x="3923239" y="1312944"/>
                  <a:pt x="3890452" y="1293749"/>
                  <a:pt x="3873354" y="1264134"/>
                </a:cubicBezTo>
                <a:cubicBezTo>
                  <a:pt x="3873354" y="1264134"/>
                  <a:pt x="3873354" y="1264134"/>
                  <a:pt x="3600372" y="791315"/>
                </a:cubicBezTo>
                <a:cubicBezTo>
                  <a:pt x="3582684" y="760678"/>
                  <a:pt x="3583043" y="723707"/>
                  <a:pt x="3600653" y="693116"/>
                </a:cubicBezTo>
                <a:cubicBezTo>
                  <a:pt x="3600653" y="693116"/>
                  <a:pt x="3600653" y="693116"/>
                  <a:pt x="3872449" y="221662"/>
                </a:cubicBezTo>
                <a:cubicBezTo>
                  <a:pt x="3889041" y="191658"/>
                  <a:pt x="3921599" y="172861"/>
                  <a:pt x="3955878" y="173494"/>
                </a:cubicBezTo>
                <a:close/>
                <a:moveTo>
                  <a:pt x="3852283" y="0"/>
                </a:moveTo>
                <a:lnTo>
                  <a:pt x="6130031" y="0"/>
                </a:lnTo>
                <a:lnTo>
                  <a:pt x="6102465" y="36730"/>
                </a:lnTo>
                <a:cubicBezTo>
                  <a:pt x="6044520" y="95168"/>
                  <a:pt x="5963814" y="129272"/>
                  <a:pt x="5879948" y="127724"/>
                </a:cubicBezTo>
                <a:cubicBezTo>
                  <a:pt x="5879948" y="127724"/>
                  <a:pt x="5879948" y="127724"/>
                  <a:pt x="4102884" y="123270"/>
                </a:cubicBezTo>
                <a:cubicBezTo>
                  <a:pt x="4017972" y="125657"/>
                  <a:pt x="3936583" y="91034"/>
                  <a:pt x="3877665" y="32818"/>
                </a:cubicBezTo>
                <a:close/>
                <a:moveTo>
                  <a:pt x="0" y="0"/>
                </a:moveTo>
                <a:lnTo>
                  <a:pt x="3781476" y="0"/>
                </a:lnTo>
                <a:lnTo>
                  <a:pt x="3800985" y="47617"/>
                </a:lnTo>
                <a:cubicBezTo>
                  <a:pt x="3821943" y="127749"/>
                  <a:pt x="3811234" y="215546"/>
                  <a:pt x="3766711" y="287889"/>
                </a:cubicBezTo>
                <a:cubicBezTo>
                  <a:pt x="3766711" y="287889"/>
                  <a:pt x="3766711" y="287889"/>
                  <a:pt x="2882037" y="1829098"/>
                </a:cubicBezTo>
                <a:cubicBezTo>
                  <a:pt x="2827913" y="1926970"/>
                  <a:pt x="2721708" y="1988287"/>
                  <a:pt x="2609888" y="1986223"/>
                </a:cubicBezTo>
                <a:cubicBezTo>
                  <a:pt x="2609888" y="1986223"/>
                  <a:pt x="2609888" y="1986223"/>
                  <a:pt x="832823" y="1981768"/>
                </a:cubicBezTo>
                <a:cubicBezTo>
                  <a:pt x="719607" y="1984952"/>
                  <a:pt x="612654" y="1922338"/>
                  <a:pt x="556879" y="1825733"/>
                </a:cubicBezTo>
                <a:cubicBezTo>
                  <a:pt x="556879" y="1825733"/>
                  <a:pt x="556879" y="1825733"/>
                  <a:pt x="79254" y="998462"/>
                </a:cubicBezTo>
                <a:lnTo>
                  <a:pt x="0" y="8611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864000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6117" y="1816509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anchor="t"/>
          <a:lstStyle>
            <a:lvl1pPr algn="l">
              <a:lnSpc>
                <a:spcPts val="4000"/>
              </a:lnSpc>
              <a:defRPr sz="5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noProof="0"/>
              <a:t>Click to edit divider 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8124" y="3795246"/>
            <a:ext cx="4000500" cy="997905"/>
          </a:xfrm>
          <a:noFill/>
        </p:spPr>
        <p:txBody>
          <a:bodyPr lIns="0" tIns="0" rIns="0" bIns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4B1E83-6080-4D35-A216-8E5C39902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E95353-8EE1-49C9-ADAC-E76BD49D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31129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C21DA-260B-424E-BDF5-BA11F7F1B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391" y="457646"/>
            <a:ext cx="3932039" cy="1599531"/>
          </a:xfrm>
        </p:spPr>
        <p:txBody>
          <a:bodyPr anchor="b"/>
          <a:lstStyle>
            <a:lvl1pPr>
              <a:defRPr sz="22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A39B6B-BCA0-484E-9C38-7D35513F24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684" y="987847"/>
            <a:ext cx="6171902" cy="4873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50"/>
            </a:lvl1pPr>
            <a:lvl2pPr marL="321457" indent="0">
              <a:buNone/>
              <a:defRPr sz="1969"/>
            </a:lvl2pPr>
            <a:lvl3pPr marL="642915" indent="0">
              <a:buNone/>
              <a:defRPr sz="1687"/>
            </a:lvl3pPr>
            <a:lvl4pPr marL="964372" indent="0">
              <a:buNone/>
              <a:defRPr sz="1406"/>
            </a:lvl4pPr>
            <a:lvl5pPr marL="1285829" indent="0">
              <a:buNone/>
              <a:defRPr sz="1406"/>
            </a:lvl5pPr>
            <a:lvl6pPr marL="1607287" indent="0">
              <a:buNone/>
              <a:defRPr sz="1406"/>
            </a:lvl6pPr>
            <a:lvl7pPr marL="1928744" indent="0">
              <a:buNone/>
              <a:defRPr sz="1406"/>
            </a:lvl7pPr>
            <a:lvl8pPr marL="2250201" indent="0">
              <a:buNone/>
              <a:defRPr sz="1406"/>
            </a:lvl8pPr>
            <a:lvl9pPr marL="2571659" indent="0">
              <a:buNone/>
              <a:defRPr sz="1406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BD4B31-7AF9-4C62-A1A5-8D9896CC6C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391" y="2057177"/>
            <a:ext cx="3932039" cy="38118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/>
            </a:lvl1pPr>
            <a:lvl2pPr marL="321457" indent="0">
              <a:buNone/>
              <a:defRPr sz="984"/>
            </a:lvl2pPr>
            <a:lvl3pPr marL="642915" indent="0">
              <a:buNone/>
              <a:defRPr sz="844"/>
            </a:lvl3pPr>
            <a:lvl4pPr marL="964372" indent="0">
              <a:buNone/>
              <a:defRPr sz="703"/>
            </a:lvl4pPr>
            <a:lvl5pPr marL="1285829" indent="0">
              <a:buNone/>
              <a:defRPr sz="703"/>
            </a:lvl5pPr>
            <a:lvl6pPr marL="1607287" indent="0">
              <a:buNone/>
              <a:defRPr sz="703"/>
            </a:lvl6pPr>
            <a:lvl7pPr marL="1928744" indent="0">
              <a:buNone/>
              <a:defRPr sz="703"/>
            </a:lvl7pPr>
            <a:lvl8pPr marL="2250201" indent="0">
              <a:buNone/>
              <a:defRPr sz="703"/>
            </a:lvl8pPr>
            <a:lvl9pPr marL="2571659" indent="0">
              <a:buNone/>
              <a:defRPr sz="703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380829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80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>
            <a:extLst>
              <a:ext uri="{FF2B5EF4-FFF2-40B4-BE49-F238E27FC236}">
                <a16:creationId xmlns:a16="http://schemas.microsoft.com/office/drawing/2014/main" id="{8FB8298E-3E60-4878-8F25-2F45F13410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4261693"/>
            <a:ext cx="12180094" cy="1348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57799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eorgia" panose="02040502050405020303" pitchFamily="18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765150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marL="40182" indent="-40182" algn="ctr" rtl="0" fontAlgn="base">
        <a:spcBef>
          <a:spcPct val="0"/>
        </a:spcBef>
        <a:spcAft>
          <a:spcPct val="0"/>
        </a:spcAft>
        <a:defRPr sz="3937" b="1" i="1" kern="1200">
          <a:solidFill>
            <a:srgbClr val="EDEEDC"/>
          </a:solidFill>
          <a:latin typeface="+mj-lt"/>
          <a:ea typeface="+mj-ea"/>
          <a:cs typeface="+mj-cs"/>
          <a:sym typeface="Georgia" panose="02040502050405020303" pitchFamily="18" charset="0"/>
        </a:defRPr>
      </a:lvl1pPr>
      <a:lvl2pPr marL="40182" indent="-40182" algn="ctr" rtl="0" fontAlgn="base">
        <a:spcBef>
          <a:spcPct val="0"/>
        </a:spcBef>
        <a:spcAft>
          <a:spcPct val="0"/>
        </a:spcAft>
        <a:defRPr sz="3937" b="1" i="1">
          <a:solidFill>
            <a:srgbClr val="EDEEDC"/>
          </a:solidFill>
          <a:latin typeface="Georgia" panose="02040502050405020303" pitchFamily="18" charset="0"/>
          <a:ea typeface="ヒラギノ明朝 Pro W6" pitchFamily="16" charset="-128"/>
          <a:sym typeface="Georgia" panose="02040502050405020303" pitchFamily="18" charset="0"/>
        </a:defRPr>
      </a:lvl2pPr>
      <a:lvl3pPr marL="40182" indent="-40182" algn="ctr" rtl="0" fontAlgn="base">
        <a:spcBef>
          <a:spcPct val="0"/>
        </a:spcBef>
        <a:spcAft>
          <a:spcPct val="0"/>
        </a:spcAft>
        <a:defRPr sz="3937" b="1" i="1">
          <a:solidFill>
            <a:srgbClr val="EDEEDC"/>
          </a:solidFill>
          <a:latin typeface="Georgia" panose="02040502050405020303" pitchFamily="18" charset="0"/>
          <a:ea typeface="ヒラギノ明朝 Pro W6" pitchFamily="16" charset="-128"/>
          <a:sym typeface="Georgia" panose="02040502050405020303" pitchFamily="18" charset="0"/>
        </a:defRPr>
      </a:lvl3pPr>
      <a:lvl4pPr marL="40182" indent="-40182" algn="ctr" rtl="0" fontAlgn="base">
        <a:spcBef>
          <a:spcPct val="0"/>
        </a:spcBef>
        <a:spcAft>
          <a:spcPct val="0"/>
        </a:spcAft>
        <a:defRPr sz="3937" b="1" i="1">
          <a:solidFill>
            <a:srgbClr val="EDEEDC"/>
          </a:solidFill>
          <a:latin typeface="Georgia" panose="02040502050405020303" pitchFamily="18" charset="0"/>
          <a:ea typeface="ヒラギノ明朝 Pro W6" pitchFamily="16" charset="-128"/>
          <a:sym typeface="Georgia" panose="02040502050405020303" pitchFamily="18" charset="0"/>
        </a:defRPr>
      </a:lvl4pPr>
      <a:lvl5pPr marL="40182" indent="-40182" algn="ctr" rtl="0" fontAlgn="base">
        <a:spcBef>
          <a:spcPct val="0"/>
        </a:spcBef>
        <a:spcAft>
          <a:spcPct val="0"/>
        </a:spcAft>
        <a:defRPr sz="3937" b="1" i="1">
          <a:solidFill>
            <a:srgbClr val="EDEEDC"/>
          </a:solidFill>
          <a:latin typeface="Georgia" panose="02040502050405020303" pitchFamily="18" charset="0"/>
          <a:ea typeface="ヒラギノ明朝 Pro W6" pitchFamily="16" charset="-128"/>
          <a:sym typeface="Georgia" panose="02040502050405020303" pitchFamily="18" charset="0"/>
        </a:defRPr>
      </a:lvl5pPr>
      <a:lvl6pPr marL="361639" indent="-40182" algn="ctr" rtl="0" fontAlgn="base">
        <a:spcBef>
          <a:spcPct val="0"/>
        </a:spcBef>
        <a:spcAft>
          <a:spcPct val="0"/>
        </a:spcAft>
        <a:defRPr sz="3937" b="1" i="1">
          <a:solidFill>
            <a:srgbClr val="EDEEDC"/>
          </a:solidFill>
          <a:latin typeface="Georgia" panose="02040502050405020303" pitchFamily="18" charset="0"/>
          <a:ea typeface="ヒラギノ明朝 Pro W6" pitchFamily="16" charset="-128"/>
          <a:sym typeface="Georgia" panose="02040502050405020303" pitchFamily="18" charset="0"/>
        </a:defRPr>
      </a:lvl6pPr>
      <a:lvl7pPr marL="683097" indent="-40182" algn="ctr" rtl="0" fontAlgn="base">
        <a:spcBef>
          <a:spcPct val="0"/>
        </a:spcBef>
        <a:spcAft>
          <a:spcPct val="0"/>
        </a:spcAft>
        <a:defRPr sz="3937" b="1" i="1">
          <a:solidFill>
            <a:srgbClr val="EDEEDC"/>
          </a:solidFill>
          <a:latin typeface="Georgia" panose="02040502050405020303" pitchFamily="18" charset="0"/>
          <a:ea typeface="ヒラギノ明朝 Pro W6" pitchFamily="16" charset="-128"/>
          <a:sym typeface="Georgia" panose="02040502050405020303" pitchFamily="18" charset="0"/>
        </a:defRPr>
      </a:lvl7pPr>
      <a:lvl8pPr marL="1004554" indent="-40182" algn="ctr" rtl="0" fontAlgn="base">
        <a:spcBef>
          <a:spcPct val="0"/>
        </a:spcBef>
        <a:spcAft>
          <a:spcPct val="0"/>
        </a:spcAft>
        <a:defRPr sz="3937" b="1" i="1">
          <a:solidFill>
            <a:srgbClr val="EDEEDC"/>
          </a:solidFill>
          <a:latin typeface="Georgia" panose="02040502050405020303" pitchFamily="18" charset="0"/>
          <a:ea typeface="ヒラギノ明朝 Pro W6" pitchFamily="16" charset="-128"/>
          <a:sym typeface="Georgia" panose="02040502050405020303" pitchFamily="18" charset="0"/>
        </a:defRPr>
      </a:lvl8pPr>
      <a:lvl9pPr marL="1326011" indent="-40182" algn="ctr" rtl="0" fontAlgn="base">
        <a:spcBef>
          <a:spcPct val="0"/>
        </a:spcBef>
        <a:spcAft>
          <a:spcPct val="0"/>
        </a:spcAft>
        <a:defRPr sz="3937" b="1" i="1">
          <a:solidFill>
            <a:srgbClr val="EDEEDC"/>
          </a:solidFill>
          <a:latin typeface="Georgia" panose="02040502050405020303" pitchFamily="18" charset="0"/>
          <a:ea typeface="ヒラギノ明朝 Pro W6" pitchFamily="16" charset="-128"/>
          <a:sym typeface="Georgia" panose="02040502050405020303" pitchFamily="18" charset="0"/>
        </a:defRPr>
      </a:lvl9pPr>
    </p:titleStyle>
    <p:bodyStyle>
      <a:lvl1pPr marL="40182" algn="ctr" rtl="0" fontAlgn="base">
        <a:spcBef>
          <a:spcPts val="773"/>
        </a:spcBef>
        <a:spcAft>
          <a:spcPct val="0"/>
        </a:spcAft>
        <a:defRPr sz="3094" kern="1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497812" algn="ctr" rtl="0" fontAlgn="base">
        <a:spcBef>
          <a:spcPts val="633"/>
        </a:spcBef>
        <a:spcAft>
          <a:spcPct val="0"/>
        </a:spcAft>
        <a:defRPr sz="2672" kern="1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2pPr>
      <a:lvl3pPr marL="954327" algn="ctr" rtl="0" fontAlgn="base">
        <a:spcBef>
          <a:spcPts val="562"/>
        </a:spcBef>
        <a:spcAft>
          <a:spcPct val="0"/>
        </a:spcAft>
        <a:defRPr sz="2391" kern="1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3pPr>
      <a:lvl4pPr marL="1411957" algn="ctr" rtl="0" fontAlgn="base">
        <a:spcBef>
          <a:spcPts val="492"/>
        </a:spcBef>
        <a:spcAft>
          <a:spcPct val="0"/>
        </a:spcAft>
        <a:defRPr sz="1969" kern="1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4pPr>
      <a:lvl5pPr marL="1868471" algn="ctr" rtl="0" fontAlgn="base">
        <a:spcBef>
          <a:spcPts val="492"/>
        </a:spcBef>
        <a:spcAft>
          <a:spcPct val="0"/>
        </a:spcAft>
        <a:defRPr sz="1969" kern="1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5pPr>
      <a:lvl6pPr marL="1768015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2089473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410930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732387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5E714127-9E30-4047-A90C-0AD50AF4E9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7219" y="0"/>
            <a:ext cx="10977563" cy="1722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57799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eorgia" panose="02040502050405020303" pitchFamily="18" charset="0"/>
              </a:rPr>
              <a:t>Click to edit Master title style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1F0E303E-91B7-4121-AD22-E448D53112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976937" y="1982391"/>
            <a:ext cx="559593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180848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Arial" panose="020B0604020202020204" pitchFamily="34" charset="0"/>
              </a:rPr>
              <a:t>Edit Master text styles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Second level</a:t>
            </a:r>
          </a:p>
          <a:p>
            <a:pPr lvl="2"/>
            <a:r>
              <a:rPr lang="en-US" altLang="en-US">
                <a:sym typeface="Arial" panose="020B0604020202020204" pitchFamily="34" charset="0"/>
              </a:rPr>
              <a:t>Third level</a:t>
            </a:r>
          </a:p>
          <a:p>
            <a:pPr lvl="3"/>
            <a:r>
              <a:rPr lang="en-US" altLang="en-US">
                <a:sym typeface="Arial" panose="020B0604020202020204" pitchFamily="34" charset="0"/>
              </a:rPr>
              <a:t>Fourth level</a:t>
            </a:r>
          </a:p>
          <a:p>
            <a:pPr lvl="4"/>
            <a:r>
              <a:rPr lang="en-US" altLang="en-US">
                <a:sym typeface="Arial" panose="020B0604020202020204" pitchFamily="34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361408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marL="40182" indent="-40182" algn="ctr" rtl="0" eaLnBrk="1" fontAlgn="base" hangingPunct="1">
        <a:spcBef>
          <a:spcPct val="0"/>
        </a:spcBef>
        <a:spcAft>
          <a:spcPct val="0"/>
        </a:spcAft>
        <a:defRPr sz="3937" b="1" i="1" kern="1200">
          <a:solidFill>
            <a:srgbClr val="EDEEDC"/>
          </a:solidFill>
          <a:latin typeface="+mj-lt"/>
          <a:ea typeface="+mj-ea"/>
          <a:cs typeface="+mj-cs"/>
          <a:sym typeface="Georgia" panose="02040502050405020303" pitchFamily="18" charset="0"/>
        </a:defRPr>
      </a:lvl1pPr>
      <a:lvl2pPr marL="40182" indent="-40182" algn="ctr" rtl="0" eaLnBrk="1" fontAlgn="base" hangingPunct="1">
        <a:spcBef>
          <a:spcPct val="0"/>
        </a:spcBef>
        <a:spcAft>
          <a:spcPct val="0"/>
        </a:spcAft>
        <a:defRPr sz="3937" b="1" i="1">
          <a:solidFill>
            <a:srgbClr val="EDEEDC"/>
          </a:solidFill>
          <a:latin typeface="Georgia" panose="02040502050405020303" pitchFamily="18" charset="0"/>
          <a:ea typeface="ヒラギノ明朝 Pro W6" pitchFamily="16" charset="-128"/>
          <a:sym typeface="Georgia" panose="02040502050405020303" pitchFamily="18" charset="0"/>
        </a:defRPr>
      </a:lvl2pPr>
      <a:lvl3pPr marL="40182" indent="-40182" algn="ctr" rtl="0" eaLnBrk="1" fontAlgn="base" hangingPunct="1">
        <a:spcBef>
          <a:spcPct val="0"/>
        </a:spcBef>
        <a:spcAft>
          <a:spcPct val="0"/>
        </a:spcAft>
        <a:defRPr sz="3937" b="1" i="1">
          <a:solidFill>
            <a:srgbClr val="EDEEDC"/>
          </a:solidFill>
          <a:latin typeface="Georgia" panose="02040502050405020303" pitchFamily="18" charset="0"/>
          <a:ea typeface="ヒラギノ明朝 Pro W6" pitchFamily="16" charset="-128"/>
          <a:sym typeface="Georgia" panose="02040502050405020303" pitchFamily="18" charset="0"/>
        </a:defRPr>
      </a:lvl3pPr>
      <a:lvl4pPr marL="40182" indent="-40182" algn="ctr" rtl="0" eaLnBrk="1" fontAlgn="base" hangingPunct="1">
        <a:spcBef>
          <a:spcPct val="0"/>
        </a:spcBef>
        <a:spcAft>
          <a:spcPct val="0"/>
        </a:spcAft>
        <a:defRPr sz="3937" b="1" i="1">
          <a:solidFill>
            <a:srgbClr val="EDEEDC"/>
          </a:solidFill>
          <a:latin typeface="Georgia" panose="02040502050405020303" pitchFamily="18" charset="0"/>
          <a:ea typeface="ヒラギノ明朝 Pro W6" pitchFamily="16" charset="-128"/>
          <a:sym typeface="Georgia" panose="02040502050405020303" pitchFamily="18" charset="0"/>
        </a:defRPr>
      </a:lvl4pPr>
      <a:lvl5pPr marL="40182" indent="-40182" algn="ctr" rtl="0" eaLnBrk="1" fontAlgn="base" hangingPunct="1">
        <a:spcBef>
          <a:spcPct val="0"/>
        </a:spcBef>
        <a:spcAft>
          <a:spcPct val="0"/>
        </a:spcAft>
        <a:defRPr sz="3937" b="1" i="1">
          <a:solidFill>
            <a:srgbClr val="EDEEDC"/>
          </a:solidFill>
          <a:latin typeface="Georgia" panose="02040502050405020303" pitchFamily="18" charset="0"/>
          <a:ea typeface="ヒラギノ明朝 Pro W6" pitchFamily="16" charset="-128"/>
          <a:sym typeface="Georgia" panose="02040502050405020303" pitchFamily="18" charset="0"/>
        </a:defRPr>
      </a:lvl5pPr>
      <a:lvl6pPr marL="361639" indent="-40182" algn="ctr" rtl="0" eaLnBrk="1" fontAlgn="base" hangingPunct="1">
        <a:spcBef>
          <a:spcPct val="0"/>
        </a:spcBef>
        <a:spcAft>
          <a:spcPct val="0"/>
        </a:spcAft>
        <a:defRPr sz="3937" b="1" i="1">
          <a:solidFill>
            <a:srgbClr val="EDEEDC"/>
          </a:solidFill>
          <a:latin typeface="Georgia" panose="02040502050405020303" pitchFamily="18" charset="0"/>
          <a:ea typeface="ヒラギノ明朝 Pro W6" pitchFamily="16" charset="-128"/>
          <a:sym typeface="Georgia" panose="02040502050405020303" pitchFamily="18" charset="0"/>
        </a:defRPr>
      </a:lvl6pPr>
      <a:lvl7pPr marL="683097" indent="-40182" algn="ctr" rtl="0" eaLnBrk="1" fontAlgn="base" hangingPunct="1">
        <a:spcBef>
          <a:spcPct val="0"/>
        </a:spcBef>
        <a:spcAft>
          <a:spcPct val="0"/>
        </a:spcAft>
        <a:defRPr sz="3937" b="1" i="1">
          <a:solidFill>
            <a:srgbClr val="EDEEDC"/>
          </a:solidFill>
          <a:latin typeface="Georgia" panose="02040502050405020303" pitchFamily="18" charset="0"/>
          <a:ea typeface="ヒラギノ明朝 Pro W6" pitchFamily="16" charset="-128"/>
          <a:sym typeface="Georgia" panose="02040502050405020303" pitchFamily="18" charset="0"/>
        </a:defRPr>
      </a:lvl7pPr>
      <a:lvl8pPr marL="1004554" indent="-40182" algn="ctr" rtl="0" eaLnBrk="1" fontAlgn="base" hangingPunct="1">
        <a:spcBef>
          <a:spcPct val="0"/>
        </a:spcBef>
        <a:spcAft>
          <a:spcPct val="0"/>
        </a:spcAft>
        <a:defRPr sz="3937" b="1" i="1">
          <a:solidFill>
            <a:srgbClr val="EDEEDC"/>
          </a:solidFill>
          <a:latin typeface="Georgia" panose="02040502050405020303" pitchFamily="18" charset="0"/>
          <a:ea typeface="ヒラギノ明朝 Pro W6" pitchFamily="16" charset="-128"/>
          <a:sym typeface="Georgia" panose="02040502050405020303" pitchFamily="18" charset="0"/>
        </a:defRPr>
      </a:lvl8pPr>
      <a:lvl9pPr marL="1326011" indent="-40182" algn="ctr" rtl="0" eaLnBrk="1" fontAlgn="base" hangingPunct="1">
        <a:spcBef>
          <a:spcPct val="0"/>
        </a:spcBef>
        <a:spcAft>
          <a:spcPct val="0"/>
        </a:spcAft>
        <a:defRPr sz="3937" b="1" i="1">
          <a:solidFill>
            <a:srgbClr val="EDEEDC"/>
          </a:solidFill>
          <a:latin typeface="Georgia" panose="02040502050405020303" pitchFamily="18" charset="0"/>
          <a:ea typeface="ヒラギノ明朝 Pro W6" pitchFamily="16" charset="-128"/>
          <a:sym typeface="Georgia" panose="02040502050405020303" pitchFamily="18" charset="0"/>
        </a:defRPr>
      </a:lvl9pPr>
    </p:titleStyle>
    <p:bodyStyle>
      <a:lvl1pPr marL="342665" indent="-338200" algn="l" rtl="0" eaLnBrk="1" fontAlgn="base" hangingPunct="1">
        <a:spcBef>
          <a:spcPts val="773"/>
        </a:spcBef>
        <a:spcAft>
          <a:spcPct val="0"/>
        </a:spcAft>
        <a:buSzPct val="100000"/>
        <a:buFont typeface="Lucida Grande" pitchFamily="16" charset="0"/>
        <a:buChar char="•"/>
        <a:defRPr sz="3094" kern="1200">
          <a:solidFill>
            <a:srgbClr val="EDEEDC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737790" indent="-275695" algn="l" rtl="0" eaLnBrk="1" fontAlgn="base" hangingPunct="1">
        <a:spcBef>
          <a:spcPts val="633"/>
        </a:spcBef>
        <a:spcAft>
          <a:spcPct val="0"/>
        </a:spcAft>
        <a:buSzPct val="100000"/>
        <a:buFont typeface="Lucida Grande" pitchFamily="16" charset="0"/>
        <a:buChar char="–"/>
        <a:defRPr sz="2672" kern="1200">
          <a:solidFill>
            <a:srgbClr val="EDEEDC"/>
          </a:solidFill>
          <a:latin typeface="+mn-lt"/>
          <a:ea typeface="+mn-ea"/>
          <a:cs typeface="+mn-cs"/>
          <a:sym typeface="Arial" panose="020B0604020202020204" pitchFamily="34" charset="0"/>
        </a:defRPr>
      </a:lvl2pPr>
      <a:lvl3pPr marL="1147424" indent="-228815" algn="l" rtl="0" eaLnBrk="1" fontAlgn="base" hangingPunct="1">
        <a:spcBef>
          <a:spcPts val="562"/>
        </a:spcBef>
        <a:spcAft>
          <a:spcPct val="0"/>
        </a:spcAft>
        <a:buSzPct val="100000"/>
        <a:buFont typeface="Lucida Grande" pitchFamily="16" charset="0"/>
        <a:buChar char="•"/>
        <a:defRPr sz="2391" kern="1200">
          <a:solidFill>
            <a:srgbClr val="EDEEDC"/>
          </a:solidFill>
          <a:latin typeface="+mn-lt"/>
          <a:ea typeface="+mn-ea"/>
          <a:cs typeface="+mn-cs"/>
          <a:sym typeface="Arial" panose="020B0604020202020204" pitchFamily="34" charset="0"/>
        </a:defRPr>
      </a:lvl3pPr>
      <a:lvl4pPr marL="1602822" indent="-226583" algn="l" rtl="0" eaLnBrk="1" fontAlgn="base" hangingPunct="1">
        <a:spcBef>
          <a:spcPts val="492"/>
        </a:spcBef>
        <a:spcAft>
          <a:spcPct val="0"/>
        </a:spcAft>
        <a:buSzPct val="100000"/>
        <a:buFont typeface="Lucida Grande" pitchFamily="16" charset="0"/>
        <a:buChar char="–"/>
        <a:defRPr sz="1969" kern="1200">
          <a:solidFill>
            <a:srgbClr val="EDEEDC"/>
          </a:solidFill>
          <a:latin typeface="+mn-lt"/>
          <a:ea typeface="+mn-ea"/>
          <a:cs typeface="+mn-cs"/>
          <a:sym typeface="Arial" panose="020B0604020202020204" pitchFamily="34" charset="0"/>
        </a:defRPr>
      </a:lvl4pPr>
      <a:lvl5pPr marL="2059336" indent="-226583" algn="l" rtl="0" eaLnBrk="1" fontAlgn="base" hangingPunct="1">
        <a:spcBef>
          <a:spcPts val="492"/>
        </a:spcBef>
        <a:spcAft>
          <a:spcPct val="0"/>
        </a:spcAft>
        <a:buSzPct val="100000"/>
        <a:buFont typeface="Lucida Grande" pitchFamily="16" charset="0"/>
        <a:buChar char="»"/>
        <a:defRPr sz="1969" kern="1200">
          <a:solidFill>
            <a:srgbClr val="EDEEDC"/>
          </a:solidFill>
          <a:latin typeface="+mn-lt"/>
          <a:ea typeface="+mn-ea"/>
          <a:cs typeface="+mn-cs"/>
          <a:sym typeface="Arial" panose="020B0604020202020204" pitchFamily="34" charset="0"/>
        </a:defRPr>
      </a:lvl5pPr>
      <a:lvl6pPr marL="1768015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2089473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410930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732387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>
            <a:extLst>
              <a:ext uri="{FF2B5EF4-FFF2-40B4-BE49-F238E27FC236}">
                <a16:creationId xmlns:a16="http://schemas.microsoft.com/office/drawing/2014/main" id="{882A14A7-EB05-4191-A63C-FB9D09B3BB0A}"/>
              </a:ext>
            </a:extLst>
          </p:cNvPr>
          <p:cNvGrpSpPr>
            <a:grpSpLocks/>
          </p:cNvGrpSpPr>
          <p:nvPr/>
        </p:nvGrpSpPr>
        <p:grpSpPr bwMode="auto">
          <a:xfrm>
            <a:off x="1" y="0"/>
            <a:ext cx="9656233" cy="1981200"/>
            <a:chOff x="0" y="0"/>
            <a:chExt cx="4562" cy="1248"/>
          </a:xfrm>
        </p:grpSpPr>
        <p:sp>
          <p:nvSpPr>
            <p:cNvPr id="13315" name="Freeform 3">
              <a:extLst>
                <a:ext uri="{FF2B5EF4-FFF2-40B4-BE49-F238E27FC236}">
                  <a16:creationId xmlns:a16="http://schemas.microsoft.com/office/drawing/2014/main" id="{DBD6EEE3-BFA2-4357-A2D3-9D992DAD0BE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charset="0"/>
              </a:endParaRPr>
            </a:p>
          </p:txBody>
        </p:sp>
        <p:sp>
          <p:nvSpPr>
            <p:cNvPr id="2057" name="Freeform 4">
              <a:extLst>
                <a:ext uri="{FF2B5EF4-FFF2-40B4-BE49-F238E27FC236}">
                  <a16:creationId xmlns:a16="http://schemas.microsoft.com/office/drawing/2014/main" id="{54729287-D7AC-441F-9E85-2229E99F72C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13317" name="Rectangle 5">
            <a:extLst>
              <a:ext uri="{FF2B5EF4-FFF2-40B4-BE49-F238E27FC236}">
                <a16:creationId xmlns:a16="http://schemas.microsoft.com/office/drawing/2014/main" id="{02267009-B2AC-4A82-9398-029E1C117E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01C69588-E7BF-41BC-92A6-2EBA664C1C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9" name="Rectangle 7">
            <a:extLst>
              <a:ext uri="{FF2B5EF4-FFF2-40B4-BE49-F238E27FC236}">
                <a16:creationId xmlns:a16="http://schemas.microsoft.com/office/drawing/2014/main" id="{AC72F3F8-B985-4977-A042-40E1E74FCE4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20" name="Rectangle 8">
            <a:extLst>
              <a:ext uri="{FF2B5EF4-FFF2-40B4-BE49-F238E27FC236}">
                <a16:creationId xmlns:a16="http://schemas.microsoft.com/office/drawing/2014/main" id="{19FDDF62-A960-4A2D-AAC9-085AF629383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21" name="Rectangle 9">
            <a:extLst>
              <a:ext uri="{FF2B5EF4-FFF2-40B4-BE49-F238E27FC236}">
                <a16:creationId xmlns:a16="http://schemas.microsoft.com/office/drawing/2014/main" id="{01D90907-D192-4C6F-8E85-EF09582612B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D7B72F4A-3D32-4CEB-B8E3-A4F3878B3A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429383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DDAA6480-7F12-440D-A7F2-5BE08BE65080}"/>
              </a:ext>
            </a:extLst>
          </p:cNvPr>
          <p:cNvGrpSpPr>
            <a:grpSpLocks/>
          </p:cNvGrpSpPr>
          <p:nvPr/>
        </p:nvGrpSpPr>
        <p:grpSpPr bwMode="auto">
          <a:xfrm>
            <a:off x="1" y="0"/>
            <a:ext cx="9656233" cy="1981200"/>
            <a:chOff x="0" y="0"/>
            <a:chExt cx="4562" cy="1248"/>
          </a:xfrm>
        </p:grpSpPr>
        <p:sp>
          <p:nvSpPr>
            <p:cNvPr id="13315" name="Freeform 3">
              <a:extLst>
                <a:ext uri="{FF2B5EF4-FFF2-40B4-BE49-F238E27FC236}">
                  <a16:creationId xmlns:a16="http://schemas.microsoft.com/office/drawing/2014/main" id="{741E70E0-E501-4718-BD72-550FFD5DC36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Tahoma" charset="0"/>
              </a:endParaRPr>
            </a:p>
          </p:txBody>
        </p:sp>
        <p:sp>
          <p:nvSpPr>
            <p:cNvPr id="1033" name="Freeform 4">
              <a:extLst>
                <a:ext uri="{FF2B5EF4-FFF2-40B4-BE49-F238E27FC236}">
                  <a16:creationId xmlns:a16="http://schemas.microsoft.com/office/drawing/2014/main" id="{A60567BA-F964-4659-891F-EA9D26D74B9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13317" name="Rectangle 5">
            <a:extLst>
              <a:ext uri="{FF2B5EF4-FFF2-40B4-BE49-F238E27FC236}">
                <a16:creationId xmlns:a16="http://schemas.microsoft.com/office/drawing/2014/main" id="{BAC4E395-5493-4979-AED2-BAD1E5F49D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0A7DD942-D0EF-4A2F-B939-02136EF0AD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9" name="Rectangle 7">
            <a:extLst>
              <a:ext uri="{FF2B5EF4-FFF2-40B4-BE49-F238E27FC236}">
                <a16:creationId xmlns:a16="http://schemas.microsoft.com/office/drawing/2014/main" id="{5AA3621F-F97C-4FE2-8A1A-2A6EAD6F537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20" name="Rectangle 8">
            <a:extLst>
              <a:ext uri="{FF2B5EF4-FFF2-40B4-BE49-F238E27FC236}">
                <a16:creationId xmlns:a16="http://schemas.microsoft.com/office/drawing/2014/main" id="{F368172B-2051-42E7-82EE-9DB3D503C86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21" name="Rectangle 9">
            <a:extLst>
              <a:ext uri="{FF2B5EF4-FFF2-40B4-BE49-F238E27FC236}">
                <a16:creationId xmlns:a16="http://schemas.microsoft.com/office/drawing/2014/main" id="{E3738C29-3794-4218-892B-CA206D0DA44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6E347733-2098-4B60-ABDE-5085FE901C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637118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16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11277600" y="5486400"/>
            <a:ext cx="9144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FEC72BF-61F5-459C-B549-D921B8FBE48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10510428" y="3987800"/>
            <a:ext cx="2367281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474869" y="1584960"/>
            <a:ext cx="2438399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942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0E81F30-8FC8-4841-8404-4DC79218B945}"/>
              </a:ext>
            </a:extLst>
          </p:cNvPr>
          <p:cNvSpPr/>
          <p:nvPr userDrawn="1"/>
        </p:nvSpPr>
        <p:spPr>
          <a:xfrm>
            <a:off x="11793520" y="0"/>
            <a:ext cx="3527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3D29F65-481C-4C80-BB65-121E5AED26B5}"/>
              </a:ext>
            </a:extLst>
          </p:cNvPr>
          <p:cNvSpPr/>
          <p:nvPr userDrawn="1"/>
        </p:nvSpPr>
        <p:spPr>
          <a:xfrm>
            <a:off x="11844618" y="6249961"/>
            <a:ext cx="230420" cy="460402"/>
          </a:xfrm>
          <a:prstGeom prst="roundRect">
            <a:avLst>
              <a:gd name="adj" fmla="val 7366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C39664-EB8B-4A32-915A-D4308F792772}"/>
              </a:ext>
            </a:extLst>
          </p:cNvPr>
          <p:cNvSpPr/>
          <p:nvPr userDrawn="1"/>
        </p:nvSpPr>
        <p:spPr>
          <a:xfrm rot="5400000">
            <a:off x="8740140" y="3406142"/>
            <a:ext cx="6857999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6C03AE-289A-4BCC-971C-3400028C8764}"/>
              </a:ext>
            </a:extLst>
          </p:cNvPr>
          <p:cNvSpPr/>
          <p:nvPr userDrawn="1"/>
        </p:nvSpPr>
        <p:spPr>
          <a:xfrm rot="5400000">
            <a:off x="8694713" y="3406143"/>
            <a:ext cx="6857999" cy="4572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alpha val="0"/>
                </a:schemeClr>
              </a:gs>
              <a:gs pos="100000">
                <a:schemeClr val="bg1">
                  <a:lumMod val="65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/>
              <a:t>Click to edit page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61483"/>
            <a:ext cx="5484930" cy="20153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7656" y="6277243"/>
            <a:ext cx="464344" cy="400188"/>
          </a:xfrm>
          <a:prstGeom prst="roundRect">
            <a:avLst>
              <a:gd name="adj" fmla="val 9526"/>
            </a:avLst>
          </a:prstGeom>
          <a:gradFill>
            <a:gsLst>
              <a:gs pos="20000">
                <a:schemeClr val="tx1">
                  <a:lumMod val="75000"/>
                  <a:lumOff val="25000"/>
                </a:schemeClr>
              </a:gs>
              <a:gs pos="82000">
                <a:schemeClr val="tx1"/>
              </a:gs>
            </a:gsLst>
            <a:lin ang="3000000" scaled="0"/>
          </a:gradFill>
          <a:ln w="6350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29830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  <p:sldLayoutId id="2147483770" r:id="rId18"/>
    <p:sldLayoutId id="2147483771" r:id="rId19"/>
    <p:sldLayoutId id="2147483772" r:id="rId20"/>
    <p:sldLayoutId id="2147483773" r:id="rId21"/>
    <p:sldLayoutId id="2147483774" r:id="rId22"/>
    <p:sldLayoutId id="2147483776" r:id="rId23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mailto:dklinedinst@ccosda.org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4577FB22-29AF-40BA-A1E1-ED9430B404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22227" y="4243834"/>
            <a:ext cx="8938617" cy="1473398"/>
          </a:xfrm>
          <a:ln/>
        </p:spPr>
        <p:txBody>
          <a:bodyPr vert="horz" wrap="square" lIns="0" tIns="0" rIns="81280" bIns="0" numCol="1" anchor="ctr" anchorCtr="0" compatLnSpc="1">
            <a:prstTxWarp prst="textNoShape">
              <a:avLst/>
            </a:prstTxWarp>
          </a:bodyPr>
          <a:lstStyle/>
          <a:p>
            <a:pPr marL="0" indent="0"/>
            <a:r>
              <a:rPr lang="en-US" altLang="en-US" dirty="0"/>
              <a:t>The Importance of Evangelistic Visitation</a:t>
            </a:r>
          </a:p>
        </p:txBody>
      </p:sp>
    </p:spTree>
    <p:extLst>
      <p:ext uri="{BB962C8B-B14F-4D97-AF65-F5344CB8AC3E}">
        <p14:creationId xmlns:p14="http://schemas.microsoft.com/office/powerpoint/2010/main" val="1447155882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>
            <a:extLst>
              <a:ext uri="{FF2B5EF4-FFF2-40B4-BE49-F238E27FC236}">
                <a16:creationId xmlns:a16="http://schemas.microsoft.com/office/drawing/2014/main" id="{E5EF9EC6-5F0C-4186-8736-4D9240B7B0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wrap="square" anchor="ctr">
            <a:normAutofit/>
          </a:bodyPr>
          <a:lstStyle/>
          <a:p>
            <a:pPr eaLnBrk="1" hangingPunct="1">
              <a:defRPr/>
            </a:pPr>
            <a:r>
              <a:rPr lang="en-US"/>
              <a:t>Tracking Attendance</a:t>
            </a:r>
          </a:p>
        </p:txBody>
      </p:sp>
      <p:sp>
        <p:nvSpPr>
          <p:cNvPr id="52229" name="Rectangle 5">
            <a:extLst>
              <a:ext uri="{FF2B5EF4-FFF2-40B4-BE49-F238E27FC236}">
                <a16:creationId xmlns:a16="http://schemas.microsoft.com/office/drawing/2014/main" id="{07753825-971A-4FAD-8E1A-E8C693FE55C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09600" y="1895475"/>
            <a:ext cx="5384800" cy="4495800"/>
          </a:xfrm>
        </p:spPr>
        <p:txBody>
          <a:bodyPr wrap="square" anchor="t">
            <a:normAutofit/>
          </a:bodyPr>
          <a:lstStyle/>
          <a:p>
            <a:pPr eaLnBrk="1" hangingPunct="1">
              <a:defRPr/>
            </a:pPr>
            <a:r>
              <a:rPr lang="en-US" dirty="0"/>
              <a:t>It holds your membership accountable.     </a:t>
            </a:r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r>
              <a:rPr lang="en-US" dirty="0"/>
              <a:t>These names get added to your church interest list.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9A1535-F968-4788-88BD-EE6F30E25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257" y="2095500"/>
            <a:ext cx="5953051" cy="31997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5823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>
            <a:extLst>
              <a:ext uri="{FF2B5EF4-FFF2-40B4-BE49-F238E27FC236}">
                <a16:creationId xmlns:a16="http://schemas.microsoft.com/office/drawing/2014/main" id="{E5EF9EC6-5F0C-4186-8736-4D9240B7B0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7163" y="-104775"/>
            <a:ext cx="10972800" cy="1143000"/>
          </a:xfrm>
        </p:spPr>
        <p:txBody>
          <a:bodyPr wrap="square" anchor="ctr">
            <a:normAutofit/>
          </a:bodyPr>
          <a:lstStyle/>
          <a:p>
            <a:pPr eaLnBrk="1" hangingPunct="1">
              <a:defRPr/>
            </a:pPr>
            <a:r>
              <a:rPr lang="en-US" dirty="0"/>
              <a:t>GetDisciples.com</a:t>
            </a:r>
          </a:p>
        </p:txBody>
      </p:sp>
      <p:sp>
        <p:nvSpPr>
          <p:cNvPr id="52229" name="Rectangle 5">
            <a:extLst>
              <a:ext uri="{FF2B5EF4-FFF2-40B4-BE49-F238E27FC236}">
                <a16:creationId xmlns:a16="http://schemas.microsoft.com/office/drawing/2014/main" id="{07753825-971A-4FAD-8E1A-E8C693FE55C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09600" y="1895475"/>
            <a:ext cx="5384800" cy="4495800"/>
          </a:xfrm>
        </p:spPr>
        <p:txBody>
          <a:bodyPr wrap="square" anchor="t">
            <a:normAutofit/>
          </a:bodyPr>
          <a:lstStyle/>
          <a:p>
            <a:pPr eaLnBrk="1" hangingPunct="1">
              <a:defRPr/>
            </a:pPr>
            <a:r>
              <a:rPr lang="en-US" dirty="0"/>
              <a:t>Keeping track of attendance is absolutely essential.   </a:t>
            </a:r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r>
              <a:rPr lang="en-US" dirty="0"/>
              <a:t>It helps you to know who is the most interested and how to prioritize your visits.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1C3728-07D3-4D7E-B448-4D7AD5407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764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5395C2-3692-4A50-9AE8-65AEF6038C84}"/>
              </a:ext>
            </a:extLst>
          </p:cNvPr>
          <p:cNvSpPr txBox="1"/>
          <p:nvPr/>
        </p:nvSpPr>
        <p:spPr>
          <a:xfrm>
            <a:off x="1" y="2641600"/>
            <a:ext cx="12025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masis MT Pro Black" panose="02040A04050005020304" pitchFamily="18" charset="0"/>
              </a:rPr>
              <a:t>GetDisciples.com</a:t>
            </a:r>
          </a:p>
        </p:txBody>
      </p:sp>
    </p:spTree>
    <p:extLst>
      <p:ext uri="{BB962C8B-B14F-4D97-AF65-F5344CB8AC3E}">
        <p14:creationId xmlns:p14="http://schemas.microsoft.com/office/powerpoint/2010/main" val="69236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>
            <a:extLst>
              <a:ext uri="{FF2B5EF4-FFF2-40B4-BE49-F238E27FC236}">
                <a16:creationId xmlns:a16="http://schemas.microsoft.com/office/drawing/2014/main" id="{E5EF9EC6-5F0C-4186-8736-4D9240B7B0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7163" y="-104775"/>
            <a:ext cx="10972800" cy="1143000"/>
          </a:xfrm>
        </p:spPr>
        <p:txBody>
          <a:bodyPr wrap="square" anchor="ctr">
            <a:normAutofit/>
          </a:bodyPr>
          <a:lstStyle/>
          <a:p>
            <a:pPr eaLnBrk="1" hangingPunct="1">
              <a:defRPr/>
            </a:pPr>
            <a:r>
              <a:rPr lang="en-US" dirty="0"/>
              <a:t>GetDisciples.com</a:t>
            </a:r>
          </a:p>
        </p:txBody>
      </p:sp>
      <p:sp>
        <p:nvSpPr>
          <p:cNvPr id="52229" name="Rectangle 5">
            <a:extLst>
              <a:ext uri="{FF2B5EF4-FFF2-40B4-BE49-F238E27FC236}">
                <a16:creationId xmlns:a16="http://schemas.microsoft.com/office/drawing/2014/main" id="{07753825-971A-4FAD-8E1A-E8C693FE55C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09600" y="1895475"/>
            <a:ext cx="5384800" cy="4495800"/>
          </a:xfrm>
        </p:spPr>
        <p:txBody>
          <a:bodyPr wrap="square" anchor="t">
            <a:normAutofit/>
          </a:bodyPr>
          <a:lstStyle/>
          <a:p>
            <a:pPr eaLnBrk="1" hangingPunct="1">
              <a:defRPr/>
            </a:pPr>
            <a:r>
              <a:rPr lang="en-US" dirty="0"/>
              <a:t>Keeping track of attendance is absolutely essential.   </a:t>
            </a:r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r>
              <a:rPr lang="en-US" dirty="0"/>
              <a:t>It helps you to know who is the most interested and how to prioritize your visits.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5395C2-3692-4A50-9AE8-65AEF6038C84}"/>
              </a:ext>
            </a:extLst>
          </p:cNvPr>
          <p:cNvSpPr txBox="1"/>
          <p:nvPr/>
        </p:nvSpPr>
        <p:spPr>
          <a:xfrm>
            <a:off x="1" y="2641600"/>
            <a:ext cx="12025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GetDisciples.com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ABF900-71E7-432F-BCE1-451C02DFE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30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>
            <a:extLst>
              <a:ext uri="{FF2B5EF4-FFF2-40B4-BE49-F238E27FC236}">
                <a16:creationId xmlns:a16="http://schemas.microsoft.com/office/drawing/2014/main" id="{E5EF9EC6-5F0C-4186-8736-4D9240B7B0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wrap="square" anchor="ctr">
            <a:normAutofit/>
          </a:bodyPr>
          <a:lstStyle/>
          <a:p>
            <a:pPr eaLnBrk="1" hangingPunct="1">
              <a:defRPr/>
            </a:pPr>
            <a:r>
              <a:rPr lang="en-US"/>
              <a:t>Visitation Before the Meetings Begin</a:t>
            </a:r>
          </a:p>
        </p:txBody>
      </p:sp>
      <p:sp>
        <p:nvSpPr>
          <p:cNvPr id="52229" name="Rectangle 5">
            <a:extLst>
              <a:ext uri="{FF2B5EF4-FFF2-40B4-BE49-F238E27FC236}">
                <a16:creationId xmlns:a16="http://schemas.microsoft.com/office/drawing/2014/main" id="{07753825-971A-4FAD-8E1A-E8C693FE55C5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 wrap="square" anchor="t">
            <a:normAutofit/>
          </a:bodyPr>
          <a:lstStyle/>
          <a:p>
            <a:pPr eaLnBrk="1" hangingPunct="1">
              <a:defRPr/>
            </a:pPr>
            <a:r>
              <a:rPr lang="en-US"/>
              <a:t>1-2 weeks before the meetings, you should visit your best interests and give them a personal invitation with a professional looking flyer. </a:t>
            </a:r>
          </a:p>
          <a:p>
            <a:pPr eaLnBrk="1" hangingPunct="1">
              <a:defRPr/>
            </a:pPr>
            <a:endParaRPr lang="en-US"/>
          </a:p>
          <a:p>
            <a:pPr eaLnBrk="1" hangingPunct="1">
              <a:defRPr/>
            </a:pPr>
            <a:r>
              <a:rPr lang="en-US"/>
              <a:t>This can be done by the pastor, elders, or the church visitation team.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0A203D-A4AA-41E7-880A-4F8CCECD22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96" r="2" b="2"/>
          <a:stretch/>
        </p:blipFill>
        <p:spPr>
          <a:xfrm>
            <a:off x="6193368" y="2174875"/>
            <a:ext cx="5389033" cy="39512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6933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>
            <a:extLst>
              <a:ext uri="{FF2B5EF4-FFF2-40B4-BE49-F238E27FC236}">
                <a16:creationId xmlns:a16="http://schemas.microsoft.com/office/drawing/2014/main" id="{E5EF9EC6-5F0C-4186-8736-4D9240B7B0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96838"/>
            <a:ext cx="12275127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/>
              <a:t>Early Visitation During the Meetings</a:t>
            </a:r>
            <a:br>
              <a:rPr lang="en-US" sz="4000" dirty="0"/>
            </a:br>
            <a:r>
              <a:rPr lang="en-US" sz="3200" i="1" dirty="0"/>
              <a:t>The first 7-10 days</a:t>
            </a:r>
          </a:p>
        </p:txBody>
      </p:sp>
      <p:sp>
        <p:nvSpPr>
          <p:cNvPr id="52229" name="Rectangle 5">
            <a:extLst>
              <a:ext uri="{FF2B5EF4-FFF2-40B4-BE49-F238E27FC236}">
                <a16:creationId xmlns:a16="http://schemas.microsoft.com/office/drawing/2014/main" id="{07753825-971A-4FAD-8E1A-E8C693FE55C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930814"/>
            <a:ext cx="6483626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Visit them at the meetings and give them the gift book.   </a:t>
            </a:r>
          </a:p>
          <a:p>
            <a:pPr eaLnBrk="1" hangingPunct="1">
              <a:defRPr/>
            </a:pPr>
            <a:endParaRPr lang="en-US" sz="2800" dirty="0"/>
          </a:p>
          <a:p>
            <a:pPr eaLnBrk="1" hangingPunct="1">
              <a:defRPr/>
            </a:pPr>
            <a:r>
              <a:rPr lang="en-US" sz="2800" dirty="0"/>
              <a:t>This means you are intentionally connecting with people before and after the evening program.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0BAF8D-A6B5-8A8B-B094-8E8C298FB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2151" y="1583903"/>
            <a:ext cx="2822693" cy="449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63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>
            <a:extLst>
              <a:ext uri="{FF2B5EF4-FFF2-40B4-BE49-F238E27FC236}">
                <a16:creationId xmlns:a16="http://schemas.microsoft.com/office/drawing/2014/main" id="{E5EF9EC6-5F0C-4186-8736-4D9240B7B0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wrap="square" anchor="ctr"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700" dirty="0"/>
              <a:t>Early Visitation During the Meetings</a:t>
            </a:r>
            <a:br>
              <a:rPr lang="en-US" sz="3700" dirty="0"/>
            </a:br>
            <a:r>
              <a:rPr lang="en-US" sz="3700" i="1" dirty="0"/>
              <a:t>The first 7-10 days</a:t>
            </a:r>
          </a:p>
        </p:txBody>
      </p:sp>
      <p:sp>
        <p:nvSpPr>
          <p:cNvPr id="52229" name="Rectangle 5">
            <a:extLst>
              <a:ext uri="{FF2B5EF4-FFF2-40B4-BE49-F238E27FC236}">
                <a16:creationId xmlns:a16="http://schemas.microsoft.com/office/drawing/2014/main" id="{07753825-971A-4FAD-8E1A-E8C693FE55C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 wrap="square" anchor="t">
            <a:normAutofit/>
          </a:bodyPr>
          <a:lstStyle/>
          <a:p>
            <a:pPr eaLnBrk="1" hangingPunct="1">
              <a:defRPr/>
            </a:pPr>
            <a:r>
              <a:rPr lang="en-US" dirty="0"/>
              <a:t>Another option is to have food and refreshments after each meeting. </a:t>
            </a:r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r>
              <a:rPr lang="en-US" dirty="0"/>
              <a:t>It creates a great atmosphere for visitation.</a:t>
            </a:r>
          </a:p>
        </p:txBody>
      </p:sp>
      <p:pic>
        <p:nvPicPr>
          <p:cNvPr id="2" name="Picture 1" descr="A table full of food&#10;&#10;Description automatically generated with low confidence">
            <a:extLst>
              <a:ext uri="{FF2B5EF4-FFF2-40B4-BE49-F238E27FC236}">
                <a16:creationId xmlns:a16="http://schemas.microsoft.com/office/drawing/2014/main" id="{2FFB17DC-C0BB-4307-BD2B-591C4B7C0E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0" r="15130" b="-1"/>
          <a:stretch/>
        </p:blipFill>
        <p:spPr>
          <a:xfrm>
            <a:off x="6197600" y="1600200"/>
            <a:ext cx="5384800" cy="4495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88115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Rectangle 4">
            <a:extLst>
              <a:ext uri="{FF2B5EF4-FFF2-40B4-BE49-F238E27FC236}">
                <a16:creationId xmlns:a16="http://schemas.microsoft.com/office/drawing/2014/main" id="{B1181BFA-3A0B-470A-B2EB-F9D575D234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What do you talk about?</a:t>
            </a:r>
          </a:p>
        </p:txBody>
      </p:sp>
      <p:sp>
        <p:nvSpPr>
          <p:cNvPr id="96261" name="Rectangle 5">
            <a:extLst>
              <a:ext uri="{FF2B5EF4-FFF2-40B4-BE49-F238E27FC236}">
                <a16:creationId xmlns:a16="http://schemas.microsoft.com/office/drawing/2014/main" id="{14024CAE-E2AF-4E38-9B7F-37EF998A382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4400" dirty="0"/>
              <a:t>FORT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sz="28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800" dirty="0"/>
              <a:t>F – Family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sz="28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800" dirty="0"/>
              <a:t>O – Occupation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sz="28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800" dirty="0"/>
              <a:t>R – Recreation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sz="28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800" dirty="0"/>
              <a:t>T - Testimony</a:t>
            </a:r>
          </a:p>
        </p:txBody>
      </p:sp>
      <p:pic>
        <p:nvPicPr>
          <p:cNvPr id="78852" name="Picture 5">
            <a:extLst>
              <a:ext uri="{FF2B5EF4-FFF2-40B4-BE49-F238E27FC236}">
                <a16:creationId xmlns:a16="http://schemas.microsoft.com/office/drawing/2014/main" id="{173D491E-0A8A-42B7-ABFB-4D0544D5E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94399" y="1965278"/>
            <a:ext cx="5360537" cy="3909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797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>
            <a:extLst>
              <a:ext uri="{FF2B5EF4-FFF2-40B4-BE49-F238E27FC236}">
                <a16:creationId xmlns:a16="http://schemas.microsoft.com/office/drawing/2014/main" id="{1B068404-8829-49A4-8B96-4637768D9B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35163" y="968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Questions to Ask</a:t>
            </a:r>
          </a:p>
        </p:txBody>
      </p:sp>
      <p:sp>
        <p:nvSpPr>
          <p:cNvPr id="52229" name="Rectangle 5">
            <a:extLst>
              <a:ext uri="{FF2B5EF4-FFF2-40B4-BE49-F238E27FC236}">
                <a16:creationId xmlns:a16="http://schemas.microsoft.com/office/drawing/2014/main" id="{44BE5657-00F9-4017-9290-C040321B3F6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90330" y="1538080"/>
            <a:ext cx="6483626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How did you find out about the meetings?</a:t>
            </a:r>
          </a:p>
          <a:p>
            <a:pPr marL="0" indent="0" eaLnBrk="1" hangingPunct="1">
              <a:buNone/>
              <a:defRPr/>
            </a:pPr>
            <a:endParaRPr lang="en-US" sz="2800" dirty="0"/>
          </a:p>
          <a:p>
            <a:pPr eaLnBrk="1" hangingPunct="1">
              <a:defRPr/>
            </a:pPr>
            <a:r>
              <a:rPr lang="en-US" sz="2800" dirty="0"/>
              <a:t>Why did you decide to attend?</a:t>
            </a:r>
          </a:p>
          <a:p>
            <a:pPr eaLnBrk="1" hangingPunct="1">
              <a:defRPr/>
            </a:pPr>
            <a:endParaRPr lang="en-US" sz="2800" dirty="0"/>
          </a:p>
          <a:p>
            <a:pPr eaLnBrk="1" hangingPunct="1">
              <a:defRPr/>
            </a:pPr>
            <a:r>
              <a:rPr lang="en-US" sz="2800" dirty="0"/>
              <a:t>Tell me your story.  How did you become a Christian?</a:t>
            </a:r>
          </a:p>
          <a:p>
            <a:pPr eaLnBrk="1" hangingPunct="1">
              <a:defRPr/>
            </a:pPr>
            <a:endParaRPr lang="en-US" sz="2800" dirty="0"/>
          </a:p>
          <a:p>
            <a:pPr eaLnBrk="1" hangingPunct="1">
              <a:defRPr/>
            </a:pPr>
            <a:r>
              <a:rPr lang="en-US" sz="2800" dirty="0"/>
              <a:t>How did you become interested in spiritual things?</a:t>
            </a:r>
          </a:p>
          <a:p>
            <a:pPr marL="0" indent="0" eaLnBrk="1" hangingPunct="1">
              <a:buNone/>
              <a:defRPr/>
            </a:pP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33AC50-A793-4A7E-9F28-55ADCC206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3956" y="2001078"/>
            <a:ext cx="4712409" cy="343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693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>
            <a:extLst>
              <a:ext uri="{FF2B5EF4-FFF2-40B4-BE49-F238E27FC236}">
                <a16:creationId xmlns:a16="http://schemas.microsoft.com/office/drawing/2014/main" id="{1B068404-8829-49A4-8B96-4637768D9B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wrap="square" anchor="ctr">
            <a:normAutofit/>
          </a:bodyPr>
          <a:lstStyle/>
          <a:p>
            <a:pPr eaLnBrk="1" hangingPunct="1">
              <a:defRPr/>
            </a:pPr>
            <a:r>
              <a:rPr lang="en-US" dirty="0"/>
              <a:t>Listening vs. Talking</a:t>
            </a:r>
          </a:p>
        </p:txBody>
      </p:sp>
      <p:sp>
        <p:nvSpPr>
          <p:cNvPr id="52229" name="Rectangle 5">
            <a:extLst>
              <a:ext uri="{FF2B5EF4-FFF2-40B4-BE49-F238E27FC236}">
                <a16:creationId xmlns:a16="http://schemas.microsoft.com/office/drawing/2014/main" id="{44BE5657-00F9-4017-9290-C040321B3F6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 wrap="square" anchor="t">
            <a:normAutofit/>
          </a:bodyPr>
          <a:lstStyle/>
          <a:p>
            <a:pPr eaLnBrk="1" hangingPunct="1">
              <a:defRPr/>
            </a:pPr>
            <a:r>
              <a:rPr lang="en-US" dirty="0"/>
              <a:t>Listening is a big part of soul winning</a:t>
            </a:r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r>
              <a:rPr lang="en-US" dirty="0"/>
              <a:t>Listening is more important than talking.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C8B136-CA53-4464-872C-F0AB5142A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600" y="1748028"/>
            <a:ext cx="5384800" cy="42001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939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2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2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2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2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2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2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9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>
            <a:extLst>
              <a:ext uri="{FF2B5EF4-FFF2-40B4-BE49-F238E27FC236}">
                <a16:creationId xmlns:a16="http://schemas.microsoft.com/office/drawing/2014/main" id="{1B068404-8829-49A4-8B96-4637768D9B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35163" y="968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Accepting Jesus Visit</a:t>
            </a:r>
          </a:p>
        </p:txBody>
      </p:sp>
      <p:sp>
        <p:nvSpPr>
          <p:cNvPr id="52229" name="Rectangle 5">
            <a:extLst>
              <a:ext uri="{FF2B5EF4-FFF2-40B4-BE49-F238E27FC236}">
                <a16:creationId xmlns:a16="http://schemas.microsoft.com/office/drawing/2014/main" id="{44BE5657-00F9-4017-9290-C040321B3F6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90330" y="1538080"/>
            <a:ext cx="6483626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This </a:t>
            </a:r>
            <a:r>
              <a:rPr lang="en-US" sz="2800"/>
              <a:t>visit happens when </a:t>
            </a:r>
            <a:r>
              <a:rPr lang="en-US" sz="2800" dirty="0"/>
              <a:t>they fill out a card accepting Jesus as their Savior</a:t>
            </a:r>
          </a:p>
          <a:p>
            <a:pPr marL="0" indent="0" eaLnBrk="1" hangingPunct="1">
              <a:buNone/>
              <a:defRPr/>
            </a:pPr>
            <a:endParaRPr lang="en-US" sz="2800" dirty="0"/>
          </a:p>
          <a:p>
            <a:pPr eaLnBrk="1" hangingPunct="1">
              <a:defRPr/>
            </a:pPr>
            <a:r>
              <a:rPr lang="en-US" sz="2800" dirty="0"/>
              <a:t>Visit them immediately.</a:t>
            </a:r>
          </a:p>
          <a:p>
            <a:pPr eaLnBrk="1" hangingPunct="1">
              <a:defRPr/>
            </a:pPr>
            <a:endParaRPr lang="en-US" sz="2800" dirty="0"/>
          </a:p>
          <a:p>
            <a:pPr eaLnBrk="1" hangingPunct="1">
              <a:defRPr/>
            </a:pPr>
            <a:r>
              <a:rPr lang="en-US" sz="2800" dirty="0"/>
              <a:t>Encourage them, pray with them.  Listen to their story.  </a:t>
            </a:r>
          </a:p>
          <a:p>
            <a:pPr eaLnBrk="1" hangingPunct="1">
              <a:defRPr/>
            </a:pPr>
            <a:endParaRPr lang="en-US" sz="2800" dirty="0"/>
          </a:p>
          <a:p>
            <a:pPr eaLnBrk="1" hangingPunct="1">
              <a:defRPr/>
            </a:pPr>
            <a:r>
              <a:rPr lang="en-US" sz="2800" dirty="0"/>
              <a:t>Explain the Gospel and answer any questions.  </a:t>
            </a:r>
          </a:p>
          <a:p>
            <a:pPr marL="0" indent="0" eaLnBrk="1" hangingPunct="1">
              <a:buNone/>
              <a:defRPr/>
            </a:pP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33AC50-A793-4A7E-9F28-55ADCC206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3956" y="2001078"/>
            <a:ext cx="4712409" cy="343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298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331B5AB4-F26D-44A2-9317-B60C5550CB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0086" y="106017"/>
            <a:ext cx="11383617" cy="1375172"/>
          </a:xfrm>
          <a:ln/>
        </p:spPr>
        <p:txBody>
          <a:bodyPr vert="horz" wrap="square" lIns="0" tIns="0" rIns="81280" bIns="0" numCol="1" anchor="ctr" anchorCtr="0" compatLnSpc="1">
            <a:prstTxWarp prst="textNoShape">
              <a:avLst/>
            </a:prstTxWarp>
          </a:bodyPr>
          <a:lstStyle/>
          <a:p>
            <a:pPr marL="0" indent="0"/>
            <a:r>
              <a:rPr lang="en-US" altLang="en-US" dirty="0"/>
              <a:t>The Importance of Evangelistic Visitation</a:t>
            </a:r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F746DF92-B343-4F4F-A6EB-F56BDDBCFF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28518" y="2286000"/>
            <a:ext cx="5259586" cy="4572000"/>
          </a:xfrm>
          <a:ln/>
        </p:spPr>
        <p:txBody>
          <a:bodyPr vert="horz" wrap="square" lIns="50800" tIns="50800" rIns="218599" bIns="50800" numCol="1" anchor="t" anchorCtr="0" compatLnSpc="1">
            <a:prstTxWarp prst="textNoShape">
              <a:avLst/>
            </a:prstTxWarp>
          </a:bodyPr>
          <a:lstStyle/>
          <a:p>
            <a:pPr marL="378382"/>
            <a:r>
              <a:rPr lang="en-US" altLang="en-US" dirty="0"/>
              <a:t>Allows you to see where the Holy Spirit is working</a:t>
            </a:r>
          </a:p>
          <a:p>
            <a:pPr marL="378382"/>
            <a:endParaRPr lang="en-US" altLang="en-US" dirty="0"/>
          </a:p>
          <a:p>
            <a:pPr marL="378382"/>
            <a:r>
              <a:rPr lang="en-US" altLang="en-US" dirty="0"/>
              <a:t>Allows you to see if conviction is present</a:t>
            </a:r>
          </a:p>
        </p:txBody>
      </p:sp>
    </p:spTree>
    <p:extLst>
      <p:ext uri="{BB962C8B-B14F-4D97-AF65-F5344CB8AC3E}">
        <p14:creationId xmlns:p14="http://schemas.microsoft.com/office/powerpoint/2010/main" val="4263878892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>
            <a:extLst>
              <a:ext uri="{FF2B5EF4-FFF2-40B4-BE49-F238E27FC236}">
                <a16:creationId xmlns:a16="http://schemas.microsoft.com/office/drawing/2014/main" id="{1B068404-8829-49A4-8B96-4637768D9B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35163" y="968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Accepting Jesus Visit</a:t>
            </a:r>
          </a:p>
        </p:txBody>
      </p:sp>
      <p:sp>
        <p:nvSpPr>
          <p:cNvPr id="52229" name="Rectangle 5">
            <a:extLst>
              <a:ext uri="{FF2B5EF4-FFF2-40B4-BE49-F238E27FC236}">
                <a16:creationId xmlns:a16="http://schemas.microsoft.com/office/drawing/2014/main" id="{44BE5657-00F9-4017-9290-C040321B3F6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90330" y="1538080"/>
            <a:ext cx="6483626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How did you find out about the meetings?</a:t>
            </a:r>
          </a:p>
          <a:p>
            <a:pPr marL="0" indent="0" eaLnBrk="1" hangingPunct="1">
              <a:buNone/>
              <a:defRPr/>
            </a:pPr>
            <a:endParaRPr lang="en-US" sz="2800" dirty="0"/>
          </a:p>
          <a:p>
            <a:pPr eaLnBrk="1" hangingPunct="1">
              <a:defRPr/>
            </a:pPr>
            <a:r>
              <a:rPr lang="en-US" sz="2800" dirty="0"/>
              <a:t>Why did you decide to attend?</a:t>
            </a:r>
          </a:p>
          <a:p>
            <a:pPr eaLnBrk="1" hangingPunct="1">
              <a:defRPr/>
            </a:pPr>
            <a:endParaRPr lang="en-US" sz="2800" dirty="0"/>
          </a:p>
          <a:p>
            <a:pPr eaLnBrk="1" hangingPunct="1">
              <a:defRPr/>
            </a:pPr>
            <a:r>
              <a:rPr lang="en-US" sz="2800" dirty="0"/>
              <a:t>Tell me your story. </a:t>
            </a:r>
          </a:p>
          <a:p>
            <a:pPr eaLnBrk="1" hangingPunct="1">
              <a:defRPr/>
            </a:pPr>
            <a:endParaRPr lang="en-US" sz="2800" dirty="0"/>
          </a:p>
          <a:p>
            <a:pPr eaLnBrk="1" hangingPunct="1">
              <a:defRPr/>
            </a:pPr>
            <a:r>
              <a:rPr lang="en-US" sz="2800" dirty="0"/>
              <a:t>Why did mark your card to accept Jesus?  What was going on in your heart?</a:t>
            </a:r>
          </a:p>
          <a:p>
            <a:pPr eaLnBrk="1" hangingPunct="1">
              <a:defRPr/>
            </a:pPr>
            <a:endParaRPr lang="en-US" sz="2800" dirty="0"/>
          </a:p>
          <a:p>
            <a:pPr eaLnBrk="1" hangingPunct="1">
              <a:defRPr/>
            </a:pPr>
            <a:endParaRPr lang="en-US" sz="2800" dirty="0"/>
          </a:p>
          <a:p>
            <a:pPr marL="0" indent="0" eaLnBrk="1" hangingPunct="1">
              <a:buNone/>
              <a:defRPr/>
            </a:pP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33AC50-A793-4A7E-9F28-55ADCC206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3956" y="2001078"/>
            <a:ext cx="4712409" cy="343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1735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854F2-356B-CED2-0210-E1DD21D76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person standing in front of a cloudy sky&#10;&#10;Description automatically generated">
            <a:extLst>
              <a:ext uri="{FF2B5EF4-FFF2-40B4-BE49-F238E27FC236}">
                <a16:creationId xmlns:a16="http://schemas.microsoft.com/office/drawing/2014/main" id="{E35C50F9-6865-0C2D-03B3-B7E04EF2E67F}"/>
              </a:ext>
            </a:extLst>
          </p:cNvPr>
          <p:cNvPicPr>
            <a:picLocks noGrp="1" noChangeAspect="1"/>
          </p:cNvPicPr>
          <p:nvPr>
            <p:ph type="pic" sz="quarter" idx="36"/>
          </p:nvPr>
        </p:nvPicPr>
        <p:blipFill>
          <a:blip r:embed="rId3"/>
          <a:srcRect l="18603" r="18603"/>
          <a:stretch>
            <a:fillRect/>
          </a:stretch>
        </p:blipFill>
        <p:spPr>
          <a:xfrm>
            <a:off x="6837363" y="269875"/>
            <a:ext cx="4957762" cy="5921375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460F1F-D03A-083E-0D69-0BBE883984D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sz="1200" b="0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E63B516-3B44-60EC-E9D5-7AC76D60D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828" y="320147"/>
            <a:ext cx="7086092" cy="432000"/>
          </a:xfrm>
        </p:spPr>
        <p:txBody>
          <a:bodyPr/>
          <a:lstStyle/>
          <a:p>
            <a:r>
              <a:rPr lang="en-US" sz="4000" b="1" dirty="0"/>
              <a:t>Making a Gospel Presentation</a:t>
            </a:r>
          </a:p>
        </p:txBody>
      </p:sp>
      <p:sp>
        <p:nvSpPr>
          <p:cNvPr id="9" name="Content Placeholder 28">
            <a:extLst>
              <a:ext uri="{FF2B5EF4-FFF2-40B4-BE49-F238E27FC236}">
                <a16:creationId xmlns:a16="http://schemas.microsoft.com/office/drawing/2014/main" id="{83C74298-A058-D457-05A0-2EBA5B517C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6875" y="1264536"/>
            <a:ext cx="5472000" cy="5370521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We are born with sin. It’s easy to do wrong.  Everyone has made mistakes.  </a:t>
            </a:r>
            <a:r>
              <a:rPr lang="en-US" dirty="0"/>
              <a:t>Romans 3:23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800" dirty="0"/>
              <a:t>The penalty of sin is death. </a:t>
            </a:r>
            <a:r>
              <a:rPr lang="en-US" dirty="0"/>
              <a:t>Romans 6:23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800" dirty="0"/>
              <a:t>Jesus paid the penalty. He lived a perfect life in our place. When He becomes your Savior, His perfect life counts for you.  </a:t>
            </a:r>
            <a:r>
              <a:rPr lang="en-US" dirty="0"/>
              <a:t>John 3:16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800" dirty="0"/>
              <a:t>We must invite Him. </a:t>
            </a:r>
            <a:r>
              <a:rPr lang="en-US" dirty="0"/>
              <a:t>Revelation 3:20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773C71BB-7228-6434-A5FE-4C2370ACF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5915302" y="498609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B1649731-86F3-38FF-66DD-E036F6815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021375" y="4691239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394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person standing in front of a cloudy sky&#10;&#10;Description automatically generated">
            <a:extLst>
              <a:ext uri="{FF2B5EF4-FFF2-40B4-BE49-F238E27FC236}">
                <a16:creationId xmlns:a16="http://schemas.microsoft.com/office/drawing/2014/main" id="{481638EC-28C9-4F6B-AE07-9B07C461F0BD}"/>
              </a:ext>
            </a:extLst>
          </p:cNvPr>
          <p:cNvPicPr>
            <a:picLocks noGrp="1" noChangeAspect="1"/>
          </p:cNvPicPr>
          <p:nvPr>
            <p:ph type="pic" sz="quarter" idx="36"/>
          </p:nvPr>
        </p:nvPicPr>
        <p:blipFill>
          <a:blip r:embed="rId3"/>
          <a:srcRect l="18603" r="18603"/>
          <a:stretch>
            <a:fillRect/>
          </a:stretch>
        </p:blipFill>
        <p:spPr>
          <a:xfrm>
            <a:off x="6837363" y="269875"/>
            <a:ext cx="4957762" cy="5921375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B4EBD4-F72F-47E9-B417-100CA4A7473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sz="1200" b="0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A8A87FB-71F5-46AD-A841-3BD4158F3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828" y="320147"/>
            <a:ext cx="7086092" cy="432000"/>
          </a:xfrm>
        </p:spPr>
        <p:txBody>
          <a:bodyPr/>
          <a:lstStyle/>
          <a:p>
            <a:r>
              <a:rPr lang="en-US" sz="4000" b="1" dirty="0"/>
              <a:t>Making a Gospel Presentation</a:t>
            </a:r>
          </a:p>
        </p:txBody>
      </p:sp>
      <p:sp>
        <p:nvSpPr>
          <p:cNvPr id="9" name="Content Placeholder 28">
            <a:extLst>
              <a:ext uri="{FF2B5EF4-FFF2-40B4-BE49-F238E27FC236}">
                <a16:creationId xmlns:a16="http://schemas.microsoft.com/office/drawing/2014/main" id="{CA44D5BF-09AC-4A5E-ADED-569EB26555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6875" y="1264536"/>
            <a:ext cx="5472000" cy="5370521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We are born with sin. It’s easy to do wrong.  Everyone has made mistakes.  </a:t>
            </a:r>
            <a:r>
              <a:rPr lang="en-US" dirty="0"/>
              <a:t>Romans 3:23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800" dirty="0"/>
              <a:t>The penalty of sin is death. </a:t>
            </a:r>
            <a:r>
              <a:rPr lang="en-US" dirty="0"/>
              <a:t>Romans 6:23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800" dirty="0"/>
              <a:t>Jesus paid the penalty. He lived a perfect life in our place. When He becomes your Savior, His perfect life counts for you.  </a:t>
            </a:r>
            <a:r>
              <a:rPr lang="en-US" dirty="0"/>
              <a:t>John 3:16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800" dirty="0"/>
              <a:t>We must invite Him. </a:t>
            </a:r>
            <a:r>
              <a:rPr lang="en-US" dirty="0"/>
              <a:t>Revelation 3:20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15E2FEBD-940F-4F25-96C4-771A8B2F06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5915302" y="498609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179D75AA-64F4-4CE9-8C35-7E352D300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021375" y="4691239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091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FFDED0-18E5-48CF-AFB3-BE79A41334E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27656" y="6277243"/>
            <a:ext cx="464344" cy="400188"/>
          </a:xfrm>
          <a:prstGeom prst="roundRect">
            <a:avLst>
              <a:gd name="adj" fmla="val 9526"/>
            </a:avLst>
          </a:prstGeom>
          <a:gradFill>
            <a:gsLst>
              <a:gs pos="20000">
                <a:schemeClr val="tx1">
                  <a:lumMod val="75000"/>
                  <a:lumOff val="25000"/>
                </a:schemeClr>
              </a:gs>
              <a:gs pos="82000">
                <a:schemeClr val="tx1"/>
              </a:gs>
            </a:gsLst>
            <a:lin ang="3000000" scaled="0"/>
          </a:gradFill>
          <a:ln w="6350">
            <a:solidFill>
              <a:schemeClr val="accent1"/>
            </a:solidFill>
          </a:ln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sz="1200" b="0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560F0EA-4012-44F5-8C64-31BAED0F4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7755" y="1453869"/>
            <a:ext cx="4734257" cy="4492017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badi Extra Light" panose="020B0204020104020204" pitchFamily="34" charset="0"/>
              </a:rPr>
              <a:t>“Would you like to invite Jesus into your life?”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badi Extra Light" panose="020B0204020104020204" pitchFamily="34" charset="0"/>
              </a:rPr>
              <a:t>Invite them to pray in their own words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badi Extra Light" panose="020B0204020104020204" pitchFamily="34" charset="0"/>
              </a:rPr>
              <a:t>You pray in confirmation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badi Extra Light" panose="020B0204020104020204" pitchFamily="34" charset="0"/>
              </a:rPr>
              <a:t>Disciple them to know Jesus better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badi Extra Light" panose="020B0204020104020204" pitchFamily="34" charset="0"/>
              </a:rPr>
              <a:t>Get them to church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badi Extra Light" panose="020B0204020104020204" pitchFamily="34" charset="0"/>
              </a:rPr>
              <a:t>Start a Bible study</a:t>
            </a:r>
          </a:p>
        </p:txBody>
      </p:sp>
      <p:pic>
        <p:nvPicPr>
          <p:cNvPr id="8" name="Picture Placeholder 7" descr="A person and person sitting next to a computer&#10;&#10;Description automatically generated">
            <a:extLst>
              <a:ext uri="{FF2B5EF4-FFF2-40B4-BE49-F238E27FC236}">
                <a16:creationId xmlns:a16="http://schemas.microsoft.com/office/drawing/2014/main" id="{DEEF06A5-419C-4C67-8DB7-D25F6E552B8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5491" r="5493" b="2"/>
          <a:stretch/>
        </p:blipFill>
        <p:spPr>
          <a:xfrm>
            <a:off x="5183188" y="431997"/>
            <a:ext cx="6544468" cy="5513889"/>
          </a:xfrm>
          <a:prstGeom prst="roundRect">
            <a:avLst>
              <a:gd name="adj" fmla="val 5554"/>
            </a:avLst>
          </a:prstGeom>
          <a:noFill/>
          <a:ln w="19050">
            <a:solidFill>
              <a:schemeClr val="accent4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" name="Flowchart: Off-page Connector 9">
            <a:extLst>
              <a:ext uri="{FF2B5EF4-FFF2-40B4-BE49-F238E27FC236}">
                <a16:creationId xmlns:a16="http://schemas.microsoft.com/office/drawing/2014/main" id="{3C4FD772-186F-421D-9C35-A58C6C7B68FB}"/>
              </a:ext>
            </a:extLst>
          </p:cNvPr>
          <p:cNvSpPr/>
          <p:nvPr/>
        </p:nvSpPr>
        <p:spPr>
          <a:xfrm rot="16200000">
            <a:off x="2090186" y="-1707959"/>
            <a:ext cx="735291" cy="494878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8929"/>
              <a:gd name="connsiteX1" fmla="*/ 10000 w 10000"/>
              <a:gd name="connsiteY1" fmla="*/ 0 h 8929"/>
              <a:gd name="connsiteX2" fmla="*/ 10000 w 10000"/>
              <a:gd name="connsiteY2" fmla="*/ 8000 h 8929"/>
              <a:gd name="connsiteX3" fmla="*/ 4615 w 10000"/>
              <a:gd name="connsiteY3" fmla="*/ 8929 h 8929"/>
              <a:gd name="connsiteX4" fmla="*/ 0 w 10000"/>
              <a:gd name="connsiteY4" fmla="*/ 8000 h 8929"/>
              <a:gd name="connsiteX5" fmla="*/ 0 w 10000"/>
              <a:gd name="connsiteY5" fmla="*/ 0 h 8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8929">
                <a:moveTo>
                  <a:pt x="0" y="0"/>
                </a:moveTo>
                <a:lnTo>
                  <a:pt x="10000" y="0"/>
                </a:lnTo>
                <a:lnTo>
                  <a:pt x="10000" y="8000"/>
                </a:lnTo>
                <a:lnTo>
                  <a:pt x="4615" y="8929"/>
                </a:lnTo>
                <a:lnTo>
                  <a:pt x="0" y="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7845A3-B59E-41B4-8F4D-CB703BAFFEC0}"/>
              </a:ext>
            </a:extLst>
          </p:cNvPr>
          <p:cNvSpPr txBox="1"/>
          <p:nvPr/>
        </p:nvSpPr>
        <p:spPr>
          <a:xfrm>
            <a:off x="197965" y="474043"/>
            <a:ext cx="4653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Taking action with the person</a:t>
            </a:r>
          </a:p>
        </p:txBody>
      </p:sp>
    </p:spTree>
    <p:extLst>
      <p:ext uri="{BB962C8B-B14F-4D97-AF65-F5344CB8AC3E}">
        <p14:creationId xmlns:p14="http://schemas.microsoft.com/office/powerpoint/2010/main" val="3926979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604F09-17A8-4557-93CD-0ABF3E4F0A3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sz="1200" b="0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233DA5BA-BFE1-4888-AA22-FFB1754DC759}"/>
              </a:ext>
            </a:extLst>
          </p:cNvPr>
          <p:cNvSpPr/>
          <p:nvPr/>
        </p:nvSpPr>
        <p:spPr>
          <a:xfrm>
            <a:off x="452320" y="756920"/>
            <a:ext cx="8910588" cy="5344160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8BCA1-60B1-48A8-BF68-AADEB99EB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920" y="1089375"/>
            <a:ext cx="8327992" cy="4679250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4800" dirty="0">
                <a:latin typeface="Aldhabi" panose="01000000000000000000" pitchFamily="2" charset="-78"/>
                <a:cs typeface="Aldhabi" panose="01000000000000000000" pitchFamily="2" charset="-78"/>
              </a:rPr>
              <a:t>“The one work more precious than any other is the work of soul-saving.  The same intensity of desire for the saving of souls that marked the life of the Savior marks the life of His true followers.”</a:t>
            </a:r>
          </a:p>
          <a:p>
            <a:pPr marL="0" indent="0">
              <a:buNone/>
            </a:pPr>
            <a:endParaRPr lang="en-US" sz="4800" dirty="0"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 marL="0" indent="0" algn="r">
              <a:buNone/>
            </a:pPr>
            <a:r>
              <a:rPr lang="en-US" sz="4000" i="1" dirty="0">
                <a:latin typeface="Aldhabi" panose="01000000000000000000" pitchFamily="2" charset="-78"/>
                <a:cs typeface="Aldhabi" panose="01000000000000000000" pitchFamily="2" charset="-78"/>
              </a:rPr>
              <a:t>-Australian Union Conference Record Aug. 15, 1902</a:t>
            </a:r>
            <a:br>
              <a:rPr lang="en-US" sz="4800" dirty="0">
                <a:latin typeface="Aldhabi" panose="01000000000000000000" pitchFamily="2" charset="-78"/>
                <a:cs typeface="Aldhabi" panose="01000000000000000000" pitchFamily="2" charset="-78"/>
              </a:rPr>
            </a:br>
            <a:endParaRPr lang="en-US" sz="2400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49536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>
            <a:extLst>
              <a:ext uri="{FF2B5EF4-FFF2-40B4-BE49-F238E27FC236}">
                <a16:creationId xmlns:a16="http://schemas.microsoft.com/office/drawing/2014/main" id="{E5EF9EC6-5F0C-4186-8736-4D9240B7B0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96838"/>
            <a:ext cx="12192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/>
              <a:t>Visitation After the Sabbath is Presented</a:t>
            </a:r>
          </a:p>
        </p:txBody>
      </p:sp>
      <p:sp>
        <p:nvSpPr>
          <p:cNvPr id="52229" name="Rectangle 5">
            <a:extLst>
              <a:ext uri="{FF2B5EF4-FFF2-40B4-BE49-F238E27FC236}">
                <a16:creationId xmlns:a16="http://schemas.microsoft.com/office/drawing/2014/main" id="{07753825-971A-4FAD-8E1A-E8C693FE55C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97565" y="1997075"/>
            <a:ext cx="6549887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When you cover the Sabbath, have a free book offer.</a:t>
            </a:r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r>
              <a:rPr lang="en-US" dirty="0"/>
              <a:t>Deliver the book personally over the next few days.</a:t>
            </a:r>
          </a:p>
          <a:p>
            <a:pPr eaLnBrk="1" hangingPunct="1">
              <a:defRPr/>
            </a:pPr>
            <a:endParaRPr lang="en-US" dirty="0"/>
          </a:p>
          <a:p>
            <a:pPr marL="0" indent="0" eaLnBrk="1" hangingPunct="1">
              <a:buNone/>
              <a:defRPr/>
            </a:pPr>
            <a:endParaRPr lang="en-US" dirty="0"/>
          </a:p>
        </p:txBody>
      </p:sp>
      <p:pic>
        <p:nvPicPr>
          <p:cNvPr id="177156" name="Picture 2">
            <a:extLst>
              <a:ext uri="{FF2B5EF4-FFF2-40B4-BE49-F238E27FC236}">
                <a16:creationId xmlns:a16="http://schemas.microsoft.com/office/drawing/2014/main" id="{FE29208A-8087-4DB8-B321-0792032BE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809" y="1576388"/>
            <a:ext cx="2819400" cy="459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61640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>
            <a:extLst>
              <a:ext uri="{FF2B5EF4-FFF2-40B4-BE49-F238E27FC236}">
                <a16:creationId xmlns:a16="http://schemas.microsoft.com/office/drawing/2014/main" id="{E5EF9EC6-5F0C-4186-8736-4D9240B7B0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wrap="square" anchor="ctr">
            <a:normAutofit/>
          </a:bodyPr>
          <a:lstStyle/>
          <a:p>
            <a:pPr eaLnBrk="1" hangingPunct="1">
              <a:defRPr/>
            </a:pPr>
            <a:r>
              <a:rPr lang="en-US"/>
              <a:t>Visitation After the Sabbath is Presented</a:t>
            </a:r>
          </a:p>
        </p:txBody>
      </p:sp>
      <p:sp>
        <p:nvSpPr>
          <p:cNvPr id="52229" name="Rectangle 5">
            <a:extLst>
              <a:ext uri="{FF2B5EF4-FFF2-40B4-BE49-F238E27FC236}">
                <a16:creationId xmlns:a16="http://schemas.microsoft.com/office/drawing/2014/main" id="{07753825-971A-4FAD-8E1A-E8C693FE55C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 wrap="square" anchor="t">
            <a:normAutofit/>
          </a:bodyPr>
          <a:lstStyle/>
          <a:p>
            <a:pPr eaLnBrk="1" hangingPunct="1">
              <a:defRPr/>
            </a:pPr>
            <a:r>
              <a:rPr lang="en-US" dirty="0"/>
              <a:t>Create a nice looking flyer promoting the book.</a:t>
            </a:r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r>
              <a:rPr lang="en-US" dirty="0"/>
              <a:t>Invite them to hand it in at the registration table.</a:t>
            </a:r>
          </a:p>
          <a:p>
            <a:pPr eaLnBrk="1" hangingPunct="1">
              <a:defRPr/>
            </a:pPr>
            <a:endParaRPr lang="en-US" dirty="0"/>
          </a:p>
          <a:p>
            <a:pPr marL="0" indent="0" eaLnBrk="1" hangingPunct="1">
              <a:buNone/>
              <a:defRPr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040FAD-F270-48D5-95BF-20EA30981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4075" y="1600200"/>
            <a:ext cx="3371850" cy="4495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299421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>
            <a:extLst>
              <a:ext uri="{FF2B5EF4-FFF2-40B4-BE49-F238E27FC236}">
                <a16:creationId xmlns:a16="http://schemas.microsoft.com/office/drawing/2014/main" id="{40725B95-3061-44DA-8850-D610E38816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35163" y="968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What to Say. . . by Phone</a:t>
            </a:r>
          </a:p>
        </p:txBody>
      </p:sp>
      <p:sp>
        <p:nvSpPr>
          <p:cNvPr id="52229" name="Rectangle 5">
            <a:extLst>
              <a:ext uri="{FF2B5EF4-FFF2-40B4-BE49-F238E27FC236}">
                <a16:creationId xmlns:a16="http://schemas.microsoft.com/office/drawing/2014/main" id="{C28F450B-CA89-4596-91FD-29117E656FF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90331" y="2093845"/>
            <a:ext cx="6404113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“Hi Mary!  This is David from the Forecasting Hope seminar. The reason I’m calling is because I saw that you requested the book When God Said Remember.  I was going to be out visiting some people later this evening, would you mind if I stopped by for a moment and dropped off the book to you?”</a:t>
            </a:r>
          </a:p>
        </p:txBody>
      </p:sp>
      <p:pic>
        <p:nvPicPr>
          <p:cNvPr id="179204" name="Picture 2">
            <a:extLst>
              <a:ext uri="{FF2B5EF4-FFF2-40B4-BE49-F238E27FC236}">
                <a16:creationId xmlns:a16="http://schemas.microsoft.com/office/drawing/2014/main" id="{D5243719-E157-444A-8FF8-EEC9488AB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556" y="1523379"/>
            <a:ext cx="2819400" cy="459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62925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>
            <a:extLst>
              <a:ext uri="{FF2B5EF4-FFF2-40B4-BE49-F238E27FC236}">
                <a16:creationId xmlns:a16="http://schemas.microsoft.com/office/drawing/2014/main" id="{40725B95-3061-44DA-8850-D610E38816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35163" y="968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What to Say…… in person</a:t>
            </a:r>
          </a:p>
        </p:txBody>
      </p:sp>
      <p:sp>
        <p:nvSpPr>
          <p:cNvPr id="52229" name="Rectangle 5">
            <a:extLst>
              <a:ext uri="{FF2B5EF4-FFF2-40B4-BE49-F238E27FC236}">
                <a16:creationId xmlns:a16="http://schemas.microsoft.com/office/drawing/2014/main" id="{C28F450B-CA89-4596-91FD-29117E656FF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03583" y="1855305"/>
            <a:ext cx="6404113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“Hi Mary!  This is David from the Forecasting Hope Seminar. I just stopped by for a minute to drop off the book you requested.  You had requested the book </a:t>
            </a:r>
            <a:r>
              <a:rPr lang="en-US" i="1" dirty="0"/>
              <a:t>When God Said Remember</a:t>
            </a:r>
            <a:r>
              <a:rPr lang="en-US" dirty="0"/>
              <a:t>.”</a:t>
            </a:r>
          </a:p>
        </p:txBody>
      </p:sp>
      <p:pic>
        <p:nvPicPr>
          <p:cNvPr id="179204" name="Picture 2">
            <a:extLst>
              <a:ext uri="{FF2B5EF4-FFF2-40B4-BE49-F238E27FC236}">
                <a16:creationId xmlns:a16="http://schemas.microsoft.com/office/drawing/2014/main" id="{D5243719-E157-444A-8FF8-EEC9488AB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556" y="1523379"/>
            <a:ext cx="2819400" cy="459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54961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Rectangle 4">
            <a:extLst>
              <a:ext uri="{FF2B5EF4-FFF2-40B4-BE49-F238E27FC236}">
                <a16:creationId xmlns:a16="http://schemas.microsoft.com/office/drawing/2014/main" id="{B1181BFA-3A0B-470A-B2EB-F9D575D234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What do you talk about?</a:t>
            </a:r>
          </a:p>
        </p:txBody>
      </p:sp>
      <p:sp>
        <p:nvSpPr>
          <p:cNvPr id="96261" name="Rectangle 5">
            <a:extLst>
              <a:ext uri="{FF2B5EF4-FFF2-40B4-BE49-F238E27FC236}">
                <a16:creationId xmlns:a16="http://schemas.microsoft.com/office/drawing/2014/main" id="{14024CAE-E2AF-4E38-9B7F-37EF998A382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4400" dirty="0"/>
              <a:t>FORT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sz="28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800" dirty="0"/>
              <a:t>F – Family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sz="28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800" dirty="0"/>
              <a:t>O – Occupation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sz="28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800" dirty="0"/>
              <a:t>R – Recreation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sz="28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800" dirty="0"/>
              <a:t>T - Testimony</a:t>
            </a:r>
          </a:p>
        </p:txBody>
      </p:sp>
      <p:pic>
        <p:nvPicPr>
          <p:cNvPr id="78852" name="Picture 5">
            <a:extLst>
              <a:ext uri="{FF2B5EF4-FFF2-40B4-BE49-F238E27FC236}">
                <a16:creationId xmlns:a16="http://schemas.microsoft.com/office/drawing/2014/main" id="{173D491E-0A8A-42B7-ABFB-4D0544D5E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94399" y="1965278"/>
            <a:ext cx="5360537" cy="3909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9334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331B5AB4-F26D-44A2-9317-B60C5550CB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0086" y="106017"/>
            <a:ext cx="11383617" cy="1375172"/>
          </a:xfrm>
          <a:ln/>
        </p:spPr>
        <p:txBody>
          <a:bodyPr vert="horz" wrap="square" lIns="0" tIns="0" rIns="81280" bIns="0" numCol="1" anchor="ctr" anchorCtr="0" compatLnSpc="1">
            <a:prstTxWarp prst="textNoShape">
              <a:avLst/>
            </a:prstTxWarp>
          </a:bodyPr>
          <a:lstStyle/>
          <a:p>
            <a:pPr marL="0" indent="0"/>
            <a:r>
              <a:rPr lang="en-US" altLang="en-US" dirty="0"/>
              <a:t>The Importance of Evangelistic Visitation</a:t>
            </a:r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F746DF92-B343-4F4F-A6EB-F56BDDBCFF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28518" y="2286000"/>
            <a:ext cx="5259586" cy="4572000"/>
          </a:xfrm>
          <a:ln/>
        </p:spPr>
        <p:txBody>
          <a:bodyPr vert="horz" wrap="square" lIns="50800" tIns="50800" rIns="218599" bIns="50800" numCol="1" anchor="t" anchorCtr="0" compatLnSpc="1">
            <a:prstTxWarp prst="textNoShape">
              <a:avLst/>
            </a:prstTxWarp>
          </a:bodyPr>
          <a:lstStyle/>
          <a:p>
            <a:pPr marL="378382"/>
            <a:r>
              <a:rPr lang="en-US" altLang="en-US" dirty="0"/>
              <a:t>It builds relationships and creates personal connections.</a:t>
            </a:r>
          </a:p>
          <a:p>
            <a:pPr marL="378382"/>
            <a:endParaRPr lang="en-US" altLang="en-US" dirty="0"/>
          </a:p>
          <a:p>
            <a:pPr marL="378382"/>
            <a:r>
              <a:rPr lang="en-US" altLang="en-US" dirty="0"/>
              <a:t>Establishes trust.</a:t>
            </a:r>
          </a:p>
        </p:txBody>
      </p:sp>
    </p:spTree>
    <p:extLst>
      <p:ext uri="{BB962C8B-B14F-4D97-AF65-F5344CB8AC3E}">
        <p14:creationId xmlns:p14="http://schemas.microsoft.com/office/powerpoint/2010/main" val="2816639792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>
            <a:extLst>
              <a:ext uri="{FF2B5EF4-FFF2-40B4-BE49-F238E27FC236}">
                <a16:creationId xmlns:a16="http://schemas.microsoft.com/office/drawing/2014/main" id="{1B068404-8829-49A4-8B96-4637768D9B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35163" y="968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Questions to Ask</a:t>
            </a:r>
          </a:p>
        </p:txBody>
      </p:sp>
      <p:sp>
        <p:nvSpPr>
          <p:cNvPr id="52229" name="Rectangle 5">
            <a:extLst>
              <a:ext uri="{FF2B5EF4-FFF2-40B4-BE49-F238E27FC236}">
                <a16:creationId xmlns:a16="http://schemas.microsoft.com/office/drawing/2014/main" id="{44BE5657-00F9-4017-9290-C040321B3F6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90330" y="1538080"/>
            <a:ext cx="6483626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How did you find out about the meetings?</a:t>
            </a:r>
          </a:p>
          <a:p>
            <a:pPr marL="0" indent="0" eaLnBrk="1" hangingPunct="1">
              <a:buNone/>
              <a:defRPr/>
            </a:pPr>
            <a:endParaRPr lang="en-US" sz="2800" dirty="0"/>
          </a:p>
          <a:p>
            <a:pPr eaLnBrk="1" hangingPunct="1">
              <a:defRPr/>
            </a:pPr>
            <a:r>
              <a:rPr lang="en-US" sz="2800" dirty="0"/>
              <a:t>Why did you decide to attend?</a:t>
            </a:r>
          </a:p>
          <a:p>
            <a:pPr eaLnBrk="1" hangingPunct="1">
              <a:defRPr/>
            </a:pPr>
            <a:endParaRPr lang="en-US" sz="2800" dirty="0"/>
          </a:p>
          <a:p>
            <a:pPr eaLnBrk="1" hangingPunct="1">
              <a:defRPr/>
            </a:pPr>
            <a:r>
              <a:rPr lang="en-US" sz="2800" dirty="0"/>
              <a:t>Tell me your story.  How did you become a Christian?</a:t>
            </a:r>
          </a:p>
          <a:p>
            <a:pPr eaLnBrk="1" hangingPunct="1">
              <a:defRPr/>
            </a:pPr>
            <a:endParaRPr lang="en-US" sz="2800" dirty="0"/>
          </a:p>
          <a:p>
            <a:pPr eaLnBrk="1" hangingPunct="1">
              <a:defRPr/>
            </a:pPr>
            <a:r>
              <a:rPr lang="en-US" sz="2800" dirty="0"/>
              <a:t>How did you become interested in spiritual things?</a:t>
            </a:r>
          </a:p>
          <a:p>
            <a:pPr marL="0" indent="0" eaLnBrk="1" hangingPunct="1">
              <a:buNone/>
              <a:defRPr/>
            </a:pP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33AC50-A793-4A7E-9F28-55ADCC206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3956" y="2001078"/>
            <a:ext cx="4712409" cy="343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1459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>
            <a:extLst>
              <a:ext uri="{FF2B5EF4-FFF2-40B4-BE49-F238E27FC236}">
                <a16:creationId xmlns:a16="http://schemas.microsoft.com/office/drawing/2014/main" id="{81C2846E-8E30-41B3-9EC2-C5C9348CE3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35163" y="968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Questions to Ask</a:t>
            </a:r>
          </a:p>
        </p:txBody>
      </p:sp>
      <p:sp>
        <p:nvSpPr>
          <p:cNvPr id="52229" name="Rectangle 5">
            <a:extLst>
              <a:ext uri="{FF2B5EF4-FFF2-40B4-BE49-F238E27FC236}">
                <a16:creationId xmlns:a16="http://schemas.microsoft.com/office/drawing/2014/main" id="{27349DD9-36B6-4B72-85DA-7890342BA8C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43339" y="1387475"/>
            <a:ext cx="6390861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I see you requested the book on the Sabbath?  Was that new to you?</a:t>
            </a:r>
          </a:p>
          <a:p>
            <a:pPr marL="0" indent="0" eaLnBrk="1" hangingPunct="1">
              <a:buNone/>
              <a:defRPr/>
            </a:pPr>
            <a:endParaRPr lang="en-US" sz="2800" dirty="0"/>
          </a:p>
          <a:p>
            <a:pPr eaLnBrk="1" hangingPunct="1">
              <a:defRPr/>
            </a:pPr>
            <a:r>
              <a:rPr lang="en-US" sz="2800" dirty="0"/>
              <a:t>If they say it was not new, ask them where they heard it before.</a:t>
            </a:r>
          </a:p>
          <a:p>
            <a:pPr eaLnBrk="1" hangingPunct="1">
              <a:defRPr/>
            </a:pPr>
            <a:endParaRPr lang="en-US" sz="2800" dirty="0"/>
          </a:p>
          <a:p>
            <a:pPr eaLnBrk="1" hangingPunct="1">
              <a:defRPr/>
            </a:pPr>
            <a:r>
              <a:rPr lang="en-US" sz="2800" dirty="0"/>
              <a:t>Does it make sense to you?  </a:t>
            </a:r>
          </a:p>
          <a:p>
            <a:pPr eaLnBrk="1" hangingPunct="1">
              <a:defRPr/>
            </a:pPr>
            <a:endParaRPr lang="en-US" sz="2800" dirty="0"/>
          </a:p>
          <a:p>
            <a:pPr eaLnBrk="1" hangingPunct="1">
              <a:defRPr/>
            </a:pPr>
            <a:r>
              <a:rPr lang="en-US" sz="2800" dirty="0"/>
              <a:t>Do you have any questions about it?</a:t>
            </a:r>
          </a:p>
          <a:p>
            <a:pPr marL="0" indent="0" eaLnBrk="1" hangingPunct="1">
              <a:buNone/>
              <a:defRPr/>
            </a:pPr>
            <a:endParaRPr lang="en-US" sz="2800" dirty="0"/>
          </a:p>
          <a:p>
            <a:pPr eaLnBrk="1" hangingPunct="1">
              <a:defRPr/>
            </a:pPr>
            <a:endParaRPr lang="en-US" sz="2800" dirty="0"/>
          </a:p>
          <a:p>
            <a:pPr marL="0" indent="0" eaLnBrk="1" hangingPunct="1">
              <a:buNone/>
              <a:defRPr/>
            </a:pPr>
            <a:endParaRPr lang="en-US" sz="2800" dirty="0"/>
          </a:p>
          <a:p>
            <a:pPr eaLnBrk="1" hangingPunct="1">
              <a:defRPr/>
            </a:pPr>
            <a:r>
              <a:rPr lang="en-US" sz="2800" dirty="0"/>
              <a:t>Have you ever thought about making the Sabbath a part of your life?</a:t>
            </a:r>
          </a:p>
        </p:txBody>
      </p:sp>
      <p:pic>
        <p:nvPicPr>
          <p:cNvPr id="183300" name="Picture 2">
            <a:extLst>
              <a:ext uri="{FF2B5EF4-FFF2-40B4-BE49-F238E27FC236}">
                <a16:creationId xmlns:a16="http://schemas.microsoft.com/office/drawing/2014/main" id="{CCC4564B-6781-4B7C-BE16-1E0094DE6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296" y="1387475"/>
            <a:ext cx="2819400" cy="459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5999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>
            <a:extLst>
              <a:ext uri="{FF2B5EF4-FFF2-40B4-BE49-F238E27FC236}">
                <a16:creationId xmlns:a16="http://schemas.microsoft.com/office/drawing/2014/main" id="{27272231-0C89-4E97-9B5E-CD619C64FF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35163" y="968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Ending the Visit</a:t>
            </a:r>
          </a:p>
        </p:txBody>
      </p:sp>
      <p:sp>
        <p:nvSpPr>
          <p:cNvPr id="52229" name="Rectangle 5">
            <a:extLst>
              <a:ext uri="{FF2B5EF4-FFF2-40B4-BE49-F238E27FC236}">
                <a16:creationId xmlns:a16="http://schemas.microsoft.com/office/drawing/2014/main" id="{17C1A9E3-6681-4648-AB31-3A19DBEDED0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49357" y="1387475"/>
            <a:ext cx="6284843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Encourage them to read the book.  It will answer their questions</a:t>
            </a:r>
          </a:p>
          <a:p>
            <a:pPr eaLnBrk="1" hangingPunct="1">
              <a:defRPr/>
            </a:pPr>
            <a:endParaRPr lang="en-US" sz="2800" dirty="0"/>
          </a:p>
          <a:p>
            <a:pPr eaLnBrk="1" hangingPunct="1">
              <a:defRPr/>
            </a:pPr>
            <a:r>
              <a:rPr lang="en-US" sz="2800" dirty="0"/>
              <a:t>If the visit is positive, invite them to visit the church and experience a Sabbath worship.</a:t>
            </a:r>
          </a:p>
          <a:p>
            <a:pPr eaLnBrk="1" hangingPunct="1">
              <a:defRPr/>
            </a:pPr>
            <a:endParaRPr lang="en-US" sz="2800" dirty="0"/>
          </a:p>
          <a:p>
            <a:pPr eaLnBrk="1" hangingPunct="1">
              <a:defRPr/>
            </a:pPr>
            <a:r>
              <a:rPr lang="en-US" sz="2800" dirty="0"/>
              <a:t>Have a prayer of blessing with the family.</a:t>
            </a:r>
          </a:p>
        </p:txBody>
      </p:sp>
      <p:pic>
        <p:nvPicPr>
          <p:cNvPr id="185348" name="Picture 2">
            <a:extLst>
              <a:ext uri="{FF2B5EF4-FFF2-40B4-BE49-F238E27FC236}">
                <a16:creationId xmlns:a16="http://schemas.microsoft.com/office/drawing/2014/main" id="{1A050069-C423-46B0-A913-F1A8B8740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271588"/>
            <a:ext cx="2819400" cy="459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637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>
            <a:extLst>
              <a:ext uri="{FF2B5EF4-FFF2-40B4-BE49-F238E27FC236}">
                <a16:creationId xmlns:a16="http://schemas.microsoft.com/office/drawing/2014/main" id="{27272231-0C89-4E97-9B5E-CD619C64FF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35163" y="968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Under Conviction</a:t>
            </a:r>
          </a:p>
        </p:txBody>
      </p:sp>
      <p:sp>
        <p:nvSpPr>
          <p:cNvPr id="52229" name="Rectangle 5">
            <a:extLst>
              <a:ext uri="{FF2B5EF4-FFF2-40B4-BE49-F238E27FC236}">
                <a16:creationId xmlns:a16="http://schemas.microsoft.com/office/drawing/2014/main" id="{17C1A9E3-6681-4648-AB31-3A19DBEDED0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49357" y="1239838"/>
            <a:ext cx="6284843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If they appear under conviction, you might ask</a:t>
            </a:r>
            <a:r>
              <a:rPr lang="en-US" sz="2800" i="1" dirty="0"/>
              <a:t>:  What do you think Jesus would want you to do? </a:t>
            </a:r>
          </a:p>
          <a:p>
            <a:pPr eaLnBrk="1" hangingPunct="1">
              <a:defRPr/>
            </a:pPr>
            <a:endParaRPr lang="en-US" sz="2800" i="1" dirty="0"/>
          </a:p>
          <a:p>
            <a:pPr eaLnBrk="1" hangingPunct="1">
              <a:defRPr/>
            </a:pPr>
            <a:r>
              <a:rPr lang="en-US" sz="2800" i="1" dirty="0"/>
              <a:t>What do you sense God leading you to do?</a:t>
            </a:r>
          </a:p>
          <a:p>
            <a:pPr eaLnBrk="1" hangingPunct="1">
              <a:defRPr/>
            </a:pPr>
            <a:endParaRPr lang="en-US" sz="2800" dirty="0"/>
          </a:p>
          <a:p>
            <a:pPr eaLnBrk="1" hangingPunct="1">
              <a:defRPr/>
            </a:pPr>
            <a:r>
              <a:rPr lang="en-US" sz="2800" i="1" dirty="0"/>
              <a:t>Have you ever thought of making the Sabbath a part of your life and experiencing the blessing God has for you?</a:t>
            </a:r>
          </a:p>
        </p:txBody>
      </p:sp>
      <p:pic>
        <p:nvPicPr>
          <p:cNvPr id="185348" name="Picture 2">
            <a:extLst>
              <a:ext uri="{FF2B5EF4-FFF2-40B4-BE49-F238E27FC236}">
                <a16:creationId xmlns:a16="http://schemas.microsoft.com/office/drawing/2014/main" id="{1A050069-C423-46B0-A913-F1A8B8740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565" y="1563136"/>
            <a:ext cx="2819400" cy="459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59600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>
            <a:extLst>
              <a:ext uri="{FF2B5EF4-FFF2-40B4-BE49-F238E27FC236}">
                <a16:creationId xmlns:a16="http://schemas.microsoft.com/office/drawing/2014/main" id="{27272231-0C89-4E97-9B5E-CD619C64FF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wrap="square" anchor="ctr">
            <a:normAutofit/>
          </a:bodyPr>
          <a:lstStyle/>
          <a:p>
            <a:pPr eaLnBrk="1" hangingPunct="1">
              <a:defRPr/>
            </a:pPr>
            <a:r>
              <a:rPr lang="en-US" dirty="0"/>
              <a:t>A Special Sabbath Worship</a:t>
            </a:r>
          </a:p>
        </p:txBody>
      </p:sp>
      <p:sp>
        <p:nvSpPr>
          <p:cNvPr id="52229" name="Rectangle 5">
            <a:extLst>
              <a:ext uri="{FF2B5EF4-FFF2-40B4-BE49-F238E27FC236}">
                <a16:creationId xmlns:a16="http://schemas.microsoft.com/office/drawing/2014/main" id="{17C1A9E3-6681-4648-AB31-3A19DBEDED08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 wrap="square" anchor="t">
            <a:normAutofit/>
          </a:bodyPr>
          <a:lstStyle/>
          <a:p>
            <a:pPr eaLnBrk="1" hangingPunct="1">
              <a:defRPr/>
            </a:pPr>
            <a:r>
              <a:rPr lang="en-US" sz="2600"/>
              <a:t>The next Sabbath, have a special Sabbath worship and invite the guests from the meetings.</a:t>
            </a:r>
            <a:endParaRPr lang="en-US" sz="2600" i="1"/>
          </a:p>
          <a:p>
            <a:pPr eaLnBrk="1" hangingPunct="1">
              <a:defRPr/>
            </a:pPr>
            <a:endParaRPr lang="en-US" sz="2600" i="1"/>
          </a:p>
          <a:p>
            <a:pPr eaLnBrk="1" hangingPunct="1">
              <a:defRPr/>
            </a:pPr>
            <a:r>
              <a:rPr lang="en-US" sz="2600"/>
              <a:t>Pick a special topic and advertise it as part of the meetings.</a:t>
            </a:r>
          </a:p>
          <a:p>
            <a:pPr eaLnBrk="1" hangingPunct="1">
              <a:defRPr/>
            </a:pPr>
            <a:endParaRPr lang="en-US" sz="2600"/>
          </a:p>
          <a:p>
            <a:pPr eaLnBrk="1" hangingPunct="1">
              <a:defRPr/>
            </a:pPr>
            <a:r>
              <a:rPr lang="en-US" sz="2600"/>
              <a:t>Those who come will be your key interests.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7DE503-1A78-4681-9C00-5B64EB9022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68" r="3" b="15406"/>
          <a:stretch/>
        </p:blipFill>
        <p:spPr>
          <a:xfrm>
            <a:off x="6197600" y="1600200"/>
            <a:ext cx="5384800" cy="4495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4390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>
            <a:extLst>
              <a:ext uri="{FF2B5EF4-FFF2-40B4-BE49-F238E27FC236}">
                <a16:creationId xmlns:a16="http://schemas.microsoft.com/office/drawing/2014/main" id="{FB608F37-294D-4483-842F-2A249631CC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96838"/>
            <a:ext cx="12192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Visiting After Presenting Baptism</a:t>
            </a:r>
          </a:p>
        </p:txBody>
      </p:sp>
      <p:sp>
        <p:nvSpPr>
          <p:cNvPr id="52229" name="Rectangle 5">
            <a:extLst>
              <a:ext uri="{FF2B5EF4-FFF2-40B4-BE49-F238E27FC236}">
                <a16:creationId xmlns:a16="http://schemas.microsoft.com/office/drawing/2014/main" id="{70BE8ACA-8F61-4808-9B3F-593E09C5778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16833" y="1533249"/>
            <a:ext cx="5340627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Use a decision card on this night and make a strong call for baptism.  </a:t>
            </a:r>
          </a:p>
          <a:p>
            <a:pPr eaLnBrk="1" hangingPunct="1">
              <a:defRPr/>
            </a:pPr>
            <a:endParaRPr lang="en-US" sz="2800" dirty="0"/>
          </a:p>
          <a:p>
            <a:pPr eaLnBrk="1" hangingPunct="1">
              <a:defRPr/>
            </a:pPr>
            <a:r>
              <a:rPr lang="en-US" sz="2800" dirty="0"/>
              <a:t>Be clear on how to collect the cards.</a:t>
            </a:r>
          </a:p>
          <a:p>
            <a:pPr eaLnBrk="1" hangingPunct="1">
              <a:defRPr/>
            </a:pPr>
            <a:endParaRPr lang="en-US" sz="2800" dirty="0"/>
          </a:p>
          <a:p>
            <a:pPr marL="0" indent="0" eaLnBrk="1" hangingPunct="1">
              <a:buNone/>
              <a:defRPr/>
            </a:pPr>
            <a:r>
              <a:rPr lang="en-US" sz="2800" dirty="0"/>
              <a:t>  </a:t>
            </a:r>
          </a:p>
          <a:p>
            <a:pPr eaLnBrk="1" hangingPunct="1">
              <a:defRPr/>
            </a:pPr>
            <a:endParaRPr lang="en-US" sz="2800" dirty="0"/>
          </a:p>
          <a:p>
            <a:pPr eaLnBrk="1" hangingPunct="1">
              <a:defRPr/>
            </a:pPr>
            <a:endParaRPr lang="en-US" sz="2800" dirty="0"/>
          </a:p>
        </p:txBody>
      </p:sp>
      <p:pic>
        <p:nvPicPr>
          <p:cNvPr id="187396" name="Picture 2">
            <a:extLst>
              <a:ext uri="{FF2B5EF4-FFF2-40B4-BE49-F238E27FC236}">
                <a16:creationId xmlns:a16="http://schemas.microsoft.com/office/drawing/2014/main" id="{AF6BE8D4-847C-4C36-82F3-8D6C0174E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133599"/>
            <a:ext cx="4558748" cy="3419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9400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>
            <a:extLst>
              <a:ext uri="{FF2B5EF4-FFF2-40B4-BE49-F238E27FC236}">
                <a16:creationId xmlns:a16="http://schemas.microsoft.com/office/drawing/2014/main" id="{FB608F37-294D-4483-842F-2A249631CC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96838"/>
            <a:ext cx="12192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Options For Collecting Decision Cards</a:t>
            </a:r>
          </a:p>
        </p:txBody>
      </p:sp>
      <p:sp>
        <p:nvSpPr>
          <p:cNvPr id="52229" name="Rectangle 5">
            <a:extLst>
              <a:ext uri="{FF2B5EF4-FFF2-40B4-BE49-F238E27FC236}">
                <a16:creationId xmlns:a16="http://schemas.microsoft.com/office/drawing/2014/main" id="{70BE8ACA-8F61-4808-9B3F-593E09C5778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16833" y="1533249"/>
            <a:ext cx="5340627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Ushers stand at the door and collect the cards at the end.</a:t>
            </a:r>
          </a:p>
          <a:p>
            <a:pPr eaLnBrk="1" hangingPunct="1">
              <a:defRPr/>
            </a:pPr>
            <a:endParaRPr lang="en-US" sz="2800" dirty="0"/>
          </a:p>
          <a:p>
            <a:pPr eaLnBrk="1" hangingPunct="1">
              <a:defRPr/>
            </a:pPr>
            <a:r>
              <a:rPr lang="en-US" sz="2800" dirty="0"/>
              <a:t>Ushers collect the cards in the aisle and bring them to the speaker for a special prayer.</a:t>
            </a:r>
          </a:p>
          <a:p>
            <a:pPr eaLnBrk="1" hangingPunct="1">
              <a:defRPr/>
            </a:pPr>
            <a:endParaRPr lang="en-US" sz="2800" dirty="0"/>
          </a:p>
          <a:p>
            <a:pPr eaLnBrk="1" hangingPunct="1">
              <a:defRPr/>
            </a:pPr>
            <a:r>
              <a:rPr lang="en-US" sz="2800" dirty="0"/>
              <a:t>Have buckets in each row.</a:t>
            </a:r>
          </a:p>
          <a:p>
            <a:pPr eaLnBrk="1" hangingPunct="1">
              <a:defRPr/>
            </a:pPr>
            <a:endParaRPr lang="en-US" sz="2800" dirty="0"/>
          </a:p>
          <a:p>
            <a:pPr marL="0" indent="0" eaLnBrk="1" hangingPunct="1">
              <a:buNone/>
              <a:defRPr/>
            </a:pPr>
            <a:endParaRPr lang="en-US" sz="2800" dirty="0"/>
          </a:p>
          <a:p>
            <a:pPr eaLnBrk="1" hangingPunct="1">
              <a:defRPr/>
            </a:pPr>
            <a:endParaRPr lang="en-US" sz="2800" dirty="0"/>
          </a:p>
          <a:p>
            <a:pPr eaLnBrk="1" hangingPunct="1">
              <a:defRPr/>
            </a:pPr>
            <a:endParaRPr lang="en-US" sz="2800" dirty="0"/>
          </a:p>
        </p:txBody>
      </p:sp>
      <p:pic>
        <p:nvPicPr>
          <p:cNvPr id="187396" name="Picture 2">
            <a:extLst>
              <a:ext uri="{FF2B5EF4-FFF2-40B4-BE49-F238E27FC236}">
                <a16:creationId xmlns:a16="http://schemas.microsoft.com/office/drawing/2014/main" id="{AF6BE8D4-847C-4C36-82F3-8D6C0174E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133599"/>
            <a:ext cx="4558748" cy="3419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46789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3EC1F12-3FE0-4E50-8364-0BF433309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45"/>
            <a:ext cx="12192000" cy="686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341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>
            <a:extLst>
              <a:ext uri="{FF2B5EF4-FFF2-40B4-BE49-F238E27FC236}">
                <a16:creationId xmlns:a16="http://schemas.microsoft.com/office/drawing/2014/main" id="{FB608F37-294D-4483-842F-2A249631CC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96838"/>
            <a:ext cx="12192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Visiting After Presenting Baptism</a:t>
            </a:r>
          </a:p>
        </p:txBody>
      </p:sp>
      <p:sp>
        <p:nvSpPr>
          <p:cNvPr id="52229" name="Rectangle 5">
            <a:extLst>
              <a:ext uri="{FF2B5EF4-FFF2-40B4-BE49-F238E27FC236}">
                <a16:creationId xmlns:a16="http://schemas.microsoft.com/office/drawing/2014/main" id="{70BE8ACA-8F61-4808-9B3F-593E09C5778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16833" y="1533249"/>
            <a:ext cx="5340627" cy="4495800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endParaRPr lang="en-US" sz="4000" dirty="0"/>
          </a:p>
          <a:p>
            <a:pPr marL="0" indent="0" algn="ctr" eaLnBrk="1" hangingPunct="1">
              <a:buNone/>
              <a:defRPr/>
            </a:pPr>
            <a:r>
              <a:rPr lang="en-US" sz="4000" dirty="0"/>
              <a:t>All who indicate a desire for baptism should be visited immediately.</a:t>
            </a:r>
          </a:p>
        </p:txBody>
      </p:sp>
      <p:pic>
        <p:nvPicPr>
          <p:cNvPr id="187396" name="Picture 2">
            <a:extLst>
              <a:ext uri="{FF2B5EF4-FFF2-40B4-BE49-F238E27FC236}">
                <a16:creationId xmlns:a16="http://schemas.microsoft.com/office/drawing/2014/main" id="{AF6BE8D4-847C-4C36-82F3-8D6C0174E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133599"/>
            <a:ext cx="4558748" cy="3419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37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52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9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>
            <a:extLst>
              <a:ext uri="{FF2B5EF4-FFF2-40B4-BE49-F238E27FC236}">
                <a16:creationId xmlns:a16="http://schemas.microsoft.com/office/drawing/2014/main" id="{FB608F37-294D-4483-842F-2A249631CC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9129"/>
            <a:ext cx="12192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Visiting After Presenting Baptism</a:t>
            </a:r>
          </a:p>
        </p:txBody>
      </p:sp>
      <p:sp>
        <p:nvSpPr>
          <p:cNvPr id="52229" name="Rectangle 5">
            <a:extLst>
              <a:ext uri="{FF2B5EF4-FFF2-40B4-BE49-F238E27FC236}">
                <a16:creationId xmlns:a16="http://schemas.microsoft.com/office/drawing/2014/main" id="{70BE8ACA-8F61-4808-9B3F-593E09C5778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36104" y="1387475"/>
            <a:ext cx="5917096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Purpose to acknowledge, affirm, and encourage their decision.</a:t>
            </a:r>
          </a:p>
          <a:p>
            <a:pPr eaLnBrk="1" hangingPunct="1">
              <a:defRPr/>
            </a:pPr>
            <a:endParaRPr lang="en-US" sz="2800" dirty="0"/>
          </a:p>
          <a:p>
            <a:pPr eaLnBrk="1" hangingPunct="1">
              <a:defRPr/>
            </a:pPr>
            <a:r>
              <a:rPr lang="en-US" sz="2800" dirty="0"/>
              <a:t>Set up an appointment to visit.</a:t>
            </a:r>
          </a:p>
          <a:p>
            <a:pPr eaLnBrk="1" hangingPunct="1">
              <a:defRPr/>
            </a:pPr>
            <a:endParaRPr lang="en-US" sz="2800" dirty="0"/>
          </a:p>
          <a:p>
            <a:pPr eaLnBrk="1" hangingPunct="1">
              <a:defRPr/>
            </a:pPr>
            <a:r>
              <a:rPr lang="en-US" sz="2800" dirty="0"/>
              <a:t>The visit can take place at the hall, church, or in the home</a:t>
            </a:r>
          </a:p>
        </p:txBody>
      </p:sp>
      <p:pic>
        <p:nvPicPr>
          <p:cNvPr id="187396" name="Picture 2">
            <a:extLst>
              <a:ext uri="{FF2B5EF4-FFF2-40B4-BE49-F238E27FC236}">
                <a16:creationId xmlns:a16="http://schemas.microsoft.com/office/drawing/2014/main" id="{AF6BE8D4-847C-4C36-82F3-8D6C0174E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762538"/>
            <a:ext cx="4585252" cy="3438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5313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331B5AB4-F26D-44A2-9317-B60C5550CB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0086" y="106017"/>
            <a:ext cx="11383617" cy="1375172"/>
          </a:xfrm>
          <a:ln/>
        </p:spPr>
        <p:txBody>
          <a:bodyPr vert="horz" wrap="square" lIns="0" tIns="0" rIns="81280" bIns="0" numCol="1" anchor="ctr" anchorCtr="0" compatLnSpc="1">
            <a:prstTxWarp prst="textNoShape">
              <a:avLst/>
            </a:prstTxWarp>
          </a:bodyPr>
          <a:lstStyle/>
          <a:p>
            <a:pPr marL="0" indent="0"/>
            <a:r>
              <a:rPr lang="en-US" altLang="en-US" dirty="0"/>
              <a:t>The Importance of Evangelistic Visitation</a:t>
            </a:r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F746DF92-B343-4F4F-A6EB-F56BDDBCFF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28518" y="2286000"/>
            <a:ext cx="5259586" cy="4572000"/>
          </a:xfrm>
          <a:ln/>
        </p:spPr>
        <p:txBody>
          <a:bodyPr vert="horz" wrap="square" lIns="50800" tIns="50800" rIns="218599" bIns="50800" numCol="1" anchor="t" anchorCtr="0" compatLnSpc="1">
            <a:prstTxWarp prst="textNoShape">
              <a:avLst/>
            </a:prstTxWarp>
          </a:bodyPr>
          <a:lstStyle/>
          <a:p>
            <a:pPr marL="378382"/>
            <a:r>
              <a:rPr lang="en-US" altLang="en-US" dirty="0"/>
              <a:t>Allows for discussion that can’t happen during the meetings</a:t>
            </a:r>
          </a:p>
          <a:p>
            <a:pPr marL="378382"/>
            <a:endParaRPr lang="en-US" altLang="en-US" dirty="0"/>
          </a:p>
          <a:p>
            <a:pPr marL="378382"/>
            <a:r>
              <a:rPr lang="en-US" altLang="en-US" dirty="0"/>
              <a:t>Opportunity to ask questions and get clarity.</a:t>
            </a:r>
          </a:p>
        </p:txBody>
      </p:sp>
    </p:spTree>
    <p:extLst>
      <p:ext uri="{BB962C8B-B14F-4D97-AF65-F5344CB8AC3E}">
        <p14:creationId xmlns:p14="http://schemas.microsoft.com/office/powerpoint/2010/main" val="3815831303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>
            <a:extLst>
              <a:ext uri="{FF2B5EF4-FFF2-40B4-BE49-F238E27FC236}">
                <a16:creationId xmlns:a16="http://schemas.microsoft.com/office/drawing/2014/main" id="{FB608F37-294D-4483-842F-2A249631CC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wrap="square" anchor="ctr">
            <a:normAutofit/>
          </a:bodyPr>
          <a:lstStyle/>
          <a:p>
            <a:pPr eaLnBrk="1" hangingPunct="1">
              <a:defRPr/>
            </a:pPr>
            <a:r>
              <a:rPr lang="en-US" dirty="0"/>
              <a:t>What to Say. . . </a:t>
            </a:r>
          </a:p>
        </p:txBody>
      </p:sp>
      <p:sp>
        <p:nvSpPr>
          <p:cNvPr id="52229" name="Rectangle 5">
            <a:extLst>
              <a:ext uri="{FF2B5EF4-FFF2-40B4-BE49-F238E27FC236}">
                <a16:creationId xmlns:a16="http://schemas.microsoft.com/office/drawing/2014/main" id="{70BE8ACA-8F61-4808-9B3F-593E09C5778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 wrap="square" anchor="t"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2700" dirty="0"/>
              <a:t>“Hi Mary!  This is David from  the Forecasting Hope seminar.  I was just going through the response cards from the other night.  I noticed you were thinking about being baptized.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sz="2700" dirty="0"/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2700" dirty="0"/>
              <a:t>    That’s wonderful.  I’d love to talk   with you for a few minutes and hear your story.  Could we set up a time to do that?”  </a:t>
            </a:r>
          </a:p>
        </p:txBody>
      </p:sp>
      <p:pic>
        <p:nvPicPr>
          <p:cNvPr id="187396" name="Picture 2">
            <a:extLst>
              <a:ext uri="{FF2B5EF4-FFF2-40B4-BE49-F238E27FC236}">
                <a16:creationId xmlns:a16="http://schemas.microsoft.com/office/drawing/2014/main" id="{AF6BE8D4-847C-4C36-82F3-8D6C0174E8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9"/>
          <a:stretch/>
        </p:blipFill>
        <p:spPr bwMode="auto">
          <a:xfrm>
            <a:off x="6197600" y="1600200"/>
            <a:ext cx="53848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63312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>
            <a:extLst>
              <a:ext uri="{FF2B5EF4-FFF2-40B4-BE49-F238E27FC236}">
                <a16:creationId xmlns:a16="http://schemas.microsoft.com/office/drawing/2014/main" id="{EEC33E20-202C-4E77-A922-600E4DC2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96838"/>
            <a:ext cx="12192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Engaging the Heart During the Visit</a:t>
            </a:r>
          </a:p>
        </p:txBody>
      </p:sp>
      <p:sp>
        <p:nvSpPr>
          <p:cNvPr id="52229" name="Rectangle 5">
            <a:extLst>
              <a:ext uri="{FF2B5EF4-FFF2-40B4-BE49-F238E27FC236}">
                <a16:creationId xmlns:a16="http://schemas.microsoft.com/office/drawing/2014/main" id="{ACA835EA-F2C1-4B96-A72A-362B5A73507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97565" y="1851301"/>
            <a:ext cx="6009861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Tell me your story.  Why did you decide to check for baptism?</a:t>
            </a:r>
          </a:p>
          <a:p>
            <a:pPr eaLnBrk="1" hangingPunct="1">
              <a:defRPr/>
            </a:pPr>
            <a:endParaRPr lang="en-US" sz="2800" dirty="0"/>
          </a:p>
          <a:p>
            <a:pPr eaLnBrk="1" hangingPunct="1">
              <a:defRPr/>
            </a:pPr>
            <a:r>
              <a:rPr lang="en-US" sz="2800" dirty="0"/>
              <a:t>What was going on in your heart?</a:t>
            </a:r>
          </a:p>
          <a:p>
            <a:pPr eaLnBrk="1" hangingPunct="1">
              <a:defRPr/>
            </a:pPr>
            <a:endParaRPr lang="en-US" sz="2800" dirty="0"/>
          </a:p>
          <a:p>
            <a:pPr eaLnBrk="1" hangingPunct="1">
              <a:defRPr/>
            </a:pPr>
            <a:r>
              <a:rPr lang="en-US" sz="2800" dirty="0"/>
              <a:t>How soon were you thinking of doing this?</a:t>
            </a:r>
          </a:p>
        </p:txBody>
      </p:sp>
      <p:pic>
        <p:nvPicPr>
          <p:cNvPr id="189444" name="Picture 2">
            <a:extLst>
              <a:ext uri="{FF2B5EF4-FFF2-40B4-BE49-F238E27FC236}">
                <a16:creationId xmlns:a16="http://schemas.microsoft.com/office/drawing/2014/main" id="{1394B1F0-2C4A-49A6-8A77-88CF09787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930" y="2107095"/>
            <a:ext cx="4417392" cy="3313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02268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>
            <a:extLst>
              <a:ext uri="{FF2B5EF4-FFF2-40B4-BE49-F238E27FC236}">
                <a16:creationId xmlns:a16="http://schemas.microsoft.com/office/drawing/2014/main" id="{7252B624-9DE4-4232-AD95-0AF37410C6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wrap="square" anchor="ctr">
            <a:normAutofit/>
          </a:bodyPr>
          <a:lstStyle/>
          <a:p>
            <a:pPr eaLnBrk="1" hangingPunct="1">
              <a:defRPr/>
            </a:pPr>
            <a:r>
              <a:rPr lang="en-US" dirty="0"/>
              <a:t>Visiting After Presenting Baptism</a:t>
            </a:r>
          </a:p>
        </p:txBody>
      </p:sp>
      <p:sp>
        <p:nvSpPr>
          <p:cNvPr id="52229" name="Rectangle 5">
            <a:extLst>
              <a:ext uri="{FF2B5EF4-FFF2-40B4-BE49-F238E27FC236}">
                <a16:creationId xmlns:a16="http://schemas.microsoft.com/office/drawing/2014/main" id="{03727062-D467-4E3A-8BF8-077C88BFF64A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 wrap="square" anchor="t">
            <a:normAutofit/>
          </a:bodyPr>
          <a:lstStyle/>
          <a:p>
            <a:pPr eaLnBrk="1" hangingPunct="1">
              <a:defRPr/>
            </a:pPr>
            <a:r>
              <a:rPr lang="en-US"/>
              <a:t>Affirm them in their decision and have prayer.</a:t>
            </a:r>
          </a:p>
          <a:p>
            <a:pPr eaLnBrk="1" hangingPunct="1">
              <a:defRPr/>
            </a:pPr>
            <a:endParaRPr lang="en-US"/>
          </a:p>
          <a:p>
            <a:pPr eaLnBrk="1" hangingPunct="1">
              <a:defRPr/>
            </a:pPr>
            <a:r>
              <a:rPr lang="en-US"/>
              <a:t>If they are wanting to move forward soon, set up a separate time to review the baptismal statements</a:t>
            </a:r>
          </a:p>
          <a:p>
            <a:pPr marL="0" indent="0" eaLnBrk="1" hangingPunct="1">
              <a:buNone/>
              <a:defRPr/>
            </a:pPr>
            <a:endParaRPr lang="en-US"/>
          </a:p>
          <a:p>
            <a:pPr eaLnBrk="1" hangingPunct="1">
              <a:defRPr/>
            </a:pPr>
            <a:endParaRPr lang="en-US"/>
          </a:p>
          <a:p>
            <a:pPr eaLnBrk="1" hangingPunct="1">
              <a:defRPr/>
            </a:pPr>
            <a:endParaRPr lang="en-US"/>
          </a:p>
        </p:txBody>
      </p:sp>
      <p:pic>
        <p:nvPicPr>
          <p:cNvPr id="191492" name="Picture 2">
            <a:extLst>
              <a:ext uri="{FF2B5EF4-FFF2-40B4-BE49-F238E27FC236}">
                <a16:creationId xmlns:a16="http://schemas.microsoft.com/office/drawing/2014/main" id="{263A52E8-84EA-4EFB-830A-C791AC1852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9"/>
          <a:stretch/>
        </p:blipFill>
        <p:spPr bwMode="auto">
          <a:xfrm>
            <a:off x="6197600" y="1600200"/>
            <a:ext cx="5384800" cy="4495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39943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>
            <a:extLst>
              <a:ext uri="{FF2B5EF4-FFF2-40B4-BE49-F238E27FC236}">
                <a16:creationId xmlns:a16="http://schemas.microsoft.com/office/drawing/2014/main" id="{7252B624-9DE4-4232-AD95-0AF37410C6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wrap="square" anchor="ctr">
            <a:normAutofit/>
          </a:bodyPr>
          <a:lstStyle/>
          <a:p>
            <a:pPr eaLnBrk="1" hangingPunct="1">
              <a:defRPr/>
            </a:pPr>
            <a:r>
              <a:rPr lang="en-US" dirty="0"/>
              <a:t>Visiting After Presenting Baptism</a:t>
            </a:r>
          </a:p>
        </p:txBody>
      </p:sp>
      <p:sp>
        <p:nvSpPr>
          <p:cNvPr id="52229" name="Rectangle 5">
            <a:extLst>
              <a:ext uri="{FF2B5EF4-FFF2-40B4-BE49-F238E27FC236}">
                <a16:creationId xmlns:a16="http://schemas.microsoft.com/office/drawing/2014/main" id="{03727062-D467-4E3A-8BF8-077C88BFF64A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 wrap="square" anchor="t">
            <a:normAutofit/>
          </a:bodyPr>
          <a:lstStyle/>
          <a:p>
            <a:pPr eaLnBrk="1" hangingPunct="1">
              <a:defRPr/>
            </a:pPr>
            <a:r>
              <a:rPr lang="en-US"/>
              <a:t>If it’s clear they need more study, offer to start personal Bible studies right away.</a:t>
            </a:r>
          </a:p>
          <a:p>
            <a:pPr eaLnBrk="1" hangingPunct="1">
              <a:defRPr/>
            </a:pPr>
            <a:endParaRPr lang="en-US"/>
          </a:p>
          <a:p>
            <a:pPr eaLnBrk="1" hangingPunct="1">
              <a:defRPr/>
            </a:pPr>
            <a:r>
              <a:rPr lang="en-US"/>
              <a:t>This is why it’s important to have members trained and ready to give Bible studies.</a:t>
            </a:r>
            <a:endParaRPr lang="en-US" dirty="0"/>
          </a:p>
        </p:txBody>
      </p:sp>
      <p:pic>
        <p:nvPicPr>
          <p:cNvPr id="191492" name="Picture 2">
            <a:extLst>
              <a:ext uri="{FF2B5EF4-FFF2-40B4-BE49-F238E27FC236}">
                <a16:creationId xmlns:a16="http://schemas.microsoft.com/office/drawing/2014/main" id="{263A52E8-84EA-4EFB-830A-C791AC1852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9"/>
          <a:stretch/>
        </p:blipFill>
        <p:spPr bwMode="auto">
          <a:xfrm>
            <a:off x="6197600" y="1600200"/>
            <a:ext cx="53848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06491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>
            <a:extLst>
              <a:ext uri="{FF2B5EF4-FFF2-40B4-BE49-F238E27FC236}">
                <a16:creationId xmlns:a16="http://schemas.microsoft.com/office/drawing/2014/main" id="{7252B624-9DE4-4232-AD95-0AF37410C6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wrap="square" anchor="ctr">
            <a:normAutofit/>
          </a:bodyPr>
          <a:lstStyle/>
          <a:p>
            <a:pPr eaLnBrk="1" hangingPunct="1">
              <a:defRPr/>
            </a:pPr>
            <a:r>
              <a:rPr lang="en-US" dirty="0"/>
              <a:t>Reviewing the Baptismal Statements</a:t>
            </a:r>
          </a:p>
        </p:txBody>
      </p:sp>
      <p:sp>
        <p:nvSpPr>
          <p:cNvPr id="52229" name="Rectangle 5">
            <a:extLst>
              <a:ext uri="{FF2B5EF4-FFF2-40B4-BE49-F238E27FC236}">
                <a16:creationId xmlns:a16="http://schemas.microsoft.com/office/drawing/2014/main" id="{03727062-D467-4E3A-8BF8-077C88BFF64A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 wrap="square" anchor="t"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600"/>
              <a:t>Review the 13 statements and let them ask questions.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60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600"/>
              <a:t>Set a date for baptism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60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600"/>
              <a:t>Make that day special and have a gift for them.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60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600"/>
              <a:t>Make sure the baptismal certificate looks nice or is framed.</a:t>
            </a:r>
          </a:p>
        </p:txBody>
      </p:sp>
      <p:pic>
        <p:nvPicPr>
          <p:cNvPr id="191492" name="Picture 2">
            <a:extLst>
              <a:ext uri="{FF2B5EF4-FFF2-40B4-BE49-F238E27FC236}">
                <a16:creationId xmlns:a16="http://schemas.microsoft.com/office/drawing/2014/main" id="{263A52E8-84EA-4EFB-830A-C791AC1852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9"/>
          <a:stretch/>
        </p:blipFill>
        <p:spPr bwMode="auto">
          <a:xfrm>
            <a:off x="6197600" y="1600200"/>
            <a:ext cx="5384800" cy="4495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50281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1D63F0-5FF5-4760-8B4E-3B9F00E9B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06"/>
            <a:ext cx="12192000" cy="68271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79248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>
            <a:extLst>
              <a:ext uri="{FF2B5EF4-FFF2-40B4-BE49-F238E27FC236}">
                <a16:creationId xmlns:a16="http://schemas.microsoft.com/office/drawing/2014/main" id="{7252B624-9DE4-4232-AD95-0AF37410C6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wrap="square" anchor="ctr">
            <a:normAutofit/>
          </a:bodyPr>
          <a:lstStyle/>
          <a:p>
            <a:pPr eaLnBrk="1" hangingPunct="1">
              <a:defRPr/>
            </a:pPr>
            <a:r>
              <a:rPr lang="en-US" sz="4100"/>
              <a:t>Include an Option to Submit Prayer Requests</a:t>
            </a:r>
          </a:p>
        </p:txBody>
      </p:sp>
      <p:sp>
        <p:nvSpPr>
          <p:cNvPr id="52229" name="Rectangle 5">
            <a:extLst>
              <a:ext uri="{FF2B5EF4-FFF2-40B4-BE49-F238E27FC236}">
                <a16:creationId xmlns:a16="http://schemas.microsoft.com/office/drawing/2014/main" id="{03727062-D467-4E3A-8BF8-077C88BFF64A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 wrap="square" anchor="t">
            <a:normAutofit lnSpcReduction="10000"/>
          </a:bodyPr>
          <a:lstStyle/>
          <a:p>
            <a:pPr eaLnBrk="1" hangingPunct="1">
              <a:defRPr/>
            </a:pPr>
            <a:r>
              <a:rPr lang="en-US" sz="2600" dirty="0"/>
              <a:t>Encourage attendees to write prayer requests on the card.</a:t>
            </a:r>
          </a:p>
          <a:p>
            <a:pPr eaLnBrk="1" hangingPunct="1">
              <a:defRPr/>
            </a:pPr>
            <a:endParaRPr lang="en-US" sz="2600" dirty="0"/>
          </a:p>
          <a:p>
            <a:pPr eaLnBrk="1" hangingPunct="1">
              <a:defRPr/>
            </a:pPr>
            <a:r>
              <a:rPr lang="en-US" sz="2600" dirty="0"/>
              <a:t>Then you or the prayer team can call them and pray with them.</a:t>
            </a:r>
          </a:p>
          <a:p>
            <a:pPr eaLnBrk="1" hangingPunct="1">
              <a:defRPr/>
            </a:pPr>
            <a:endParaRPr lang="en-US" sz="2600" dirty="0"/>
          </a:p>
          <a:p>
            <a:pPr eaLnBrk="1" hangingPunct="1">
              <a:defRPr/>
            </a:pPr>
            <a:r>
              <a:rPr lang="en-US" sz="2600" dirty="0"/>
              <a:t>The prayer team can even send a card in the mail.</a:t>
            </a:r>
          </a:p>
          <a:p>
            <a:pPr marL="0" indent="0" eaLnBrk="1" hangingPunct="1">
              <a:buNone/>
              <a:defRPr/>
            </a:pPr>
            <a:endParaRPr lang="en-US" sz="2600" dirty="0"/>
          </a:p>
          <a:p>
            <a:pPr eaLnBrk="1" hangingPunct="1">
              <a:defRPr/>
            </a:pPr>
            <a:r>
              <a:rPr lang="en-US" sz="2600" dirty="0"/>
              <a:t>This makes a deep connection in the heart.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F17EB5-C830-4817-8FB1-6AD49D0A7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600" y="2340356"/>
            <a:ext cx="5384800" cy="30154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42979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>
            <a:extLst>
              <a:ext uri="{FF2B5EF4-FFF2-40B4-BE49-F238E27FC236}">
                <a16:creationId xmlns:a16="http://schemas.microsoft.com/office/drawing/2014/main" id="{7252B624-9DE4-4232-AD95-0AF37410C6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35163" y="968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Follow Up Class</a:t>
            </a:r>
          </a:p>
        </p:txBody>
      </p:sp>
      <p:sp>
        <p:nvSpPr>
          <p:cNvPr id="52229" name="Rectangle 5">
            <a:extLst>
              <a:ext uri="{FF2B5EF4-FFF2-40B4-BE49-F238E27FC236}">
                <a16:creationId xmlns:a16="http://schemas.microsoft.com/office/drawing/2014/main" id="{03727062-D467-4E3A-8BF8-077C88BFF64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63826" y="1387475"/>
            <a:ext cx="6089374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It is imperative to have a follow up class immediately after the series.</a:t>
            </a:r>
          </a:p>
          <a:p>
            <a:pPr eaLnBrk="1" hangingPunct="1">
              <a:defRPr/>
            </a:pPr>
            <a:endParaRPr lang="en-US" sz="2800" dirty="0"/>
          </a:p>
          <a:p>
            <a:pPr eaLnBrk="1" hangingPunct="1">
              <a:defRPr/>
            </a:pPr>
            <a:r>
              <a:rPr lang="en-US" sz="2800" dirty="0"/>
              <a:t>It should start 2-3 days after the main series concludes.</a:t>
            </a:r>
          </a:p>
          <a:p>
            <a:pPr eaLnBrk="1" hangingPunct="1">
              <a:defRPr/>
            </a:pPr>
            <a:endParaRPr lang="en-US" sz="2800" dirty="0"/>
          </a:p>
          <a:p>
            <a:pPr eaLnBrk="1" hangingPunct="1">
              <a:defRPr/>
            </a:pPr>
            <a:r>
              <a:rPr lang="en-US" sz="2800" dirty="0"/>
              <a:t>It enables you to build stronger, long term relationships with your interests.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8D8F05E-2C15-4FC7-BE5A-C8A76E3B1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9217" name="Picture 1" descr="Revelation Speaks image">
            <a:extLst>
              <a:ext uri="{FF2B5EF4-FFF2-40B4-BE49-F238E27FC236}">
                <a16:creationId xmlns:a16="http://schemas.microsoft.com/office/drawing/2014/main" id="{1CAE2332-F942-4710-B782-6F75F902B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270" y="1510611"/>
            <a:ext cx="3525078" cy="471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3615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>
            <a:extLst>
              <a:ext uri="{FF2B5EF4-FFF2-40B4-BE49-F238E27FC236}">
                <a16:creationId xmlns:a16="http://schemas.microsoft.com/office/drawing/2014/main" id="{7252B624-9DE4-4232-AD95-0AF37410C6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35163" y="968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Follow Up Class</a:t>
            </a:r>
          </a:p>
        </p:txBody>
      </p:sp>
      <p:sp>
        <p:nvSpPr>
          <p:cNvPr id="52229" name="Rectangle 5">
            <a:extLst>
              <a:ext uri="{FF2B5EF4-FFF2-40B4-BE49-F238E27FC236}">
                <a16:creationId xmlns:a16="http://schemas.microsoft.com/office/drawing/2014/main" id="{03727062-D467-4E3A-8BF8-077C88BFF64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63826" y="1387475"/>
            <a:ext cx="6089374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Class should happen at least once a week.</a:t>
            </a:r>
          </a:p>
          <a:p>
            <a:pPr eaLnBrk="1" hangingPunct="1">
              <a:defRPr/>
            </a:pPr>
            <a:endParaRPr lang="en-US" sz="2800" dirty="0"/>
          </a:p>
          <a:p>
            <a:pPr eaLnBrk="1" hangingPunct="1">
              <a:defRPr/>
            </a:pPr>
            <a:r>
              <a:rPr lang="en-US" sz="2800" dirty="0"/>
              <a:t>Another option is twice a week, including a Sabbath School class.</a:t>
            </a:r>
          </a:p>
          <a:p>
            <a:pPr eaLnBrk="1" hangingPunct="1">
              <a:defRPr/>
            </a:pPr>
            <a:endParaRPr lang="en-US" sz="2800" dirty="0"/>
          </a:p>
          <a:p>
            <a:pPr eaLnBrk="1" hangingPunct="1">
              <a:defRPr/>
            </a:pPr>
            <a:r>
              <a:rPr lang="en-US" sz="2800" dirty="0"/>
              <a:t>Recommend Revelation Speaks workbook.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A29C62-02E9-433D-95F8-B14C1023A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4138" y="1387475"/>
            <a:ext cx="3523793" cy="471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2228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>
            <a:extLst>
              <a:ext uri="{FF2B5EF4-FFF2-40B4-BE49-F238E27FC236}">
                <a16:creationId xmlns:a16="http://schemas.microsoft.com/office/drawing/2014/main" id="{7252B624-9DE4-4232-AD95-0AF37410C6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35163" y="968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Sabbath Preaching Series</a:t>
            </a:r>
          </a:p>
        </p:txBody>
      </p:sp>
      <p:sp>
        <p:nvSpPr>
          <p:cNvPr id="52229" name="Rectangle 5">
            <a:extLst>
              <a:ext uri="{FF2B5EF4-FFF2-40B4-BE49-F238E27FC236}">
                <a16:creationId xmlns:a16="http://schemas.microsoft.com/office/drawing/2014/main" id="{03727062-D467-4E3A-8BF8-077C88BFF64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63826" y="1387475"/>
            <a:ext cx="6089374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Start a Sabbath morning series on prophecy to encourage them to experience Sabbath worship.</a:t>
            </a:r>
          </a:p>
          <a:p>
            <a:pPr eaLnBrk="1" hangingPunct="1">
              <a:defRPr/>
            </a:pPr>
            <a:endParaRPr lang="en-US" sz="2800" dirty="0"/>
          </a:p>
          <a:p>
            <a:pPr eaLnBrk="1" hangingPunct="1">
              <a:defRPr/>
            </a:pPr>
            <a:r>
              <a:rPr lang="en-US" sz="2800" i="1" dirty="0"/>
              <a:t>Example:  </a:t>
            </a:r>
            <a:r>
              <a:rPr lang="en-US" sz="2800" dirty="0"/>
              <a:t>Seven churches, seven seals, or other topics not covered in the main series.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77C7C0-8F38-4202-8493-EB8E32503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036" y="1239838"/>
            <a:ext cx="3930581" cy="524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039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331B5AB4-F26D-44A2-9317-B60C5550CB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0086" y="106017"/>
            <a:ext cx="11383617" cy="1375172"/>
          </a:xfrm>
          <a:ln/>
        </p:spPr>
        <p:txBody>
          <a:bodyPr vert="horz" wrap="square" lIns="0" tIns="0" rIns="81280" bIns="0" numCol="1" anchor="ctr" anchorCtr="0" compatLnSpc="1">
            <a:prstTxWarp prst="textNoShape">
              <a:avLst/>
            </a:prstTxWarp>
          </a:bodyPr>
          <a:lstStyle/>
          <a:p>
            <a:pPr marL="0" indent="0"/>
            <a:r>
              <a:rPr lang="en-US" altLang="en-US" dirty="0"/>
              <a:t>The Importance of Evangelistic Visitation</a:t>
            </a:r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F746DF92-B343-4F4F-A6EB-F56BDDBCFF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28518" y="2286000"/>
            <a:ext cx="5259586" cy="4572000"/>
          </a:xfrm>
          <a:ln/>
        </p:spPr>
        <p:txBody>
          <a:bodyPr vert="horz" wrap="square" lIns="50800" tIns="50800" rIns="218599" bIns="50800" numCol="1" anchor="t" anchorCtr="0" compatLnSpc="1">
            <a:prstTxWarp prst="textNoShape">
              <a:avLst/>
            </a:prstTxWarp>
          </a:bodyPr>
          <a:lstStyle/>
          <a:p>
            <a:pPr marL="378382"/>
            <a:r>
              <a:rPr lang="en-US" altLang="en-US" dirty="0"/>
              <a:t>Decisions are solidified in one on one interactions.</a:t>
            </a:r>
          </a:p>
          <a:p>
            <a:pPr marL="378382"/>
            <a:endParaRPr lang="en-US" altLang="en-US" dirty="0"/>
          </a:p>
          <a:p>
            <a:pPr marL="378382"/>
            <a:r>
              <a:rPr lang="en-US" altLang="en-US" dirty="0"/>
              <a:t>Opportunity to help people move forward in their decisions.</a:t>
            </a:r>
          </a:p>
        </p:txBody>
      </p:sp>
    </p:spTree>
    <p:extLst>
      <p:ext uri="{BB962C8B-B14F-4D97-AF65-F5344CB8AC3E}">
        <p14:creationId xmlns:p14="http://schemas.microsoft.com/office/powerpoint/2010/main" val="3421504655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604F09-17A8-4557-93CD-0ABF3E4F0A3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sz="1200" b="0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233DA5BA-BFE1-4888-AA22-FFB1754DC759}"/>
              </a:ext>
            </a:extLst>
          </p:cNvPr>
          <p:cNvSpPr/>
          <p:nvPr/>
        </p:nvSpPr>
        <p:spPr>
          <a:xfrm>
            <a:off x="503120" y="960398"/>
            <a:ext cx="8910588" cy="5344160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8BCA1-60B1-48A8-BF68-AADEB99EB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920" y="1597993"/>
            <a:ext cx="8327992" cy="4679250"/>
          </a:xfrm>
        </p:spPr>
        <p:txBody>
          <a:bodyPr/>
          <a:lstStyle/>
          <a:p>
            <a:pPr marL="0" indent="0">
              <a:buNone/>
            </a:pPr>
            <a:r>
              <a:rPr lang="en-US" sz="5400" dirty="0">
                <a:latin typeface="Aldhabi" panose="01000000000000000000" pitchFamily="2" charset="-78"/>
                <a:cs typeface="Aldhabi" panose="01000000000000000000" pitchFamily="2" charset="-78"/>
              </a:rPr>
              <a:t>DiscoverBibleProphecy.org</a:t>
            </a:r>
          </a:p>
          <a:p>
            <a:pPr marL="0" indent="0">
              <a:buNone/>
            </a:pPr>
            <a:r>
              <a:rPr lang="en-US" sz="5400" dirty="0">
                <a:latin typeface="Aldhabi" panose="01000000000000000000" pitchFamily="2" charset="-78"/>
                <a:cs typeface="Aldhabi" panose="01000000000000000000" pitchFamily="2" charset="-78"/>
              </a:rPr>
              <a:t>Cccosda.org/</a:t>
            </a:r>
            <a:r>
              <a:rPr lang="en-US" sz="5400" dirty="0" err="1">
                <a:latin typeface="Aldhabi" panose="01000000000000000000" pitchFamily="2" charset="-78"/>
                <a:cs typeface="Aldhabi" panose="01000000000000000000" pitchFamily="2" charset="-78"/>
              </a:rPr>
              <a:t>pastorevangelistsbootcamp</a:t>
            </a:r>
            <a:endParaRPr lang="en-US" sz="5400" dirty="0"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 marL="0" indent="0">
              <a:buNone/>
            </a:pPr>
            <a:r>
              <a:rPr lang="en-US" sz="5400" dirty="0">
                <a:latin typeface="Aldhabi" panose="01000000000000000000" pitchFamily="2" charset="-78"/>
                <a:cs typeface="Aldhabi" panose="01000000000000000000" pitchFamily="2" charset="-78"/>
              </a:rPr>
              <a:t>Ccosda.org/</a:t>
            </a:r>
            <a:r>
              <a:rPr lang="en-US" sz="5400" dirty="0" err="1">
                <a:latin typeface="Aldhabi" panose="01000000000000000000" pitchFamily="2" charset="-78"/>
                <a:cs typeface="Aldhabi" panose="01000000000000000000" pitchFamily="2" charset="-78"/>
              </a:rPr>
              <a:t>evangelismtraining</a:t>
            </a:r>
            <a:endParaRPr lang="en-US" sz="5400" dirty="0"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 marL="0" indent="0">
              <a:buNone/>
            </a:pPr>
            <a:r>
              <a:rPr lang="en-US" sz="5400" dirty="0">
                <a:latin typeface="Aldhabi" panose="01000000000000000000" pitchFamily="2" charset="-78"/>
                <a:cs typeface="Aldhabi" panose="01000000000000000000" pitchFamily="2" charset="-78"/>
              </a:rPr>
              <a:t>MomentsWithJesus.org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EAD232-98A0-4374-A455-8451B3833C53}"/>
              </a:ext>
            </a:extLst>
          </p:cNvPr>
          <p:cNvSpPr txBox="1"/>
          <p:nvPr/>
        </p:nvSpPr>
        <p:spPr>
          <a:xfrm>
            <a:off x="2925212" y="-18621"/>
            <a:ext cx="61595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WEBSITES</a:t>
            </a:r>
          </a:p>
        </p:txBody>
      </p:sp>
    </p:spTree>
    <p:extLst>
      <p:ext uri="{BB962C8B-B14F-4D97-AF65-F5344CB8AC3E}">
        <p14:creationId xmlns:p14="http://schemas.microsoft.com/office/powerpoint/2010/main" val="750794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3" name="Rectangle 3"/>
          <p:cNvSpPr>
            <a:spLocks noGrp="1" noChangeArrowheads="1"/>
          </p:cNvSpPr>
          <p:nvPr>
            <p:ph idx="1"/>
          </p:nvPr>
        </p:nvSpPr>
        <p:spPr>
          <a:xfrm>
            <a:off x="410817" y="752061"/>
            <a:ext cx="10270435" cy="4572000"/>
          </a:xfrm>
        </p:spPr>
        <p:txBody>
          <a:bodyPr>
            <a:noAutofit/>
          </a:bodyPr>
          <a:lstStyle/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/>
              <a:t>David Klinedinst</a:t>
            </a: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/>
              <a:t>Evangelism and Church Growth Director</a:t>
            </a: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/>
              <a:t>Chesapeake Conference of SDA</a:t>
            </a: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/>
              <a:t>410-995-1910  office</a:t>
            </a: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/>
              <a:t>402-304-5603 cell</a:t>
            </a: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hlinkClick r:id="rId3"/>
              </a:rPr>
              <a:t>dklinedinst@ccosda.org</a:t>
            </a:r>
            <a:endParaRPr lang="en-US" sz="3600" b="1" dirty="0"/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/>
              <a:t>DiscoverBibleProphecy.org</a:t>
            </a: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/>
              <a:t>Davidklinedinst.org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7256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331B5AB4-F26D-44A2-9317-B60C5550CB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106017"/>
            <a:ext cx="10999303" cy="1375172"/>
          </a:xfrm>
          <a:ln/>
        </p:spPr>
        <p:txBody>
          <a:bodyPr vert="horz" wrap="square" lIns="0" tIns="0" rIns="81280" bIns="0" numCol="1" anchor="ctr" anchorCtr="0" compatLnSpc="1">
            <a:prstTxWarp prst="textNoShape">
              <a:avLst/>
            </a:prstTxWarp>
          </a:bodyPr>
          <a:lstStyle/>
          <a:p>
            <a:pPr marL="0" indent="0"/>
            <a:r>
              <a:rPr lang="en-US" altLang="en-US" dirty="0"/>
              <a:t>The Importance of Evangelistic Visitation</a:t>
            </a:r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F746DF92-B343-4F4F-A6EB-F56BDDBCFF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453810" y="2829339"/>
            <a:ext cx="5989980" cy="4572000"/>
          </a:xfrm>
          <a:ln/>
        </p:spPr>
        <p:txBody>
          <a:bodyPr vert="horz" wrap="square" lIns="50800" tIns="50800" rIns="218599" bIns="50800" numCol="1" anchor="t" anchorCtr="0" compatLnSpc="1">
            <a:prstTxWarp prst="textNoShape">
              <a:avLst/>
            </a:prstTxWarp>
          </a:bodyPr>
          <a:lstStyle/>
          <a:p>
            <a:pPr marL="611682" indent="-571500">
              <a:buFont typeface="Wingdings" panose="05000000000000000000" pitchFamily="2" charset="2"/>
              <a:buChar char="ü"/>
            </a:pPr>
            <a:r>
              <a:rPr lang="en-US" altLang="en-US" sz="4000" dirty="0">
                <a:latin typeface="Arial Black" panose="020B0A04020102020204" pitchFamily="34" charset="0"/>
              </a:rPr>
              <a:t>15 minutes in the home is worth more than a 60 minute sermon.</a:t>
            </a:r>
          </a:p>
        </p:txBody>
      </p:sp>
    </p:spTree>
    <p:extLst>
      <p:ext uri="{BB962C8B-B14F-4D97-AF65-F5344CB8AC3E}">
        <p14:creationId xmlns:p14="http://schemas.microsoft.com/office/powerpoint/2010/main" val="339785547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>
            <a:extLst>
              <a:ext uri="{FF2B5EF4-FFF2-40B4-BE49-F238E27FC236}">
                <a16:creationId xmlns:a16="http://schemas.microsoft.com/office/drawing/2014/main" id="{E5EF9EC6-5F0C-4186-8736-4D9240B7B0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wrap="square" anchor="ctr">
            <a:normAutofit/>
          </a:bodyPr>
          <a:lstStyle/>
          <a:p>
            <a:pPr eaLnBrk="1" hangingPunct="1">
              <a:defRPr/>
            </a:pPr>
            <a:r>
              <a:rPr lang="en-US" dirty="0"/>
              <a:t>Having a Church Interest List</a:t>
            </a:r>
          </a:p>
        </p:txBody>
      </p:sp>
      <p:sp>
        <p:nvSpPr>
          <p:cNvPr id="52229" name="Rectangle 5">
            <a:extLst>
              <a:ext uri="{FF2B5EF4-FFF2-40B4-BE49-F238E27FC236}">
                <a16:creationId xmlns:a16="http://schemas.microsoft.com/office/drawing/2014/main" id="{07753825-971A-4FAD-8E1A-E8C693FE55C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09600" y="1895475"/>
            <a:ext cx="5384800" cy="4495800"/>
          </a:xfrm>
        </p:spPr>
        <p:txBody>
          <a:bodyPr wrap="square" anchor="t">
            <a:normAutofit/>
          </a:bodyPr>
          <a:lstStyle/>
          <a:p>
            <a:pPr eaLnBrk="1" hangingPunct="1">
              <a:defRPr/>
            </a:pPr>
            <a:r>
              <a:rPr lang="en-US" dirty="0"/>
              <a:t>A church without an interest list is not serious about soul-winning.</a:t>
            </a:r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r>
              <a:rPr lang="en-US" dirty="0"/>
              <a:t>An interest list is an organized way to keep track of those who have had contact with your church.     </a:t>
            </a:r>
          </a:p>
          <a:p>
            <a:pPr eaLnBrk="1" hangingPunct="1">
              <a:defRPr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9A1535-F968-4788-88BD-EE6F30E25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257" y="2095500"/>
            <a:ext cx="5953051" cy="31997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2452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>
            <a:extLst>
              <a:ext uri="{FF2B5EF4-FFF2-40B4-BE49-F238E27FC236}">
                <a16:creationId xmlns:a16="http://schemas.microsoft.com/office/drawing/2014/main" id="{E5EF9EC6-5F0C-4186-8736-4D9240B7B0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wrap="square" anchor="ctr">
            <a:normAutofit/>
          </a:bodyPr>
          <a:lstStyle/>
          <a:p>
            <a:pPr eaLnBrk="1" hangingPunct="1">
              <a:defRPr/>
            </a:pPr>
            <a:r>
              <a:rPr lang="en-US" dirty="0"/>
              <a:t>Having a Church Interest List</a:t>
            </a:r>
          </a:p>
        </p:txBody>
      </p:sp>
      <p:sp>
        <p:nvSpPr>
          <p:cNvPr id="52229" name="Rectangle 5">
            <a:extLst>
              <a:ext uri="{FF2B5EF4-FFF2-40B4-BE49-F238E27FC236}">
                <a16:creationId xmlns:a16="http://schemas.microsoft.com/office/drawing/2014/main" id="{07753825-971A-4FAD-8E1A-E8C693FE55C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09600" y="1895475"/>
            <a:ext cx="5384800" cy="4495800"/>
          </a:xfrm>
        </p:spPr>
        <p:txBody>
          <a:bodyPr wrap="square" anchor="t">
            <a:normAutofit/>
          </a:bodyPr>
          <a:lstStyle/>
          <a:p>
            <a:pPr eaLnBrk="1" hangingPunct="1">
              <a:defRPr/>
            </a:pPr>
            <a:r>
              <a:rPr lang="en-US" dirty="0"/>
              <a:t>A church without an interest list is not serious about soul-winning.</a:t>
            </a:r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r>
              <a:rPr lang="en-US" dirty="0"/>
              <a:t>An interest list is an organized way to keep track of those who have had contact with your church.     </a:t>
            </a:r>
          </a:p>
          <a:p>
            <a:pPr eaLnBrk="1" hangingPunct="1">
              <a:defRPr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563794-0746-49CD-B25C-A594C484F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93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>
            <a:extLst>
              <a:ext uri="{FF2B5EF4-FFF2-40B4-BE49-F238E27FC236}">
                <a16:creationId xmlns:a16="http://schemas.microsoft.com/office/drawing/2014/main" id="{E5EF9EC6-5F0C-4186-8736-4D9240B7B0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wrap="square" anchor="ctr">
            <a:normAutofit/>
          </a:bodyPr>
          <a:lstStyle/>
          <a:p>
            <a:pPr eaLnBrk="1" hangingPunct="1">
              <a:defRPr/>
            </a:pPr>
            <a:r>
              <a:rPr lang="en-US"/>
              <a:t>Tracking Attendance</a:t>
            </a:r>
          </a:p>
        </p:txBody>
      </p:sp>
      <p:sp>
        <p:nvSpPr>
          <p:cNvPr id="52229" name="Rectangle 5">
            <a:extLst>
              <a:ext uri="{FF2B5EF4-FFF2-40B4-BE49-F238E27FC236}">
                <a16:creationId xmlns:a16="http://schemas.microsoft.com/office/drawing/2014/main" id="{07753825-971A-4FAD-8E1A-E8C693FE55C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09600" y="1895475"/>
            <a:ext cx="5384800" cy="4495800"/>
          </a:xfrm>
        </p:spPr>
        <p:txBody>
          <a:bodyPr wrap="square" anchor="t">
            <a:normAutofit/>
          </a:bodyPr>
          <a:lstStyle/>
          <a:p>
            <a:pPr eaLnBrk="1" hangingPunct="1">
              <a:defRPr/>
            </a:pPr>
            <a:r>
              <a:rPr lang="en-US" dirty="0"/>
              <a:t>Keeping track of attendance is absolutely essential.   </a:t>
            </a:r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r>
              <a:rPr lang="en-US" dirty="0"/>
              <a:t>It helps you to know who is the most interested and how to prioritize your visits.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9A1535-F968-4788-88BD-EE6F30E25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257" y="2095500"/>
            <a:ext cx="5953051" cy="31997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0238486"/>
      </p:ext>
    </p:extLst>
  </p:cSld>
  <p:clrMapOvr>
    <a:masterClrMapping/>
  </p:clrMapOvr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1_Default Desig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8B7B70"/>
      </a:accent1>
      <a:accent2>
        <a:srgbClr val="333399"/>
      </a:accent2>
      <a:accent3>
        <a:srgbClr val="AAAAAA"/>
      </a:accent3>
      <a:accent4>
        <a:srgbClr val="DADADA"/>
      </a:accent4>
      <a:accent5>
        <a:srgbClr val="C4BFBB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Georgia"/>
        <a:ea typeface="ヒラギノ明朝 Pro W6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B7B70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" panose="020B0604020202020204" pitchFamily="34" charset="0"/>
            <a:ea typeface="ヒラギノ角ゴ Pro W3" pitchFamily="16" charset="-128"/>
            <a:sym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B7B70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" panose="020B0604020202020204" pitchFamily="34" charset="0"/>
            <a:ea typeface="ヒラギノ角ゴ Pro W3" pitchFamily="16" charset="-128"/>
            <a:sym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8B7B70"/>
      </a:accent1>
      <a:accent2>
        <a:srgbClr val="333399"/>
      </a:accent2>
      <a:accent3>
        <a:srgbClr val="AAAAAA"/>
      </a:accent3>
      <a:accent4>
        <a:srgbClr val="DADADA"/>
      </a:accent4>
      <a:accent5>
        <a:srgbClr val="C4BFBB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Georgia"/>
        <a:ea typeface="ヒラギノ明朝 Pro W6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B7B70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" panose="020B0604020202020204" pitchFamily="34" charset="0"/>
            <a:ea typeface="ヒラギノ角ゴ Pro W3" pitchFamily="16" charset="-128"/>
            <a:sym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B7B70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" panose="020B0604020202020204" pitchFamily="34" charset="0"/>
            <a:ea typeface="ヒラギノ角ゴ Pro W3" pitchFamily="16" charset="-128"/>
            <a:sym typeface="Arial" panose="020B060402020202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Custom 147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16411253_Geometric presentation_AAS_v3" id="{5F394A36-244E-477B-9B00-631A6705923C}" vid="{7FC6DB14-D4FF-4031-8ADB-F8536C0C4002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4045</Words>
  <Application>Microsoft Office PowerPoint</Application>
  <PresentationFormat>Widescreen</PresentationFormat>
  <Paragraphs>506</Paragraphs>
  <Slides>51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51</vt:i4>
      </vt:variant>
    </vt:vector>
  </HeadingPairs>
  <TitlesOfParts>
    <vt:vector size="72" baseType="lpstr">
      <vt:lpstr>Abadi Extra Light</vt:lpstr>
      <vt:lpstr>Agency FB</vt:lpstr>
      <vt:lpstr>Aldhabi</vt:lpstr>
      <vt:lpstr>Amasis MT Pro Black</vt:lpstr>
      <vt:lpstr>Arial</vt:lpstr>
      <vt:lpstr>Arial Black</vt:lpstr>
      <vt:lpstr>Calibri</vt:lpstr>
      <vt:lpstr>Calibri Light</vt:lpstr>
      <vt:lpstr>Cambria</vt:lpstr>
      <vt:lpstr>Corbel</vt:lpstr>
      <vt:lpstr>Georgia</vt:lpstr>
      <vt:lpstr>Lucida Grande</vt:lpstr>
      <vt:lpstr>Tahoma</vt:lpstr>
      <vt:lpstr>Times New Roman</vt:lpstr>
      <vt:lpstr>Wingdings</vt:lpstr>
      <vt:lpstr>1_Default Design</vt:lpstr>
      <vt:lpstr>1_Office Theme</vt:lpstr>
      <vt:lpstr>2_Slit</vt:lpstr>
      <vt:lpstr>Slit</vt:lpstr>
      <vt:lpstr>Adjacency</vt:lpstr>
      <vt:lpstr>Office Theme</vt:lpstr>
      <vt:lpstr>The Importance of Evangelistic Visitation</vt:lpstr>
      <vt:lpstr>The Importance of Evangelistic Visitation</vt:lpstr>
      <vt:lpstr>The Importance of Evangelistic Visitation</vt:lpstr>
      <vt:lpstr>The Importance of Evangelistic Visitation</vt:lpstr>
      <vt:lpstr>The Importance of Evangelistic Visitation</vt:lpstr>
      <vt:lpstr>The Importance of Evangelistic Visitation</vt:lpstr>
      <vt:lpstr>Having a Church Interest List</vt:lpstr>
      <vt:lpstr>Having a Church Interest List</vt:lpstr>
      <vt:lpstr>Tracking Attendance</vt:lpstr>
      <vt:lpstr>Tracking Attendance</vt:lpstr>
      <vt:lpstr>GetDisciples.com</vt:lpstr>
      <vt:lpstr>GetDisciples.com</vt:lpstr>
      <vt:lpstr>Visitation Before the Meetings Begin</vt:lpstr>
      <vt:lpstr>Early Visitation During the Meetings The first 7-10 days</vt:lpstr>
      <vt:lpstr>Early Visitation During the Meetings The first 7-10 days</vt:lpstr>
      <vt:lpstr>What do you talk about?</vt:lpstr>
      <vt:lpstr>Questions to Ask</vt:lpstr>
      <vt:lpstr>Listening vs. Talking</vt:lpstr>
      <vt:lpstr>Accepting Jesus Visit</vt:lpstr>
      <vt:lpstr>Accepting Jesus Visit</vt:lpstr>
      <vt:lpstr>Making a Gospel Presentation</vt:lpstr>
      <vt:lpstr>Making a Gospel Presentation</vt:lpstr>
      <vt:lpstr>PowerPoint Presentation</vt:lpstr>
      <vt:lpstr>PowerPoint Presentation</vt:lpstr>
      <vt:lpstr>Visitation After the Sabbath is Presented</vt:lpstr>
      <vt:lpstr>Visitation After the Sabbath is Presented</vt:lpstr>
      <vt:lpstr>What to Say. . . by Phone</vt:lpstr>
      <vt:lpstr>What to Say…… in person</vt:lpstr>
      <vt:lpstr>What do you talk about?</vt:lpstr>
      <vt:lpstr>Questions to Ask</vt:lpstr>
      <vt:lpstr>Questions to Ask</vt:lpstr>
      <vt:lpstr>Ending the Visit</vt:lpstr>
      <vt:lpstr>Under Conviction</vt:lpstr>
      <vt:lpstr>A Special Sabbath Worship</vt:lpstr>
      <vt:lpstr>Visiting After Presenting Baptism</vt:lpstr>
      <vt:lpstr>Options For Collecting Decision Cards</vt:lpstr>
      <vt:lpstr>PowerPoint Presentation</vt:lpstr>
      <vt:lpstr>Visiting After Presenting Baptism</vt:lpstr>
      <vt:lpstr>Visiting After Presenting Baptism</vt:lpstr>
      <vt:lpstr>What to Say. . . </vt:lpstr>
      <vt:lpstr>Engaging the Heart During the Visit</vt:lpstr>
      <vt:lpstr>Visiting After Presenting Baptism</vt:lpstr>
      <vt:lpstr>Visiting After Presenting Baptism</vt:lpstr>
      <vt:lpstr>Reviewing the Baptismal Statements</vt:lpstr>
      <vt:lpstr>PowerPoint Presentation</vt:lpstr>
      <vt:lpstr>Include an Option to Submit Prayer Requests</vt:lpstr>
      <vt:lpstr>Follow Up Class</vt:lpstr>
      <vt:lpstr>Follow Up Class</vt:lpstr>
      <vt:lpstr>Sabbath Preaching Series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Ccosda.org/pastorevangelistsbootcamp</dc:title>
  <dc:creator>David Klinedinst</dc:creator>
  <cp:lastModifiedBy>David Klinedinst</cp:lastModifiedBy>
  <cp:revision>4</cp:revision>
  <dcterms:created xsi:type="dcterms:W3CDTF">2022-01-05T21:36:49Z</dcterms:created>
  <dcterms:modified xsi:type="dcterms:W3CDTF">2025-03-18T15:38:22Z</dcterms:modified>
</cp:coreProperties>
</file>