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800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6" name="img9.jpg" descr="img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0" name="img10.jpg" descr="img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4" name="img11.jpg" descr="img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8" name="img12.jpg" descr="img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667" y="254000"/>
            <a:ext cx="12666133" cy="949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2" name="img13.jpg" descr="img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6" name="img14.jpg" descr="img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0" name="img15.jpg" descr="img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4" name="img16.jpg" descr="img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8" name="img17.jpg" descr="img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2" name="img18.jpg" descr="img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4" name="img1.jpg" descr="img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6" name="img19.jpg" descr="img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0" name="img20.jpg" descr="img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4" name="img21.jpg" descr="img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8" name="img22.jpg" descr="img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2" name="img23.jpg" descr="img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6" name="img24.jpg" descr="img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0" name="img25.jpg" descr="img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4" name="img26.jpg" descr="img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8" name="img27.jpg" descr="img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2" name="img28.jpg" descr="img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8" name="img2.jpg" descr="img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6" name="img29.jpg" descr="img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0" name="img30.jpg" descr="img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4" name="img31.jpg" descr="img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8" name="img32.jpg" descr="img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2" name="img33.jpg" descr="img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6" name="img34.jpg" descr="img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0" name="img36.jpg" descr="img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4" name="img36.jpg" descr="img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2" name="img3.jpg" descr="img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6" name="img4.jpg" descr="img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0" name="img5.jpg" descr="img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4" name="img6.jpg" descr="img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8" name="img7.jpg" descr="img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2" name="img8.jpg" descr="img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Macintosh PowerPoint</Application>
  <PresentationFormat>Custom</PresentationFormat>
  <Paragraphs>0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Black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Louis Torres</cp:lastModifiedBy>
  <cp:revision>3</cp:revision>
  <dcterms:created xsi:type="dcterms:W3CDTF">2018-11-30T16:03:24Z</dcterms:created>
  <dcterms:modified xsi:type="dcterms:W3CDTF">2018-11-30T18:21:29Z</dcterms:modified>
</cp:coreProperties>
</file>